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2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3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4.xml" ContentType="application/vnd.openxmlformats-officedocument.theme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6162" r:id="rId4"/>
    <p:sldMasterId id="2147486784" r:id="rId5"/>
    <p:sldMasterId id="2147486863" r:id="rId6"/>
    <p:sldMasterId id="2147486918" r:id="rId7"/>
    <p:sldMasterId id="2147486968" r:id="rId8"/>
  </p:sldMasterIdLst>
  <p:notesMasterIdLst>
    <p:notesMasterId r:id="rId30"/>
  </p:notesMasterIdLst>
  <p:sldIdLst>
    <p:sldId id="2147482349" r:id="rId9"/>
    <p:sldId id="325" r:id="rId10"/>
    <p:sldId id="262" r:id="rId11"/>
    <p:sldId id="2147483639" r:id="rId12"/>
    <p:sldId id="377" r:id="rId13"/>
    <p:sldId id="2147483634" r:id="rId14"/>
    <p:sldId id="261" r:id="rId15"/>
    <p:sldId id="2147483635" r:id="rId16"/>
    <p:sldId id="455" r:id="rId17"/>
    <p:sldId id="2147482525" r:id="rId18"/>
    <p:sldId id="398" r:id="rId19"/>
    <p:sldId id="260" r:id="rId20"/>
    <p:sldId id="461" r:id="rId21"/>
    <p:sldId id="2147483640" r:id="rId22"/>
    <p:sldId id="2147483646" r:id="rId23"/>
    <p:sldId id="2147483647" r:id="rId24"/>
    <p:sldId id="451" r:id="rId25"/>
    <p:sldId id="257" r:id="rId26"/>
    <p:sldId id="258" r:id="rId27"/>
    <p:sldId id="259" r:id="rId28"/>
    <p:sldId id="345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E91014FC-36B9-4B0A-9FFD-CDF380B15FE0}">
          <p14:sldIdLst>
            <p14:sldId id="2147482349"/>
            <p14:sldId id="325"/>
          </p14:sldIdLst>
        </p14:section>
        <p14:section name="Session Content" id="{F64245C1-7874-4EA2-B72D-8431D2651320}">
          <p14:sldIdLst>
            <p14:sldId id="262"/>
            <p14:sldId id="2147483639"/>
            <p14:sldId id="377"/>
            <p14:sldId id="2147483634"/>
            <p14:sldId id="261"/>
            <p14:sldId id="2147483635"/>
            <p14:sldId id="455"/>
            <p14:sldId id="2147482525"/>
            <p14:sldId id="398"/>
            <p14:sldId id="260"/>
            <p14:sldId id="461"/>
            <p14:sldId id="2147483640"/>
            <p14:sldId id="2147483646"/>
            <p14:sldId id="2147483647"/>
            <p14:sldId id="451"/>
            <p14:sldId id="257"/>
            <p14:sldId id="258"/>
            <p14:sldId id="259"/>
          </p14:sldIdLst>
        </p14:section>
        <p14:section name="Wrapup" id="{471634B9-2FD4-418A-A706-479832398CA1}">
          <p14:sldIdLst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6363444-0CE1-5CEC-5817-DAA2780BFFE3}" name="Dewain Robinson" initials="DR" userId="S::dewainr@microsoft.com::ee928eb5-f04d-4bbc-bb3a-96423f9a314c" providerId="AD"/>
  <p188:author id="{EB24FAEA-EDEB-42F7-141C-119781E19615}" name="Ashleigh Nyazema" initials="" userId="S::anyazema@microsoft.com::509d4e88-f1b1-4aba-a65f-e74944fe9ed0" providerId="AD"/>
  <p188:author id="{988338F8-2386-BEA0-5264-41D0497E00E2}" name="Vasavi Bhaviri Setty" initials="VS" userId="S::vabhavir@microsoft.com::915139d9-b263-46da-aee5-80aafcbd9ff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112633"/>
    <a:srgbClr val="091F2C"/>
    <a:srgbClr val="71D1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10" autoAdjust="0"/>
  </p:normalViewPr>
  <p:slideViewPr>
    <p:cSldViewPr snapToGrid="0">
      <p:cViewPr varScale="1">
        <p:scale>
          <a:sx n="74" d="100"/>
          <a:sy n="74" d="100"/>
        </p:scale>
        <p:origin x="116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Master" Target="slideMasters/slideMaster5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image" Target="../media/image206.jpeg"/><Relationship Id="rId6" Type="http://schemas.openxmlformats.org/officeDocument/2006/relationships/image" Target="../media/image211.jpeg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jpeg"/><Relationship Id="rId2" Type="http://schemas.openxmlformats.org/officeDocument/2006/relationships/image" Target="../media/image207.jpeg"/><Relationship Id="rId1" Type="http://schemas.openxmlformats.org/officeDocument/2006/relationships/image" Target="../media/image206.jpeg"/><Relationship Id="rId6" Type="http://schemas.openxmlformats.org/officeDocument/2006/relationships/image" Target="../media/image211.jpeg"/><Relationship Id="rId5" Type="http://schemas.openxmlformats.org/officeDocument/2006/relationships/image" Target="../media/image210.jpeg"/><Relationship Id="rId4" Type="http://schemas.openxmlformats.org/officeDocument/2006/relationships/image" Target="../media/image20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6CA85C-93CE-4206-997C-959ABAE558DB}" type="doc">
      <dgm:prSet loTypeId="urn:microsoft.com/office/officeart/2008/layout/PictureStrips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5EC1310F-52A2-4664-B722-FBB63DBBFFAB}">
      <dgm:prSet/>
      <dgm:spPr/>
      <dgm:t>
        <a:bodyPr/>
        <a:lstStyle/>
        <a:p>
          <a:r>
            <a:rPr lang="en-US" b="1" baseline="0"/>
            <a:t>Topics</a:t>
          </a:r>
          <a:endParaRPr lang="en-US" b="1"/>
        </a:p>
      </dgm:t>
    </dgm:pt>
    <dgm:pt modelId="{DD76B7E7-9355-4CD7-ABCD-EE765FAE304E}" type="parTrans" cxnId="{B5ED5B3D-1189-4210-BE8D-422C81C4993F}">
      <dgm:prSet/>
      <dgm:spPr/>
      <dgm:t>
        <a:bodyPr/>
        <a:lstStyle/>
        <a:p>
          <a:endParaRPr lang="en-US"/>
        </a:p>
      </dgm:t>
    </dgm:pt>
    <dgm:pt modelId="{6B878AB1-10BE-4D7C-88DB-03296CB1D351}" type="sibTrans" cxnId="{B5ED5B3D-1189-4210-BE8D-422C81C4993F}">
      <dgm:prSet/>
      <dgm:spPr/>
      <dgm:t>
        <a:bodyPr/>
        <a:lstStyle/>
        <a:p>
          <a:endParaRPr lang="en-US"/>
        </a:p>
      </dgm:t>
    </dgm:pt>
    <dgm:pt modelId="{60B2EC8D-76FE-4EC4-9851-8602BC29CE9A}">
      <dgm:prSet/>
      <dgm:spPr/>
      <dgm:t>
        <a:bodyPr/>
        <a:lstStyle/>
        <a:p>
          <a:r>
            <a:rPr lang="en-US" baseline="0"/>
            <a:t>Custom authored experiences that allows the maker to be in full control of every aspect of the conversation</a:t>
          </a:r>
          <a:endParaRPr lang="en-US"/>
        </a:p>
      </dgm:t>
    </dgm:pt>
    <dgm:pt modelId="{40AAAB6E-EBA0-4C20-AE9F-A2E51387CF71}" type="parTrans" cxnId="{38815C05-AA91-45BC-81F4-9393D56AB2CD}">
      <dgm:prSet/>
      <dgm:spPr/>
      <dgm:t>
        <a:bodyPr/>
        <a:lstStyle/>
        <a:p>
          <a:endParaRPr lang="en-US"/>
        </a:p>
      </dgm:t>
    </dgm:pt>
    <dgm:pt modelId="{55C7B6DE-A033-490D-9585-A4094E4D5B5D}" type="sibTrans" cxnId="{38815C05-AA91-45BC-81F4-9393D56AB2CD}">
      <dgm:prSet/>
      <dgm:spPr/>
      <dgm:t>
        <a:bodyPr/>
        <a:lstStyle/>
        <a:p>
          <a:endParaRPr lang="en-US"/>
        </a:p>
      </dgm:t>
    </dgm:pt>
    <dgm:pt modelId="{2EC7A542-9B41-4D0A-B566-ADAB942D9753}">
      <dgm:prSet/>
      <dgm:spPr/>
      <dgm:t>
        <a:bodyPr/>
        <a:lstStyle/>
        <a:p>
          <a:r>
            <a:rPr lang="en-US" b="1" baseline="0"/>
            <a:t>Knowledge</a:t>
          </a:r>
          <a:endParaRPr lang="en-US" b="1"/>
        </a:p>
      </dgm:t>
    </dgm:pt>
    <dgm:pt modelId="{76826038-BAC0-44A0-A1A2-E7F3F0DFC907}" type="parTrans" cxnId="{E65A9ECB-D850-4567-A43F-EB84D5312BB1}">
      <dgm:prSet/>
      <dgm:spPr/>
      <dgm:t>
        <a:bodyPr/>
        <a:lstStyle/>
        <a:p>
          <a:endParaRPr lang="en-US"/>
        </a:p>
      </dgm:t>
    </dgm:pt>
    <dgm:pt modelId="{EA997665-FE19-45DF-9ADF-A0A85C24C6E5}" type="sibTrans" cxnId="{E65A9ECB-D850-4567-A43F-EB84D5312BB1}">
      <dgm:prSet/>
      <dgm:spPr/>
      <dgm:t>
        <a:bodyPr/>
        <a:lstStyle/>
        <a:p>
          <a:endParaRPr lang="en-US"/>
        </a:p>
      </dgm:t>
    </dgm:pt>
    <dgm:pt modelId="{4ABA2856-6B25-48D9-A72E-DFE23D46928D}">
      <dgm:prSet/>
      <dgm:spPr/>
      <dgm:t>
        <a:bodyPr/>
        <a:lstStyle/>
        <a:p>
          <a:r>
            <a:rPr lang="en-US" baseline="0"/>
            <a:t>SaaS-based RAG pattern for search and summarization of content, however it can be orchestrated unlike common RAG patterns</a:t>
          </a:r>
          <a:endParaRPr lang="en-US"/>
        </a:p>
      </dgm:t>
    </dgm:pt>
    <dgm:pt modelId="{7E1D0155-45E4-4C43-AFCA-118E27DE5247}" type="parTrans" cxnId="{5463D843-9AC8-446C-BD79-4609B76086CA}">
      <dgm:prSet/>
      <dgm:spPr/>
      <dgm:t>
        <a:bodyPr/>
        <a:lstStyle/>
        <a:p>
          <a:endParaRPr lang="en-US"/>
        </a:p>
      </dgm:t>
    </dgm:pt>
    <dgm:pt modelId="{20253CA3-E64E-4823-9D0D-433579507DF4}" type="sibTrans" cxnId="{5463D843-9AC8-446C-BD79-4609B76086CA}">
      <dgm:prSet/>
      <dgm:spPr/>
      <dgm:t>
        <a:bodyPr/>
        <a:lstStyle/>
        <a:p>
          <a:endParaRPr lang="en-US"/>
        </a:p>
      </dgm:t>
    </dgm:pt>
    <dgm:pt modelId="{B7C563D2-12B2-48D9-8BF4-1132C55A2F7F}">
      <dgm:prSet/>
      <dgm:spPr/>
      <dgm:t>
        <a:bodyPr/>
        <a:lstStyle/>
        <a:p>
          <a:r>
            <a:rPr lang="en-US" b="1" baseline="0"/>
            <a:t>Tools</a:t>
          </a:r>
          <a:endParaRPr lang="en-US" b="1"/>
        </a:p>
      </dgm:t>
    </dgm:pt>
    <dgm:pt modelId="{492ECEC2-15D1-4582-937E-51BA31F098F4}" type="parTrans" cxnId="{825D6510-4449-470D-99DB-0FA4E34B4745}">
      <dgm:prSet/>
      <dgm:spPr/>
      <dgm:t>
        <a:bodyPr/>
        <a:lstStyle/>
        <a:p>
          <a:endParaRPr lang="en-US"/>
        </a:p>
      </dgm:t>
    </dgm:pt>
    <dgm:pt modelId="{AF3F4534-D6D5-4D16-8094-6F18FF36F773}" type="sibTrans" cxnId="{825D6510-4449-470D-99DB-0FA4E34B4745}">
      <dgm:prSet/>
      <dgm:spPr/>
      <dgm:t>
        <a:bodyPr/>
        <a:lstStyle/>
        <a:p>
          <a:endParaRPr lang="en-US"/>
        </a:p>
      </dgm:t>
    </dgm:pt>
    <dgm:pt modelId="{A45C4364-7CE3-4E59-BA41-AE76654C7A68}">
      <dgm:prSet/>
      <dgm:spPr/>
      <dgm:t>
        <a:bodyPr/>
        <a:lstStyle/>
        <a:p>
          <a:r>
            <a:rPr lang="en-US" baseline="0"/>
            <a:t>Conversational wrappers over APIs through Power Platform Connectors and Power Automate Flows allowing Generative AI to provide abilities to collect API Inputs and Generate Outputs dynamically</a:t>
          </a:r>
          <a:endParaRPr lang="en-US"/>
        </a:p>
      </dgm:t>
    </dgm:pt>
    <dgm:pt modelId="{F5F6E42C-6553-44AA-A17A-726F25457D70}" type="parTrans" cxnId="{5C925A87-5A82-45DB-9E58-E31522A93086}">
      <dgm:prSet/>
      <dgm:spPr/>
      <dgm:t>
        <a:bodyPr/>
        <a:lstStyle/>
        <a:p>
          <a:endParaRPr lang="en-US"/>
        </a:p>
      </dgm:t>
    </dgm:pt>
    <dgm:pt modelId="{ACF22386-9725-4E96-8ABE-7008032482C2}" type="sibTrans" cxnId="{5C925A87-5A82-45DB-9E58-E31522A93086}">
      <dgm:prSet/>
      <dgm:spPr/>
      <dgm:t>
        <a:bodyPr/>
        <a:lstStyle/>
        <a:p>
          <a:endParaRPr lang="en-US"/>
        </a:p>
      </dgm:t>
    </dgm:pt>
    <dgm:pt modelId="{78B4713B-A09C-4CD7-992F-BBDBC4B2DCB8}">
      <dgm:prSet/>
      <dgm:spPr/>
      <dgm:t>
        <a:bodyPr/>
        <a:lstStyle/>
        <a:p>
          <a:r>
            <a:rPr lang="en-US" b="1" baseline="0"/>
            <a:t>Analytics</a:t>
          </a:r>
          <a:endParaRPr lang="en-US" b="1"/>
        </a:p>
      </dgm:t>
    </dgm:pt>
    <dgm:pt modelId="{DFC733D0-AA03-41C1-912A-437EDE409734}" type="parTrans" cxnId="{37FB96D9-9BA3-4C6F-ABA3-FA4BD40435A1}">
      <dgm:prSet/>
      <dgm:spPr/>
      <dgm:t>
        <a:bodyPr/>
        <a:lstStyle/>
        <a:p>
          <a:endParaRPr lang="en-US"/>
        </a:p>
      </dgm:t>
    </dgm:pt>
    <dgm:pt modelId="{9EB6B48C-E3B1-47B1-975B-CAB76B541A95}" type="sibTrans" cxnId="{37FB96D9-9BA3-4C6F-ABA3-FA4BD40435A1}">
      <dgm:prSet/>
      <dgm:spPr/>
      <dgm:t>
        <a:bodyPr/>
        <a:lstStyle/>
        <a:p>
          <a:endParaRPr lang="en-US"/>
        </a:p>
      </dgm:t>
    </dgm:pt>
    <dgm:pt modelId="{91FDF06B-0AFB-4443-847F-4688A56A55EF}">
      <dgm:prSet/>
      <dgm:spPr/>
      <dgm:t>
        <a:bodyPr/>
        <a:lstStyle/>
        <a:p>
          <a:r>
            <a:rPr lang="en-US" baseline="0"/>
            <a:t>E2E telemetry and reporting on conversations, audit, and application performance</a:t>
          </a:r>
          <a:endParaRPr lang="en-US"/>
        </a:p>
      </dgm:t>
    </dgm:pt>
    <dgm:pt modelId="{1B0822C4-17BE-4E0C-B5BE-0B4E593FB029}" type="parTrans" cxnId="{70F26332-4BE4-4571-B02A-7A16BE1386C7}">
      <dgm:prSet/>
      <dgm:spPr/>
      <dgm:t>
        <a:bodyPr/>
        <a:lstStyle/>
        <a:p>
          <a:endParaRPr lang="en-US"/>
        </a:p>
      </dgm:t>
    </dgm:pt>
    <dgm:pt modelId="{5912A9D6-A453-4A70-9589-EBC232677BCA}" type="sibTrans" cxnId="{70F26332-4BE4-4571-B02A-7A16BE1386C7}">
      <dgm:prSet/>
      <dgm:spPr/>
      <dgm:t>
        <a:bodyPr/>
        <a:lstStyle/>
        <a:p>
          <a:endParaRPr lang="en-US"/>
        </a:p>
      </dgm:t>
    </dgm:pt>
    <dgm:pt modelId="{D6711D72-62E4-4403-A740-0FA8ECD13F54}">
      <dgm:prSet/>
      <dgm:spPr/>
      <dgm:t>
        <a:bodyPr/>
        <a:lstStyle/>
        <a:p>
          <a:r>
            <a:rPr lang="en-US" b="1" baseline="0"/>
            <a:t>Channels</a:t>
          </a:r>
          <a:endParaRPr lang="en-US" b="1"/>
        </a:p>
      </dgm:t>
    </dgm:pt>
    <dgm:pt modelId="{DD890EC1-754B-456F-9DA6-4F932F02A3AC}" type="parTrans" cxnId="{55B8BCEB-8027-4027-9AD1-B412D11D4215}">
      <dgm:prSet/>
      <dgm:spPr/>
      <dgm:t>
        <a:bodyPr/>
        <a:lstStyle/>
        <a:p>
          <a:endParaRPr lang="en-US"/>
        </a:p>
      </dgm:t>
    </dgm:pt>
    <dgm:pt modelId="{76C423F2-76EE-4FFC-93FE-357124479097}" type="sibTrans" cxnId="{55B8BCEB-8027-4027-9AD1-B412D11D4215}">
      <dgm:prSet/>
      <dgm:spPr/>
      <dgm:t>
        <a:bodyPr/>
        <a:lstStyle/>
        <a:p>
          <a:endParaRPr lang="en-US"/>
        </a:p>
      </dgm:t>
    </dgm:pt>
    <dgm:pt modelId="{09ED485E-5B45-4C80-B673-FDE2C688E804}">
      <dgm:prSet/>
      <dgm:spPr/>
      <dgm:t>
        <a:bodyPr/>
        <a:lstStyle/>
        <a:p>
          <a:r>
            <a:rPr lang="en-US" baseline="0"/>
            <a:t>Ability to connect conversational applications to numerous interfaces through channels such as Teams, Web Chat, Facebook Messenger, and etc</a:t>
          </a:r>
          <a:endParaRPr lang="en-US"/>
        </a:p>
      </dgm:t>
    </dgm:pt>
    <dgm:pt modelId="{A872C62E-CD1B-4746-AF62-59715ACC5108}" type="parTrans" cxnId="{857E6BB3-52AA-4DB3-B590-A1BE12AB8116}">
      <dgm:prSet/>
      <dgm:spPr/>
      <dgm:t>
        <a:bodyPr/>
        <a:lstStyle/>
        <a:p>
          <a:endParaRPr lang="en-US"/>
        </a:p>
      </dgm:t>
    </dgm:pt>
    <dgm:pt modelId="{DAA5E77B-0EFD-4F70-BB0A-34F1F095D907}" type="sibTrans" cxnId="{857E6BB3-52AA-4DB3-B590-A1BE12AB8116}">
      <dgm:prSet/>
      <dgm:spPr/>
      <dgm:t>
        <a:bodyPr/>
        <a:lstStyle/>
        <a:p>
          <a:endParaRPr lang="en-US"/>
        </a:p>
      </dgm:t>
    </dgm:pt>
    <dgm:pt modelId="{6FC60569-8E4B-4A69-9C0D-7F7E41808C23}">
      <dgm:prSet/>
      <dgm:spPr/>
      <dgm:t>
        <a:bodyPr/>
        <a:lstStyle/>
        <a:p>
          <a:r>
            <a:rPr lang="en-US" b="1" baseline="0"/>
            <a:t>Variables</a:t>
          </a:r>
          <a:endParaRPr lang="en-US" b="1"/>
        </a:p>
      </dgm:t>
    </dgm:pt>
    <dgm:pt modelId="{DD612FDD-91D3-40F7-9F16-C0C315625184}" type="parTrans" cxnId="{E9354B47-E3FC-4100-9CE8-A376F46644DD}">
      <dgm:prSet/>
      <dgm:spPr/>
      <dgm:t>
        <a:bodyPr/>
        <a:lstStyle/>
        <a:p>
          <a:endParaRPr lang="en-US"/>
        </a:p>
      </dgm:t>
    </dgm:pt>
    <dgm:pt modelId="{258D26BB-618F-4557-B80B-D95A4500B622}" type="sibTrans" cxnId="{E9354B47-E3FC-4100-9CE8-A376F46644DD}">
      <dgm:prSet/>
      <dgm:spPr/>
      <dgm:t>
        <a:bodyPr/>
        <a:lstStyle/>
        <a:p>
          <a:endParaRPr lang="en-US"/>
        </a:p>
      </dgm:t>
    </dgm:pt>
    <dgm:pt modelId="{BD8C77B1-0412-4B17-8176-2B6C27A8CA40}">
      <dgm:prSet/>
      <dgm:spPr/>
      <dgm:t>
        <a:bodyPr/>
        <a:lstStyle/>
        <a:p>
          <a:r>
            <a:rPr lang="en-US" baseline="0"/>
            <a:t>Ability to store conversation state and information into memory to be programably accessed through the conversation and to adapt the conversation</a:t>
          </a:r>
          <a:endParaRPr lang="en-US"/>
        </a:p>
      </dgm:t>
    </dgm:pt>
    <dgm:pt modelId="{DD45C60A-BBDB-4B80-9374-8BBA59E88BE3}" type="parTrans" cxnId="{4B8A6E63-A479-4477-9D11-9F4662DEB57A}">
      <dgm:prSet/>
      <dgm:spPr/>
      <dgm:t>
        <a:bodyPr/>
        <a:lstStyle/>
        <a:p>
          <a:endParaRPr lang="en-US"/>
        </a:p>
      </dgm:t>
    </dgm:pt>
    <dgm:pt modelId="{AC9ABF1E-6CBE-4949-8CBD-CD6D31525D27}" type="sibTrans" cxnId="{4B8A6E63-A479-4477-9D11-9F4662DEB57A}">
      <dgm:prSet/>
      <dgm:spPr/>
      <dgm:t>
        <a:bodyPr/>
        <a:lstStyle/>
        <a:p>
          <a:endParaRPr lang="en-US"/>
        </a:p>
      </dgm:t>
    </dgm:pt>
    <dgm:pt modelId="{CCDE8386-274C-4B5A-9B2A-45610A764BE1}" type="pres">
      <dgm:prSet presAssocID="{386CA85C-93CE-4206-997C-959ABAE558DB}" presName="Name0" presStyleCnt="0">
        <dgm:presLayoutVars>
          <dgm:dir/>
          <dgm:resizeHandles val="exact"/>
        </dgm:presLayoutVars>
      </dgm:prSet>
      <dgm:spPr/>
    </dgm:pt>
    <dgm:pt modelId="{3C13A3D1-513D-4DF5-9F40-473369E28CDD}" type="pres">
      <dgm:prSet presAssocID="{5EC1310F-52A2-4664-B722-FBB63DBBFFAB}" presName="composite" presStyleCnt="0"/>
      <dgm:spPr/>
    </dgm:pt>
    <dgm:pt modelId="{90F8F778-A940-4E4B-AF8F-C854D4DB1209}" type="pres">
      <dgm:prSet presAssocID="{5EC1310F-52A2-4664-B722-FBB63DBBFFAB}" presName="rect1" presStyleLbl="trAlignAcc1" presStyleIdx="0" presStyleCnt="6">
        <dgm:presLayoutVars>
          <dgm:bulletEnabled val="1"/>
        </dgm:presLayoutVars>
      </dgm:prSet>
      <dgm:spPr/>
    </dgm:pt>
    <dgm:pt modelId="{C32ABE61-244A-4240-8F48-BAB3953743A3}" type="pres">
      <dgm:prSet presAssocID="{5EC1310F-52A2-4664-B722-FBB63DBBFFAB}" presName="rect2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3000" r="-73000"/>
          </a:stretch>
        </a:blipFill>
      </dgm:spPr>
      <dgm:extLst>
        <a:ext uri="{E40237B7-FDA0-4F09-8148-C483321AD2D9}">
          <dgm14:cNvPr xmlns:dgm14="http://schemas.microsoft.com/office/drawing/2010/diagram" id="0" name="" descr="Rectangular speech bubble with white hearts"/>
        </a:ext>
      </dgm:extLst>
    </dgm:pt>
    <dgm:pt modelId="{B976FF75-5E08-4C67-B794-06FBE2F03CE7}" type="pres">
      <dgm:prSet presAssocID="{6B878AB1-10BE-4D7C-88DB-03296CB1D351}" presName="sibTrans" presStyleCnt="0"/>
      <dgm:spPr/>
    </dgm:pt>
    <dgm:pt modelId="{D6AA0B35-3895-4047-953B-856EBA2740C6}" type="pres">
      <dgm:prSet presAssocID="{2EC7A542-9B41-4D0A-B566-ADAB942D9753}" presName="composite" presStyleCnt="0"/>
      <dgm:spPr/>
    </dgm:pt>
    <dgm:pt modelId="{576E3AEB-E8D6-46E7-8EC6-6AB56C89C275}" type="pres">
      <dgm:prSet presAssocID="{2EC7A542-9B41-4D0A-B566-ADAB942D9753}" presName="rect1" presStyleLbl="trAlignAcc1" presStyleIdx="1" presStyleCnt="6">
        <dgm:presLayoutVars>
          <dgm:bulletEnabled val="1"/>
        </dgm:presLayoutVars>
      </dgm:prSet>
      <dgm:spPr/>
    </dgm:pt>
    <dgm:pt modelId="{880C0674-CDAC-48B3-A9EA-A204A58C412E}" type="pres">
      <dgm:prSet presAssocID="{2EC7A542-9B41-4D0A-B566-ADAB942D9753}" presName="rect2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  <dgm:extLst>
        <a:ext uri="{E40237B7-FDA0-4F09-8148-C483321AD2D9}">
          <dgm14:cNvPr xmlns:dgm14="http://schemas.microsoft.com/office/drawing/2010/diagram" id="0" name="" descr="Piles of paperwork"/>
        </a:ext>
      </dgm:extLst>
    </dgm:pt>
    <dgm:pt modelId="{6A49948B-268F-4FC7-88F0-602402856BB4}" type="pres">
      <dgm:prSet presAssocID="{EA997665-FE19-45DF-9ADF-A0A85C24C6E5}" presName="sibTrans" presStyleCnt="0"/>
      <dgm:spPr/>
    </dgm:pt>
    <dgm:pt modelId="{801BC7C3-AA75-4E51-ABA3-AE02585693D3}" type="pres">
      <dgm:prSet presAssocID="{B7C563D2-12B2-48D9-8BF4-1132C55A2F7F}" presName="composite" presStyleCnt="0"/>
      <dgm:spPr/>
    </dgm:pt>
    <dgm:pt modelId="{580258A1-D598-4EF3-858C-9125458101FE}" type="pres">
      <dgm:prSet presAssocID="{B7C563D2-12B2-48D9-8BF4-1132C55A2F7F}" presName="rect1" presStyleLbl="trAlignAcc1" presStyleIdx="2" presStyleCnt="6">
        <dgm:presLayoutVars>
          <dgm:bulletEnabled val="1"/>
        </dgm:presLayoutVars>
      </dgm:prSet>
      <dgm:spPr/>
    </dgm:pt>
    <dgm:pt modelId="{B027C987-C1C0-42F9-B050-ACC47217ABEB}" type="pres">
      <dgm:prSet presAssocID="{B7C563D2-12B2-48D9-8BF4-1132C55A2F7F}" presName="rect2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extLst>
        <a:ext uri="{E40237B7-FDA0-4F09-8148-C483321AD2D9}">
          <dgm14:cNvPr xmlns:dgm14="http://schemas.microsoft.com/office/drawing/2010/diagram" id="0" name="" descr="Program coding on a computer screen"/>
        </a:ext>
      </dgm:extLst>
    </dgm:pt>
    <dgm:pt modelId="{5D2CB840-2A5F-43A4-AEE0-B3EF59D5D2E3}" type="pres">
      <dgm:prSet presAssocID="{AF3F4534-D6D5-4D16-8094-6F18FF36F773}" presName="sibTrans" presStyleCnt="0"/>
      <dgm:spPr/>
    </dgm:pt>
    <dgm:pt modelId="{1FE24FAE-AAD9-458D-851B-703EDBC0F864}" type="pres">
      <dgm:prSet presAssocID="{78B4713B-A09C-4CD7-992F-BBDBC4B2DCB8}" presName="composite" presStyleCnt="0"/>
      <dgm:spPr/>
    </dgm:pt>
    <dgm:pt modelId="{984DAB6F-8033-454D-8D6F-561B1B93602B}" type="pres">
      <dgm:prSet presAssocID="{78B4713B-A09C-4CD7-992F-BBDBC4B2DCB8}" presName="rect1" presStyleLbl="trAlignAcc1" presStyleIdx="3" presStyleCnt="6">
        <dgm:presLayoutVars>
          <dgm:bulletEnabled val="1"/>
        </dgm:presLayoutVars>
      </dgm:prSet>
      <dgm:spPr/>
    </dgm:pt>
    <dgm:pt modelId="{FD2D110E-447B-4BAE-979B-C1343E24AA37}" type="pres">
      <dgm:prSet presAssocID="{78B4713B-A09C-4CD7-992F-BBDBC4B2DCB8}" presName="rect2" presStyleLbl="fgImgPlace1" presStyleIdx="3" presStyleCnt="6"/>
      <dgm:spPr>
        <a:blipFill>
          <a:blip xmlns:r="http://schemas.openxmlformats.org/officeDocument/2006/relationships" r:embed="rId4"/>
          <a:srcRect/>
          <a:stretch>
            <a:fillRect l="-50000" r="-50000"/>
          </a:stretch>
        </a:blipFill>
      </dgm:spPr>
      <dgm:extLst>
        <a:ext uri="{E40237B7-FDA0-4F09-8148-C483321AD2D9}">
          <dgm14:cNvPr xmlns:dgm14="http://schemas.microsoft.com/office/drawing/2010/diagram" id="0" name="" descr="Graphs and plots layered on a blue digital screen"/>
        </a:ext>
      </dgm:extLst>
    </dgm:pt>
    <dgm:pt modelId="{75D5182F-433C-49B4-8CE6-1E6591661B4E}" type="pres">
      <dgm:prSet presAssocID="{9EB6B48C-E3B1-47B1-975B-CAB76B541A95}" presName="sibTrans" presStyleCnt="0"/>
      <dgm:spPr/>
    </dgm:pt>
    <dgm:pt modelId="{6625CA09-9545-4502-97B7-D0D613179150}" type="pres">
      <dgm:prSet presAssocID="{D6711D72-62E4-4403-A740-0FA8ECD13F54}" presName="composite" presStyleCnt="0"/>
      <dgm:spPr/>
    </dgm:pt>
    <dgm:pt modelId="{1D94364B-5E87-4895-8158-9474FA26FF21}" type="pres">
      <dgm:prSet presAssocID="{D6711D72-62E4-4403-A740-0FA8ECD13F54}" presName="rect1" presStyleLbl="trAlignAcc1" presStyleIdx="4" presStyleCnt="6">
        <dgm:presLayoutVars>
          <dgm:bulletEnabled val="1"/>
        </dgm:presLayoutVars>
      </dgm:prSet>
      <dgm:spPr/>
    </dgm:pt>
    <dgm:pt modelId="{269E5368-F568-48B0-8193-873587C96F81}" type="pres">
      <dgm:prSet presAssocID="{D6711D72-62E4-4403-A740-0FA8ECD13F54}" presName="rect2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extLst>
        <a:ext uri="{E40237B7-FDA0-4F09-8148-C483321AD2D9}">
          <dgm14:cNvPr xmlns:dgm14="http://schemas.microsoft.com/office/drawing/2010/diagram" id="0" name="" descr="Empty speech bubbles"/>
        </a:ext>
      </dgm:extLst>
    </dgm:pt>
    <dgm:pt modelId="{BE19501F-E05E-425C-95AB-9FD56ED647D7}" type="pres">
      <dgm:prSet presAssocID="{76C423F2-76EE-4FFC-93FE-357124479097}" presName="sibTrans" presStyleCnt="0"/>
      <dgm:spPr/>
    </dgm:pt>
    <dgm:pt modelId="{674F2CD7-81D2-4131-8438-C3E3E305ECF6}" type="pres">
      <dgm:prSet presAssocID="{6FC60569-8E4B-4A69-9C0D-7F7E41808C23}" presName="composite" presStyleCnt="0"/>
      <dgm:spPr/>
    </dgm:pt>
    <dgm:pt modelId="{0C72A69D-2CAE-44ED-BE2A-4653CA5B62B8}" type="pres">
      <dgm:prSet presAssocID="{6FC60569-8E4B-4A69-9C0D-7F7E41808C23}" presName="rect1" presStyleLbl="trAlignAcc1" presStyleIdx="5" presStyleCnt="6">
        <dgm:presLayoutVars>
          <dgm:bulletEnabled val="1"/>
        </dgm:presLayoutVars>
      </dgm:prSet>
      <dgm:spPr/>
    </dgm:pt>
    <dgm:pt modelId="{CC109D60-5318-40E7-87A1-052CC5E6CC50}" type="pres">
      <dgm:prSet presAssocID="{6FC60569-8E4B-4A69-9C0D-7F7E41808C23}" presName="rect2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8000" r="-58000"/>
          </a:stretch>
        </a:blipFill>
      </dgm:spPr>
      <dgm:extLst>
        <a:ext uri="{E40237B7-FDA0-4F09-8148-C483321AD2D9}">
          <dgm14:cNvPr xmlns:dgm14="http://schemas.microsoft.com/office/drawing/2010/diagram" id="0" name="" descr="Angle view of circuit shaped like a brain"/>
        </a:ext>
      </dgm:extLst>
    </dgm:pt>
  </dgm:ptLst>
  <dgm:cxnLst>
    <dgm:cxn modelId="{38815C05-AA91-45BC-81F4-9393D56AB2CD}" srcId="{5EC1310F-52A2-4664-B722-FBB63DBBFFAB}" destId="{60B2EC8D-76FE-4EC4-9851-8602BC29CE9A}" srcOrd="0" destOrd="0" parTransId="{40AAAB6E-EBA0-4C20-AE9F-A2E51387CF71}" sibTransId="{55C7B6DE-A033-490D-9585-A4094E4D5B5D}"/>
    <dgm:cxn modelId="{825D6510-4449-470D-99DB-0FA4E34B4745}" srcId="{386CA85C-93CE-4206-997C-959ABAE558DB}" destId="{B7C563D2-12B2-48D9-8BF4-1132C55A2F7F}" srcOrd="2" destOrd="0" parTransId="{492ECEC2-15D1-4582-937E-51BA31F098F4}" sibTransId="{AF3F4534-D6D5-4D16-8094-6F18FF36F773}"/>
    <dgm:cxn modelId="{37140616-0311-094F-84D0-C1BB0065B4DC}" type="presOf" srcId="{60B2EC8D-76FE-4EC4-9851-8602BC29CE9A}" destId="{90F8F778-A940-4E4B-AF8F-C854D4DB1209}" srcOrd="0" destOrd="1" presId="urn:microsoft.com/office/officeart/2008/layout/PictureStrips"/>
    <dgm:cxn modelId="{8D3A0728-894C-7B48-BCA8-AD1AE8B7655C}" type="presOf" srcId="{D6711D72-62E4-4403-A740-0FA8ECD13F54}" destId="{1D94364B-5E87-4895-8158-9474FA26FF21}" srcOrd="0" destOrd="0" presId="urn:microsoft.com/office/officeart/2008/layout/PictureStrips"/>
    <dgm:cxn modelId="{D1ED5628-AA30-824F-A620-AD239CB4F673}" type="presOf" srcId="{B7C563D2-12B2-48D9-8BF4-1132C55A2F7F}" destId="{580258A1-D598-4EF3-858C-9125458101FE}" srcOrd="0" destOrd="0" presId="urn:microsoft.com/office/officeart/2008/layout/PictureStrips"/>
    <dgm:cxn modelId="{70F26332-4BE4-4571-B02A-7A16BE1386C7}" srcId="{78B4713B-A09C-4CD7-992F-BBDBC4B2DCB8}" destId="{91FDF06B-0AFB-4443-847F-4688A56A55EF}" srcOrd="0" destOrd="0" parTransId="{1B0822C4-17BE-4E0C-B5BE-0B4E593FB029}" sibTransId="{5912A9D6-A453-4A70-9589-EBC232677BCA}"/>
    <dgm:cxn modelId="{B5ED5B3D-1189-4210-BE8D-422C81C4993F}" srcId="{386CA85C-93CE-4206-997C-959ABAE558DB}" destId="{5EC1310F-52A2-4664-B722-FBB63DBBFFAB}" srcOrd="0" destOrd="0" parTransId="{DD76B7E7-9355-4CD7-ABCD-EE765FAE304E}" sibTransId="{6B878AB1-10BE-4D7C-88DB-03296CB1D351}"/>
    <dgm:cxn modelId="{D03E3C5E-A864-0F40-9C3D-63DBA58D8BEE}" type="presOf" srcId="{BD8C77B1-0412-4B17-8176-2B6C27A8CA40}" destId="{0C72A69D-2CAE-44ED-BE2A-4653CA5B62B8}" srcOrd="0" destOrd="1" presId="urn:microsoft.com/office/officeart/2008/layout/PictureStrips"/>
    <dgm:cxn modelId="{4B8A6E63-A479-4477-9D11-9F4662DEB57A}" srcId="{6FC60569-8E4B-4A69-9C0D-7F7E41808C23}" destId="{BD8C77B1-0412-4B17-8176-2B6C27A8CA40}" srcOrd="0" destOrd="0" parTransId="{DD45C60A-BBDB-4B80-9374-8BBA59E88BE3}" sibTransId="{AC9ABF1E-6CBE-4949-8CBD-CD6D31525D27}"/>
    <dgm:cxn modelId="{5463D843-9AC8-446C-BD79-4609B76086CA}" srcId="{2EC7A542-9B41-4D0A-B566-ADAB942D9753}" destId="{4ABA2856-6B25-48D9-A72E-DFE23D46928D}" srcOrd="0" destOrd="0" parTransId="{7E1D0155-45E4-4C43-AFCA-118E27DE5247}" sibTransId="{20253CA3-E64E-4823-9D0D-433579507DF4}"/>
    <dgm:cxn modelId="{E9354B47-E3FC-4100-9CE8-A376F46644DD}" srcId="{386CA85C-93CE-4206-997C-959ABAE558DB}" destId="{6FC60569-8E4B-4A69-9C0D-7F7E41808C23}" srcOrd="5" destOrd="0" parTransId="{DD612FDD-91D3-40F7-9F16-C0C315625184}" sibTransId="{258D26BB-618F-4557-B80B-D95A4500B622}"/>
    <dgm:cxn modelId="{185AE947-A8E6-1C43-94D5-8ABC95356CEF}" type="presOf" srcId="{2EC7A542-9B41-4D0A-B566-ADAB942D9753}" destId="{576E3AEB-E8D6-46E7-8EC6-6AB56C89C275}" srcOrd="0" destOrd="0" presId="urn:microsoft.com/office/officeart/2008/layout/PictureStrips"/>
    <dgm:cxn modelId="{FAB63C48-2EDA-B048-A8CA-9A853064BB7C}" type="presOf" srcId="{6FC60569-8E4B-4A69-9C0D-7F7E41808C23}" destId="{0C72A69D-2CAE-44ED-BE2A-4653CA5B62B8}" srcOrd="0" destOrd="0" presId="urn:microsoft.com/office/officeart/2008/layout/PictureStrips"/>
    <dgm:cxn modelId="{9302B86C-AE20-2C43-AAC3-2C5DABF5C1F1}" type="presOf" srcId="{5EC1310F-52A2-4664-B722-FBB63DBBFFAB}" destId="{90F8F778-A940-4E4B-AF8F-C854D4DB1209}" srcOrd="0" destOrd="0" presId="urn:microsoft.com/office/officeart/2008/layout/PictureStrips"/>
    <dgm:cxn modelId="{14554F6D-2D36-894D-81CC-A5D54AD773D9}" type="presOf" srcId="{A45C4364-7CE3-4E59-BA41-AE76654C7A68}" destId="{580258A1-D598-4EF3-858C-9125458101FE}" srcOrd="0" destOrd="1" presId="urn:microsoft.com/office/officeart/2008/layout/PictureStrips"/>
    <dgm:cxn modelId="{5C925A87-5A82-45DB-9E58-E31522A93086}" srcId="{B7C563D2-12B2-48D9-8BF4-1132C55A2F7F}" destId="{A45C4364-7CE3-4E59-BA41-AE76654C7A68}" srcOrd="0" destOrd="0" parTransId="{F5F6E42C-6553-44AA-A17A-726F25457D70}" sibTransId="{ACF22386-9725-4E96-8ABE-7008032482C2}"/>
    <dgm:cxn modelId="{FC59208B-50B2-F347-BA33-FA480B0B1807}" type="presOf" srcId="{91FDF06B-0AFB-4443-847F-4688A56A55EF}" destId="{984DAB6F-8033-454D-8D6F-561B1B93602B}" srcOrd="0" destOrd="1" presId="urn:microsoft.com/office/officeart/2008/layout/PictureStrips"/>
    <dgm:cxn modelId="{857E6BB3-52AA-4DB3-B590-A1BE12AB8116}" srcId="{D6711D72-62E4-4403-A740-0FA8ECD13F54}" destId="{09ED485E-5B45-4C80-B673-FDE2C688E804}" srcOrd="0" destOrd="0" parTransId="{A872C62E-CD1B-4746-AF62-59715ACC5108}" sibTransId="{DAA5E77B-0EFD-4F70-BB0A-34F1F095D907}"/>
    <dgm:cxn modelId="{79896AB7-DD8B-C04F-9C44-0536B61BE71D}" type="presOf" srcId="{386CA85C-93CE-4206-997C-959ABAE558DB}" destId="{CCDE8386-274C-4B5A-9B2A-45610A764BE1}" srcOrd="0" destOrd="0" presId="urn:microsoft.com/office/officeart/2008/layout/PictureStrips"/>
    <dgm:cxn modelId="{B3280BBB-44AA-164C-9F47-8E09F53044DC}" type="presOf" srcId="{4ABA2856-6B25-48D9-A72E-DFE23D46928D}" destId="{576E3AEB-E8D6-46E7-8EC6-6AB56C89C275}" srcOrd="0" destOrd="1" presId="urn:microsoft.com/office/officeart/2008/layout/PictureStrips"/>
    <dgm:cxn modelId="{E65A9ECB-D850-4567-A43F-EB84D5312BB1}" srcId="{386CA85C-93CE-4206-997C-959ABAE558DB}" destId="{2EC7A542-9B41-4D0A-B566-ADAB942D9753}" srcOrd="1" destOrd="0" parTransId="{76826038-BAC0-44A0-A1A2-E7F3F0DFC907}" sibTransId="{EA997665-FE19-45DF-9ADF-A0A85C24C6E5}"/>
    <dgm:cxn modelId="{EF41A1D3-22BF-AD4B-9828-101BBED05577}" type="presOf" srcId="{78B4713B-A09C-4CD7-992F-BBDBC4B2DCB8}" destId="{984DAB6F-8033-454D-8D6F-561B1B93602B}" srcOrd="0" destOrd="0" presId="urn:microsoft.com/office/officeart/2008/layout/PictureStrips"/>
    <dgm:cxn modelId="{37FB96D9-9BA3-4C6F-ABA3-FA4BD40435A1}" srcId="{386CA85C-93CE-4206-997C-959ABAE558DB}" destId="{78B4713B-A09C-4CD7-992F-BBDBC4B2DCB8}" srcOrd="3" destOrd="0" parTransId="{DFC733D0-AA03-41C1-912A-437EDE409734}" sibTransId="{9EB6B48C-E3B1-47B1-975B-CAB76B541A95}"/>
    <dgm:cxn modelId="{55B8BCEB-8027-4027-9AD1-B412D11D4215}" srcId="{386CA85C-93CE-4206-997C-959ABAE558DB}" destId="{D6711D72-62E4-4403-A740-0FA8ECD13F54}" srcOrd="4" destOrd="0" parTransId="{DD890EC1-754B-456F-9DA6-4F932F02A3AC}" sibTransId="{76C423F2-76EE-4FFC-93FE-357124479097}"/>
    <dgm:cxn modelId="{E46985F9-650E-DB46-A6B9-753187C16423}" type="presOf" srcId="{09ED485E-5B45-4C80-B673-FDE2C688E804}" destId="{1D94364B-5E87-4895-8158-9474FA26FF21}" srcOrd="0" destOrd="1" presId="urn:microsoft.com/office/officeart/2008/layout/PictureStrips"/>
    <dgm:cxn modelId="{0855E791-AC52-8E47-B660-D78B097A5973}" type="presParOf" srcId="{CCDE8386-274C-4B5A-9B2A-45610A764BE1}" destId="{3C13A3D1-513D-4DF5-9F40-473369E28CDD}" srcOrd="0" destOrd="0" presId="urn:microsoft.com/office/officeart/2008/layout/PictureStrips"/>
    <dgm:cxn modelId="{71266C8B-8DB6-204A-AB3D-A3DDFC2FD6FD}" type="presParOf" srcId="{3C13A3D1-513D-4DF5-9F40-473369E28CDD}" destId="{90F8F778-A940-4E4B-AF8F-C854D4DB1209}" srcOrd="0" destOrd="0" presId="urn:microsoft.com/office/officeart/2008/layout/PictureStrips"/>
    <dgm:cxn modelId="{B1116713-03FA-AC40-BAFA-80060348064E}" type="presParOf" srcId="{3C13A3D1-513D-4DF5-9F40-473369E28CDD}" destId="{C32ABE61-244A-4240-8F48-BAB3953743A3}" srcOrd="1" destOrd="0" presId="urn:microsoft.com/office/officeart/2008/layout/PictureStrips"/>
    <dgm:cxn modelId="{081C4C39-3CA4-404B-ADBD-92C6FAB6FA31}" type="presParOf" srcId="{CCDE8386-274C-4B5A-9B2A-45610A764BE1}" destId="{B976FF75-5E08-4C67-B794-06FBE2F03CE7}" srcOrd="1" destOrd="0" presId="urn:microsoft.com/office/officeart/2008/layout/PictureStrips"/>
    <dgm:cxn modelId="{47EBADD0-6F66-B846-B44D-B0B04D55B225}" type="presParOf" srcId="{CCDE8386-274C-4B5A-9B2A-45610A764BE1}" destId="{D6AA0B35-3895-4047-953B-856EBA2740C6}" srcOrd="2" destOrd="0" presId="urn:microsoft.com/office/officeart/2008/layout/PictureStrips"/>
    <dgm:cxn modelId="{2BE30F7B-7BEE-0345-A01A-B6030EC68CE2}" type="presParOf" srcId="{D6AA0B35-3895-4047-953B-856EBA2740C6}" destId="{576E3AEB-E8D6-46E7-8EC6-6AB56C89C275}" srcOrd="0" destOrd="0" presId="urn:microsoft.com/office/officeart/2008/layout/PictureStrips"/>
    <dgm:cxn modelId="{D42D2ED6-FAB1-9444-9C13-30055529AEC7}" type="presParOf" srcId="{D6AA0B35-3895-4047-953B-856EBA2740C6}" destId="{880C0674-CDAC-48B3-A9EA-A204A58C412E}" srcOrd="1" destOrd="0" presId="urn:microsoft.com/office/officeart/2008/layout/PictureStrips"/>
    <dgm:cxn modelId="{755AE35D-5E55-454C-83CB-D24F99C97989}" type="presParOf" srcId="{CCDE8386-274C-4B5A-9B2A-45610A764BE1}" destId="{6A49948B-268F-4FC7-88F0-602402856BB4}" srcOrd="3" destOrd="0" presId="urn:microsoft.com/office/officeart/2008/layout/PictureStrips"/>
    <dgm:cxn modelId="{28CD685F-9983-EA44-BED5-82E106A8A963}" type="presParOf" srcId="{CCDE8386-274C-4B5A-9B2A-45610A764BE1}" destId="{801BC7C3-AA75-4E51-ABA3-AE02585693D3}" srcOrd="4" destOrd="0" presId="urn:microsoft.com/office/officeart/2008/layout/PictureStrips"/>
    <dgm:cxn modelId="{137BB232-C03A-EC43-A20D-29C7BEABE115}" type="presParOf" srcId="{801BC7C3-AA75-4E51-ABA3-AE02585693D3}" destId="{580258A1-D598-4EF3-858C-9125458101FE}" srcOrd="0" destOrd="0" presId="urn:microsoft.com/office/officeart/2008/layout/PictureStrips"/>
    <dgm:cxn modelId="{356B368C-F1ED-2845-B03F-3A7CB98B21A3}" type="presParOf" srcId="{801BC7C3-AA75-4E51-ABA3-AE02585693D3}" destId="{B027C987-C1C0-42F9-B050-ACC47217ABEB}" srcOrd="1" destOrd="0" presId="urn:microsoft.com/office/officeart/2008/layout/PictureStrips"/>
    <dgm:cxn modelId="{5F99A069-EF17-2C4F-91B3-0CADC1F3341C}" type="presParOf" srcId="{CCDE8386-274C-4B5A-9B2A-45610A764BE1}" destId="{5D2CB840-2A5F-43A4-AEE0-B3EF59D5D2E3}" srcOrd="5" destOrd="0" presId="urn:microsoft.com/office/officeart/2008/layout/PictureStrips"/>
    <dgm:cxn modelId="{8746E08F-D27C-8547-8E9A-DE3DD6709B8A}" type="presParOf" srcId="{CCDE8386-274C-4B5A-9B2A-45610A764BE1}" destId="{1FE24FAE-AAD9-458D-851B-703EDBC0F864}" srcOrd="6" destOrd="0" presId="urn:microsoft.com/office/officeart/2008/layout/PictureStrips"/>
    <dgm:cxn modelId="{30A234FA-C009-1146-A001-187B3A1E79F2}" type="presParOf" srcId="{1FE24FAE-AAD9-458D-851B-703EDBC0F864}" destId="{984DAB6F-8033-454D-8D6F-561B1B93602B}" srcOrd="0" destOrd="0" presId="urn:microsoft.com/office/officeart/2008/layout/PictureStrips"/>
    <dgm:cxn modelId="{746229CF-D2B9-C640-B490-E41DCAFEC346}" type="presParOf" srcId="{1FE24FAE-AAD9-458D-851B-703EDBC0F864}" destId="{FD2D110E-447B-4BAE-979B-C1343E24AA37}" srcOrd="1" destOrd="0" presId="urn:microsoft.com/office/officeart/2008/layout/PictureStrips"/>
    <dgm:cxn modelId="{C50B7FF4-32EF-0643-8A39-03DB13941D12}" type="presParOf" srcId="{CCDE8386-274C-4B5A-9B2A-45610A764BE1}" destId="{75D5182F-433C-49B4-8CE6-1E6591661B4E}" srcOrd="7" destOrd="0" presId="urn:microsoft.com/office/officeart/2008/layout/PictureStrips"/>
    <dgm:cxn modelId="{E3B3B3FA-0217-2844-A0BE-481E8A70DB96}" type="presParOf" srcId="{CCDE8386-274C-4B5A-9B2A-45610A764BE1}" destId="{6625CA09-9545-4502-97B7-D0D613179150}" srcOrd="8" destOrd="0" presId="urn:microsoft.com/office/officeart/2008/layout/PictureStrips"/>
    <dgm:cxn modelId="{1D396077-2FC5-664F-A509-9B202BBF4507}" type="presParOf" srcId="{6625CA09-9545-4502-97B7-D0D613179150}" destId="{1D94364B-5E87-4895-8158-9474FA26FF21}" srcOrd="0" destOrd="0" presId="urn:microsoft.com/office/officeart/2008/layout/PictureStrips"/>
    <dgm:cxn modelId="{31E2FE95-C1DE-9A48-97DF-FAF22BFC410A}" type="presParOf" srcId="{6625CA09-9545-4502-97B7-D0D613179150}" destId="{269E5368-F568-48B0-8193-873587C96F81}" srcOrd="1" destOrd="0" presId="urn:microsoft.com/office/officeart/2008/layout/PictureStrips"/>
    <dgm:cxn modelId="{1FDA7F8A-C7E1-E444-B6FB-D3A720CA2322}" type="presParOf" srcId="{CCDE8386-274C-4B5A-9B2A-45610A764BE1}" destId="{BE19501F-E05E-425C-95AB-9FD56ED647D7}" srcOrd="9" destOrd="0" presId="urn:microsoft.com/office/officeart/2008/layout/PictureStrips"/>
    <dgm:cxn modelId="{DE0DD719-5577-1A47-9A54-F8987F74FA5F}" type="presParOf" srcId="{CCDE8386-274C-4B5A-9B2A-45610A764BE1}" destId="{674F2CD7-81D2-4131-8438-C3E3E305ECF6}" srcOrd="10" destOrd="0" presId="urn:microsoft.com/office/officeart/2008/layout/PictureStrips"/>
    <dgm:cxn modelId="{FCDF43C9-7209-864B-A7F3-4881398F85C8}" type="presParOf" srcId="{674F2CD7-81D2-4131-8438-C3E3E305ECF6}" destId="{0C72A69D-2CAE-44ED-BE2A-4653CA5B62B8}" srcOrd="0" destOrd="0" presId="urn:microsoft.com/office/officeart/2008/layout/PictureStrips"/>
    <dgm:cxn modelId="{649075B1-A8C0-2848-86DF-82A13BB54AF6}" type="presParOf" srcId="{674F2CD7-81D2-4131-8438-C3E3E305ECF6}" destId="{CC109D60-5318-40E7-87A1-052CC5E6CC5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F8F778-A940-4E4B-AF8F-C854D4DB1209}">
      <dsp:nvSpPr>
        <dsp:cNvPr id="0" name=""/>
        <dsp:cNvSpPr/>
      </dsp:nvSpPr>
      <dsp:spPr>
        <a:xfrm>
          <a:off x="614096" y="293988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Topics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Custom authored experiences that allows the maker to be in full control of every aspect of the conversation</a:t>
          </a:r>
          <a:endParaRPr lang="en-US" sz="1200" kern="1200"/>
        </a:p>
      </dsp:txBody>
      <dsp:txXfrm>
        <a:off x="614096" y="293988"/>
        <a:ext cx="4665521" cy="1457975"/>
      </dsp:txXfrm>
    </dsp:sp>
    <dsp:sp modelId="{C32ABE61-244A-4240-8F48-BAB3953743A3}">
      <dsp:nvSpPr>
        <dsp:cNvPr id="0" name=""/>
        <dsp:cNvSpPr/>
      </dsp:nvSpPr>
      <dsp:spPr>
        <a:xfrm>
          <a:off x="419699" y="83391"/>
          <a:ext cx="1020582" cy="153087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3000" r="-73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E3AEB-E8D6-46E7-8EC6-6AB56C89C275}">
      <dsp:nvSpPr>
        <dsp:cNvPr id="0" name=""/>
        <dsp:cNvSpPr/>
      </dsp:nvSpPr>
      <dsp:spPr>
        <a:xfrm>
          <a:off x="5721632" y="293988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Knowledge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SaaS-based RAG pattern for search and summarization of content, however it can be orchestrated unlike common RAG patterns</a:t>
          </a:r>
          <a:endParaRPr lang="en-US" sz="1200" kern="1200"/>
        </a:p>
      </dsp:txBody>
      <dsp:txXfrm>
        <a:off x="5721632" y="293988"/>
        <a:ext cx="4665521" cy="1457975"/>
      </dsp:txXfrm>
    </dsp:sp>
    <dsp:sp modelId="{880C0674-CDAC-48B3-A9EA-A204A58C412E}">
      <dsp:nvSpPr>
        <dsp:cNvPr id="0" name=""/>
        <dsp:cNvSpPr/>
      </dsp:nvSpPr>
      <dsp:spPr>
        <a:xfrm>
          <a:off x="5527236" y="83391"/>
          <a:ext cx="1020582" cy="1530874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0258A1-D598-4EF3-858C-9125458101FE}">
      <dsp:nvSpPr>
        <dsp:cNvPr id="0" name=""/>
        <dsp:cNvSpPr/>
      </dsp:nvSpPr>
      <dsp:spPr>
        <a:xfrm>
          <a:off x="614096" y="2129417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Tools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Conversational wrappers over APIs through Power Platform Connectors and Power Automate Flows allowing Generative AI to provide abilities to collect API Inputs and Generate Outputs dynamically</a:t>
          </a:r>
          <a:endParaRPr lang="en-US" sz="1200" kern="1200"/>
        </a:p>
      </dsp:txBody>
      <dsp:txXfrm>
        <a:off x="614096" y="2129417"/>
        <a:ext cx="4665521" cy="1457975"/>
      </dsp:txXfrm>
    </dsp:sp>
    <dsp:sp modelId="{B027C987-C1C0-42F9-B050-ACC47217ABEB}">
      <dsp:nvSpPr>
        <dsp:cNvPr id="0" name=""/>
        <dsp:cNvSpPr/>
      </dsp:nvSpPr>
      <dsp:spPr>
        <a:xfrm>
          <a:off x="419699" y="1918821"/>
          <a:ext cx="1020582" cy="153087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4DAB6F-8033-454D-8D6F-561B1B93602B}">
      <dsp:nvSpPr>
        <dsp:cNvPr id="0" name=""/>
        <dsp:cNvSpPr/>
      </dsp:nvSpPr>
      <dsp:spPr>
        <a:xfrm>
          <a:off x="5721632" y="2129417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Analytics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E2E telemetry and reporting on conversations, audit, and application performance</a:t>
          </a:r>
          <a:endParaRPr lang="en-US" sz="1200" kern="1200"/>
        </a:p>
      </dsp:txBody>
      <dsp:txXfrm>
        <a:off x="5721632" y="2129417"/>
        <a:ext cx="4665521" cy="1457975"/>
      </dsp:txXfrm>
    </dsp:sp>
    <dsp:sp modelId="{FD2D110E-447B-4BAE-979B-C1343E24AA37}">
      <dsp:nvSpPr>
        <dsp:cNvPr id="0" name=""/>
        <dsp:cNvSpPr/>
      </dsp:nvSpPr>
      <dsp:spPr>
        <a:xfrm>
          <a:off x="5527236" y="1918821"/>
          <a:ext cx="1020582" cy="1530874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l="-50000" r="-50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4364B-5E87-4895-8158-9474FA26FF21}">
      <dsp:nvSpPr>
        <dsp:cNvPr id="0" name=""/>
        <dsp:cNvSpPr/>
      </dsp:nvSpPr>
      <dsp:spPr>
        <a:xfrm>
          <a:off x="614096" y="3964846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Channels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Ability to connect conversational applications to numerous interfaces through channels such as Teams, Web Chat, Facebook Messenger, and etc</a:t>
          </a:r>
          <a:endParaRPr lang="en-US" sz="1200" kern="1200"/>
        </a:p>
      </dsp:txBody>
      <dsp:txXfrm>
        <a:off x="614096" y="3964846"/>
        <a:ext cx="4665521" cy="1457975"/>
      </dsp:txXfrm>
    </dsp:sp>
    <dsp:sp modelId="{269E5368-F568-48B0-8193-873587C96F81}">
      <dsp:nvSpPr>
        <dsp:cNvPr id="0" name=""/>
        <dsp:cNvSpPr/>
      </dsp:nvSpPr>
      <dsp:spPr>
        <a:xfrm>
          <a:off x="419699" y="3754250"/>
          <a:ext cx="1020582" cy="1530874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72A69D-2CAE-44ED-BE2A-4653CA5B62B8}">
      <dsp:nvSpPr>
        <dsp:cNvPr id="0" name=""/>
        <dsp:cNvSpPr/>
      </dsp:nvSpPr>
      <dsp:spPr>
        <a:xfrm>
          <a:off x="5721632" y="3964846"/>
          <a:ext cx="4665521" cy="1457975"/>
        </a:xfrm>
        <a:prstGeom prst="rect">
          <a:avLst/>
        </a:prstGeom>
        <a:solidFill>
          <a:schemeClr val="dk2">
            <a:alpha val="4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87535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baseline="0"/>
            <a:t>Variables</a:t>
          </a:r>
          <a:endParaRPr lang="en-US" sz="1600" b="1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baseline="0"/>
            <a:t>Ability to store conversation state and information into memory to be programably accessed through the conversation and to adapt the conversation</a:t>
          </a:r>
          <a:endParaRPr lang="en-US" sz="1200" kern="1200"/>
        </a:p>
      </dsp:txBody>
      <dsp:txXfrm>
        <a:off x="5721632" y="3964846"/>
        <a:ext cx="4665521" cy="1457975"/>
      </dsp:txXfrm>
    </dsp:sp>
    <dsp:sp modelId="{CC109D60-5318-40E7-87A1-052CC5E6CC50}">
      <dsp:nvSpPr>
        <dsp:cNvPr id="0" name=""/>
        <dsp:cNvSpPr/>
      </dsp:nvSpPr>
      <dsp:spPr>
        <a:xfrm>
          <a:off x="5527236" y="3754250"/>
          <a:ext cx="1020582" cy="1530874"/>
        </a:xfrm>
        <a:prstGeom prst="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8000" r="-58000"/>
          </a:stretch>
        </a:blipFill>
        <a:ln w="1079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9-11T19:36:50.24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70F47-944E-438F-B603-2AF2421BA271}" type="datetimeFigureOut">
              <a:t>11/26/2025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250EDD-C583-40D9-8484-DD55AF8D594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4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11/26/2025 12:24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359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F9C71B-0BF5-484C-A7DE-4211ED5C6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0429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E4BD26-D300-475A-BACE-49F06C2C3D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282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0D931-9273-BB43-B166-C5D79147B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8F96E9-7204-3360-4A91-053D7BB4D0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0A70FC-8408-4869-0B89-667D0A5B9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3609BC-AEC6-7E4E-C0E4-9EE93DD139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491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708AA-A07C-ECEF-CCF5-A15DAB66C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4228F9-367F-A247-F9AE-9388709AB8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18094A-4BCA-0E53-7F2F-53240BAC5F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E1285D-4D33-2E6C-0F4C-8BC5519907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F9C71B-0BF5-484C-A7DE-4211ED5C6A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6014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250EDD-C583-40D9-8484-DD55AF8D59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93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1D5AA-2616-8162-BB24-97519489E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B6DE72-B049-B2D5-8CB8-072AB0C6BF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6572A8E-902A-54AA-961E-13966B2D7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53152946-8ABA-9BC6-2E0F-29BA665037A1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defTabSz="930277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A4353-C872-8538-7E42-4D37EDCC710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21077" eaLnBrk="0" hangingPunct="0">
              <a:defRPr/>
            </a:pPr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3B35462-3B5E-663E-43D4-7269A9C7A37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defTabSz="930277">
              <a:defRPr/>
            </a:pPr>
            <a:fld id="{7A45C5EE-CC90-C840-AAF8-84F98101312C}" type="datetime8">
              <a:rPr lang="en-CA">
                <a:solidFill>
                  <a:prstClr val="black"/>
                </a:solidFill>
              </a:rPr>
              <a:pPr defTabSz="930277">
                <a:defRPr/>
              </a:pPr>
              <a:t>2025-11-26 12:24 PM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24D2D-5895-A422-2A74-36A2F7DAE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0277">
              <a:defRPr/>
            </a:pPr>
            <a:fld id="{B4008EB6-D09E-4580-8CD6-DDB14511944F}" type="slidenum">
              <a:rPr lang="en-US">
                <a:solidFill>
                  <a:prstClr val="black"/>
                </a:solidFill>
              </a:rPr>
              <a:pPr defTabSz="930277">
                <a:defRPr/>
              </a:p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1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fontAlgn="base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8405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0B1B71-AA82-464B-A393-9479827C6D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171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CB21C5-A804-8C61-1375-45D8522C9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F4990A-A9FF-84A1-F815-D974C31ED3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A8C281-ED7C-2ECF-50C0-0A36BDD2AD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D1921F-0DE9-9DC4-E6AE-D96C78004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F9C71B-0BF5-484C-A7DE-4211ED5C6A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9C3BD-CFDB-A32F-2DF2-ADC1DFC44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72A175-AD51-3D14-4774-84D25AE4C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DA5105-7700-3EB2-784D-08719C215E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8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BBAA58-014F-743C-F1C0-CD35CF1808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10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7DEAD6-0AA5-48BB-B295-633A026213C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310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629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11/26/2025 12:24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361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75C0AA-2DC1-F528-8DF2-C2FAAE750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BD42F2-DBE6-ED7D-491D-78B7D6DF6E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B736D8-55FC-585C-009A-AE6F9DFDF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042">
              <a:defRPr/>
            </a:pPr>
            <a:endParaRPr lang="en-US" sz="3700" dirty="0">
              <a:solidFill>
                <a:schemeClr val="tx2"/>
              </a:solidFill>
              <a:latin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0DDC04-1D8F-AEFC-E4A4-75521F0C7B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10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7DEAD6-0AA5-48BB-B295-633A026213C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310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1457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F9C71B-0BF5-484C-A7DE-4211ED5C6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997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C3777-00C7-C8A8-4980-7C24C4D43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A6D487-8E96-3DC3-651C-4D272A1B7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6C4D01-E45B-5D89-36C0-822A03A07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7A94F662-E954-2A82-C03D-10A873128558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CAD1A-4C30-FB5D-D480-46A38416569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43C64C5-97EA-55E5-53B0-A4E2B204102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11/26/2025 12:24 PM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617721-F57E-9D28-75FA-6B673E527C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66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7.png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jpeg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0.jpeg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5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jpeg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2.svg"/><Relationship Id="rId4" Type="http://schemas.openxmlformats.org/officeDocument/2006/relationships/image" Target="../media/image51.png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26" Type="http://schemas.openxmlformats.org/officeDocument/2006/relationships/image" Target="../media/image87.png"/><Relationship Id="rId39" Type="http://schemas.openxmlformats.org/officeDocument/2006/relationships/image" Target="../media/image99.png"/><Relationship Id="rId21" Type="http://schemas.openxmlformats.org/officeDocument/2006/relationships/image" Target="../media/image82.png"/><Relationship Id="rId34" Type="http://schemas.openxmlformats.org/officeDocument/2006/relationships/image" Target="../media/image94.png"/><Relationship Id="rId42" Type="http://schemas.openxmlformats.org/officeDocument/2006/relationships/image" Target="../media/image102.png"/><Relationship Id="rId47" Type="http://schemas.openxmlformats.org/officeDocument/2006/relationships/image" Target="../media/image106.png"/><Relationship Id="rId50" Type="http://schemas.openxmlformats.org/officeDocument/2006/relationships/image" Target="../media/image109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6" Type="http://schemas.openxmlformats.org/officeDocument/2006/relationships/image" Target="../media/image77.tiff"/><Relationship Id="rId29" Type="http://schemas.openxmlformats.org/officeDocument/2006/relationships/image" Target="../media/image90.png"/><Relationship Id="rId11" Type="http://schemas.openxmlformats.org/officeDocument/2006/relationships/image" Target="../media/image72.png"/><Relationship Id="rId24" Type="http://schemas.openxmlformats.org/officeDocument/2006/relationships/image" Target="../media/image85.jpeg"/><Relationship Id="rId32" Type="http://schemas.microsoft.com/office/2007/relationships/hdphoto" Target="../media/hdphoto4.wdp"/><Relationship Id="rId37" Type="http://schemas.openxmlformats.org/officeDocument/2006/relationships/image" Target="../media/image97.png"/><Relationship Id="rId40" Type="http://schemas.openxmlformats.org/officeDocument/2006/relationships/image" Target="../media/image100.png"/><Relationship Id="rId45" Type="http://schemas.openxmlformats.org/officeDocument/2006/relationships/image" Target="../media/image104.png"/><Relationship Id="rId5" Type="http://schemas.openxmlformats.org/officeDocument/2006/relationships/image" Target="../media/image66.jpe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89.png"/><Relationship Id="rId36" Type="http://schemas.openxmlformats.org/officeDocument/2006/relationships/image" Target="../media/image96.png"/><Relationship Id="rId49" Type="http://schemas.openxmlformats.org/officeDocument/2006/relationships/image" Target="../media/image108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31" Type="http://schemas.openxmlformats.org/officeDocument/2006/relationships/image" Target="../media/image92.png"/><Relationship Id="rId44" Type="http://schemas.microsoft.com/office/2007/relationships/hdphoto" Target="../media/hdphoto5.wdp"/><Relationship Id="rId52" Type="http://schemas.openxmlformats.org/officeDocument/2006/relationships/image" Target="../media/image11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Relationship Id="rId22" Type="http://schemas.openxmlformats.org/officeDocument/2006/relationships/image" Target="../media/image83.jpeg"/><Relationship Id="rId27" Type="http://schemas.openxmlformats.org/officeDocument/2006/relationships/image" Target="../media/image88.png"/><Relationship Id="rId30" Type="http://schemas.openxmlformats.org/officeDocument/2006/relationships/image" Target="../media/image91.png"/><Relationship Id="rId35" Type="http://schemas.openxmlformats.org/officeDocument/2006/relationships/image" Target="../media/image95.png"/><Relationship Id="rId43" Type="http://schemas.openxmlformats.org/officeDocument/2006/relationships/image" Target="../media/image103.png"/><Relationship Id="rId48" Type="http://schemas.openxmlformats.org/officeDocument/2006/relationships/image" Target="../media/image107.png"/><Relationship Id="rId8" Type="http://schemas.openxmlformats.org/officeDocument/2006/relationships/image" Target="../media/image69.png"/><Relationship Id="rId51" Type="http://schemas.openxmlformats.org/officeDocument/2006/relationships/image" Target="../media/image110.png"/><Relationship Id="rId3" Type="http://schemas.openxmlformats.org/officeDocument/2006/relationships/image" Target="../media/image64.png"/><Relationship Id="rId12" Type="http://schemas.openxmlformats.org/officeDocument/2006/relationships/image" Target="../media/image73.png"/><Relationship Id="rId17" Type="http://schemas.openxmlformats.org/officeDocument/2006/relationships/image" Target="../media/image78.jpeg"/><Relationship Id="rId25" Type="http://schemas.openxmlformats.org/officeDocument/2006/relationships/image" Target="../media/image86.png"/><Relationship Id="rId33" Type="http://schemas.openxmlformats.org/officeDocument/2006/relationships/image" Target="../media/image93.png"/><Relationship Id="rId38" Type="http://schemas.openxmlformats.org/officeDocument/2006/relationships/image" Target="../media/image98.png"/><Relationship Id="rId46" Type="http://schemas.openxmlformats.org/officeDocument/2006/relationships/image" Target="../media/image105.png"/><Relationship Id="rId20" Type="http://schemas.openxmlformats.org/officeDocument/2006/relationships/image" Target="../media/image81.png"/><Relationship Id="rId41" Type="http://schemas.openxmlformats.org/officeDocument/2006/relationships/image" Target="../media/image101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7.png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Master" Target="../slideMasters/slideMaster5.xml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Master" Target="../slideMasters/slideMaster5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Master" Target="../slideMasters/slideMaster5.xml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eg"/><Relationship Id="rId1" Type="http://schemas.openxmlformats.org/officeDocument/2006/relationships/slideMaster" Target="../slideMasters/slideMaster5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Master" Target="../slideMasters/slideMaster5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9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eg"/></Relationships>
</file>

<file path=ppt/slideLayouts/_rels/slideLayout26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0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21.png"/><Relationship Id="rId4" Type="http://schemas.openxmlformats.org/officeDocument/2006/relationships/image" Target="../media/image115.jpeg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2.png"/><Relationship Id="rId1" Type="http://schemas.openxmlformats.org/officeDocument/2006/relationships/slideMaster" Target="../slideMasters/slideMaster5.xml"/></Relationships>
</file>

<file path=ppt/slideLayouts/_rels/slideLayout2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Master" Target="../slideMasters/slideMaster5.xml"/></Relationships>
</file>

<file path=ppt/slideLayouts/_rels/slideLayout2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Master" Target="../slideMasters/slideMaster5.xml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Master" Target="../slideMasters/slideMaster5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Master" Target="../slideMasters/slideMaster5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Master" Target="../slideMasters/slideMaster5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Master" Target="../slideMasters/slideMaster5.xml"/></Relationships>
</file>

<file path=ppt/slideLayouts/_rels/slideLayout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29.png"/></Relationships>
</file>

<file path=ppt/slideLayouts/_rels/slideLayout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33.jpeg"/><Relationship Id="rId4" Type="http://schemas.openxmlformats.org/officeDocument/2006/relationships/image" Target="../media/image13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Master" Target="../slideMasters/slideMaster5.xml"/></Relationships>
</file>

<file path=ppt/slideLayouts/_rels/slideLayout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8.png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42.jpeg"/><Relationship Id="rId4" Type="http://schemas.openxmlformats.org/officeDocument/2006/relationships/image" Target="../media/image141.png"/></Relationships>
</file>

<file path=ppt/slideLayouts/_rels/slideLayout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4" Type="http://schemas.openxmlformats.org/officeDocument/2006/relationships/image" Target="../media/image145.png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50.png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image" Target="../media/image148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51.jpeg"/><Relationship Id="rId4" Type="http://schemas.openxmlformats.org/officeDocument/2006/relationships/image" Target="../media/image150.png"/></Relationships>
</file>

<file path=ppt/slideLayouts/_rels/slideLayout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png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Master" Target="../slideMasters/slideMaster5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Master" Target="../slideMasters/slideMaster5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Master" Target="../slideMasters/slideMaster5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Master" Target="../slideMasters/slideMaster5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jpeg"/><Relationship Id="rId1" Type="http://schemas.openxmlformats.org/officeDocument/2006/relationships/slideMaster" Target="../slideMasters/slideMaster5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jpeg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Master" Target="../slideMasters/slideMaster5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Master" Target="../slideMasters/slideMaster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4.png"/><Relationship Id="rId1" Type="http://schemas.openxmlformats.org/officeDocument/2006/relationships/slideMaster" Target="../slideMasters/slideMaster5.xml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svg"/><Relationship Id="rId2" Type="http://schemas.openxmlformats.org/officeDocument/2006/relationships/image" Target="../media/image165.png"/><Relationship Id="rId1" Type="http://schemas.openxmlformats.org/officeDocument/2006/relationships/slideMaster" Target="../slideMasters/slideMaster5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8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68.svg"/><Relationship Id="rId4" Type="http://schemas.openxmlformats.org/officeDocument/2006/relationships/image" Target="../media/image16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Layouts/_rels/slideLayout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svg"/><Relationship Id="rId2" Type="http://schemas.openxmlformats.org/officeDocument/2006/relationships/image" Target="../media/image169.png"/><Relationship Id="rId1" Type="http://schemas.openxmlformats.org/officeDocument/2006/relationships/slideMaster" Target="../slideMasters/slideMaster5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Master" Target="../slideMasters/slideMaster5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Master" Target="../slideMasters/slideMaster5.xml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jpeg"/><Relationship Id="rId1" Type="http://schemas.openxmlformats.org/officeDocument/2006/relationships/slideMaster" Target="../slideMasters/slideMaster5.xml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jpeg"/><Relationship Id="rId1" Type="http://schemas.openxmlformats.org/officeDocument/2006/relationships/slideMaster" Target="../slideMasters/slideMaster5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Master" Target="../slideMasters/slideMaster5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emf"/><Relationship Id="rId1" Type="http://schemas.openxmlformats.org/officeDocument/2006/relationships/slideMaster" Target="../slideMasters/slideMaster5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Master" Target="../slideMasters/slideMaster5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eg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Master" Target="../slideMasters/slideMaster5.xml"/></Relationships>
</file>

<file path=ppt/slideLayouts/_rels/slideLayout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7.png"/><Relationship Id="rId1" Type="http://schemas.openxmlformats.org/officeDocument/2006/relationships/slideMaster" Target="../slideMasters/slideMaster5.xml"/></Relationships>
</file>

<file path=ppt/slideLayouts/_rels/slideLayout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8.png"/><Relationship Id="rId1" Type="http://schemas.openxmlformats.org/officeDocument/2006/relationships/slideMaster" Target="../slideMasters/slideMaster5.xml"/></Relationships>
</file>

<file path=ppt/slideLayouts/_rels/slideLayout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9.png"/><Relationship Id="rId1" Type="http://schemas.openxmlformats.org/officeDocument/2006/relationships/slideMaster" Target="../slideMasters/slideMaster5.xml"/></Relationships>
</file>

<file path=ppt/slideLayouts/_rels/slideLayout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80.png"/><Relationship Id="rId1" Type="http://schemas.openxmlformats.org/officeDocument/2006/relationships/slideMaster" Target="../slideMasters/slideMaster5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Master" Target="../slideMasters/slideMaster5.xml"/></Relationships>
</file>

<file path=ppt/slideLayouts/_rels/slideLayout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6.png"/><Relationship Id="rId1" Type="http://schemas.openxmlformats.org/officeDocument/2006/relationships/slideMaster" Target="../slideMasters/slideMaster5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Master" Target="../slideMasters/slideMaster5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6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29CF09-A44F-0926-3589-0830B4F0EE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A11EC012-CDC5-CAA7-F351-E8B645EEC5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5" name="Graphic 2">
            <a:extLst>
              <a:ext uri="{FF2B5EF4-FFF2-40B4-BE49-F238E27FC236}">
                <a16:creationId xmlns:a16="http://schemas.microsoft.com/office/drawing/2014/main" id="{B550DCE4-4C0B-AEF5-C52A-8C1CCDBE3E76}"/>
              </a:ext>
            </a:extLst>
          </p:cNvPr>
          <p:cNvSpPr/>
          <p:nvPr userDrawn="1"/>
        </p:nvSpPr>
        <p:spPr>
          <a:xfrm>
            <a:off x="584728" y="2517698"/>
            <a:ext cx="3633699" cy="1822605"/>
          </a:xfrm>
          <a:custGeom>
            <a:avLst/>
            <a:gdLst>
              <a:gd name="connsiteX0" fmla="*/ 452057 w 3246882"/>
              <a:gd name="connsiteY0" fmla="*/ 39338 h 1628584"/>
              <a:gd name="connsiteX1" fmla="*/ 576739 w 3246882"/>
              <a:gd name="connsiteY1" fmla="*/ 39338 h 1628584"/>
              <a:gd name="connsiteX2" fmla="*/ 576739 w 3246882"/>
              <a:gd name="connsiteY2" fmla="*/ 572929 h 1628584"/>
              <a:gd name="connsiteX3" fmla="*/ 486347 w 3246882"/>
              <a:gd name="connsiteY3" fmla="*/ 572929 h 1628584"/>
              <a:gd name="connsiteX4" fmla="*/ 486347 w 3246882"/>
              <a:gd name="connsiteY4" fmla="*/ 234315 h 1628584"/>
              <a:gd name="connsiteX5" fmla="*/ 486918 w 3246882"/>
              <a:gd name="connsiteY5" fmla="*/ 193548 h 1628584"/>
              <a:gd name="connsiteX6" fmla="*/ 487871 w 3246882"/>
              <a:gd name="connsiteY6" fmla="*/ 149066 h 1628584"/>
              <a:gd name="connsiteX7" fmla="*/ 485680 w 3246882"/>
              <a:gd name="connsiteY7" fmla="*/ 149066 h 1628584"/>
              <a:gd name="connsiteX8" fmla="*/ 479393 w 3246882"/>
              <a:gd name="connsiteY8" fmla="*/ 168593 h 1628584"/>
              <a:gd name="connsiteX9" fmla="*/ 472726 w 3246882"/>
              <a:gd name="connsiteY9" fmla="*/ 186309 h 1628584"/>
              <a:gd name="connsiteX10" fmla="*/ 319088 w 3246882"/>
              <a:gd name="connsiteY10" fmla="*/ 572929 h 1628584"/>
              <a:gd name="connsiteX11" fmla="*/ 254699 w 3246882"/>
              <a:gd name="connsiteY11" fmla="*/ 572929 h 1628584"/>
              <a:gd name="connsiteX12" fmla="*/ 99727 w 3246882"/>
              <a:gd name="connsiteY12" fmla="*/ 189643 h 1628584"/>
              <a:gd name="connsiteX13" fmla="*/ 93631 w 3246882"/>
              <a:gd name="connsiteY13" fmla="*/ 172307 h 1628584"/>
              <a:gd name="connsiteX14" fmla="*/ 85630 w 3246882"/>
              <a:gd name="connsiteY14" fmla="*/ 149066 h 1628584"/>
              <a:gd name="connsiteX15" fmla="*/ 83439 w 3246882"/>
              <a:gd name="connsiteY15" fmla="*/ 149066 h 1628584"/>
              <a:gd name="connsiteX16" fmla="*/ 84582 w 3246882"/>
              <a:gd name="connsiteY16" fmla="*/ 195739 h 1628584"/>
              <a:gd name="connsiteX17" fmla="*/ 84963 w 3246882"/>
              <a:gd name="connsiteY17" fmla="*/ 246507 h 1628584"/>
              <a:gd name="connsiteX18" fmla="*/ 84963 w 3246882"/>
              <a:gd name="connsiteY18" fmla="*/ 572834 h 1628584"/>
              <a:gd name="connsiteX19" fmla="*/ 0 w 3246882"/>
              <a:gd name="connsiteY19" fmla="*/ 572834 h 1628584"/>
              <a:gd name="connsiteX20" fmla="*/ 0 w 3246882"/>
              <a:gd name="connsiteY20" fmla="*/ 39338 h 1628584"/>
              <a:gd name="connsiteX21" fmla="*/ 129826 w 3246882"/>
              <a:gd name="connsiteY21" fmla="*/ 39338 h 1628584"/>
              <a:gd name="connsiteX22" fmla="*/ 266414 w 3246882"/>
              <a:gd name="connsiteY22" fmla="*/ 383477 h 1628584"/>
              <a:gd name="connsiteX23" fmla="*/ 278892 w 3246882"/>
              <a:gd name="connsiteY23" fmla="*/ 415671 h 1628584"/>
              <a:gd name="connsiteX24" fmla="*/ 288036 w 3246882"/>
              <a:gd name="connsiteY24" fmla="*/ 444913 h 1628584"/>
              <a:gd name="connsiteX25" fmla="*/ 290227 w 3246882"/>
              <a:gd name="connsiteY25" fmla="*/ 444913 h 1628584"/>
              <a:gd name="connsiteX26" fmla="*/ 302324 w 3246882"/>
              <a:gd name="connsiteY26" fmla="*/ 412528 h 1628584"/>
              <a:gd name="connsiteX27" fmla="*/ 313658 w 3246882"/>
              <a:gd name="connsiteY27" fmla="*/ 382429 h 1628584"/>
              <a:gd name="connsiteX28" fmla="*/ 452057 w 3246882"/>
              <a:gd name="connsiteY28" fmla="*/ 39338 h 1628584"/>
              <a:gd name="connsiteX29" fmla="*/ 712375 w 3246882"/>
              <a:gd name="connsiteY29" fmla="*/ 120872 h 1628584"/>
              <a:gd name="connsiteX30" fmla="*/ 752570 w 3246882"/>
              <a:gd name="connsiteY30" fmla="*/ 105632 h 1628584"/>
              <a:gd name="connsiteX31" fmla="*/ 767810 w 3246882"/>
              <a:gd name="connsiteY31" fmla="*/ 67723 h 1628584"/>
              <a:gd name="connsiteX32" fmla="*/ 752570 w 3246882"/>
              <a:gd name="connsiteY32" fmla="*/ 29813 h 1628584"/>
              <a:gd name="connsiteX33" fmla="*/ 712375 w 3246882"/>
              <a:gd name="connsiteY33" fmla="*/ 14573 h 1628584"/>
              <a:gd name="connsiteX34" fmla="*/ 672941 w 3246882"/>
              <a:gd name="connsiteY34" fmla="*/ 29813 h 1628584"/>
              <a:gd name="connsiteX35" fmla="*/ 657701 w 3246882"/>
              <a:gd name="connsiteY35" fmla="*/ 67437 h 1628584"/>
              <a:gd name="connsiteX36" fmla="*/ 672941 w 3246882"/>
              <a:gd name="connsiteY36" fmla="*/ 105156 h 1628584"/>
              <a:gd name="connsiteX37" fmla="*/ 712375 w 3246882"/>
              <a:gd name="connsiteY37" fmla="*/ 120968 h 1628584"/>
              <a:gd name="connsiteX38" fmla="*/ 667703 w 3246882"/>
              <a:gd name="connsiteY38" fmla="*/ 572929 h 1628584"/>
              <a:gd name="connsiteX39" fmla="*/ 756666 w 3246882"/>
              <a:gd name="connsiteY39" fmla="*/ 572929 h 1628584"/>
              <a:gd name="connsiteX40" fmla="*/ 756666 w 3246882"/>
              <a:gd name="connsiteY40" fmla="*/ 191929 h 1628584"/>
              <a:gd name="connsiteX41" fmla="*/ 667703 w 3246882"/>
              <a:gd name="connsiteY41" fmla="*/ 191929 h 1628584"/>
              <a:gd name="connsiteX42" fmla="*/ 667703 w 3246882"/>
              <a:gd name="connsiteY42" fmla="*/ 572929 h 1628584"/>
              <a:gd name="connsiteX43" fmla="*/ 1179100 w 3246882"/>
              <a:gd name="connsiteY43" fmla="*/ 500348 h 1628584"/>
              <a:gd name="connsiteX44" fmla="*/ 1110234 w 3246882"/>
              <a:gd name="connsiteY44" fmla="*/ 461677 h 1628584"/>
              <a:gd name="connsiteX45" fmla="*/ 1072325 w 3246882"/>
              <a:gd name="connsiteY45" fmla="*/ 497205 h 1628584"/>
              <a:gd name="connsiteX46" fmla="*/ 1025843 w 3246882"/>
              <a:gd name="connsiteY46" fmla="*/ 507778 h 1628584"/>
              <a:gd name="connsiteX47" fmla="*/ 948500 w 3246882"/>
              <a:gd name="connsiteY47" fmla="*/ 475393 h 1628584"/>
              <a:gd name="connsiteX48" fmla="*/ 919448 w 3246882"/>
              <a:gd name="connsiteY48" fmla="*/ 383096 h 1628584"/>
              <a:gd name="connsiteX49" fmla="*/ 948881 w 3246882"/>
              <a:gd name="connsiteY49" fmla="*/ 288608 h 1628584"/>
              <a:gd name="connsiteX50" fmla="*/ 1023652 w 3246882"/>
              <a:gd name="connsiteY50" fmla="*/ 254794 h 1628584"/>
              <a:gd name="connsiteX51" fmla="*/ 1069753 w 3246882"/>
              <a:gd name="connsiteY51" fmla="*/ 265557 h 1628584"/>
              <a:gd name="connsiteX52" fmla="*/ 1106996 w 3246882"/>
              <a:gd name="connsiteY52" fmla="*/ 302038 h 1628584"/>
              <a:gd name="connsiteX53" fmla="*/ 1176909 w 3246882"/>
              <a:gd name="connsiteY53" fmla="*/ 267462 h 1628584"/>
              <a:gd name="connsiteX54" fmla="*/ 1116806 w 3246882"/>
              <a:gd name="connsiteY54" fmla="*/ 204407 h 1628584"/>
              <a:gd name="connsiteX55" fmla="*/ 1026605 w 3246882"/>
              <a:gd name="connsiteY55" fmla="*/ 182975 h 1628584"/>
              <a:gd name="connsiteX56" fmla="*/ 883730 w 3246882"/>
              <a:gd name="connsiteY56" fmla="*/ 238220 h 1628584"/>
              <a:gd name="connsiteX57" fmla="*/ 828675 w 3246882"/>
              <a:gd name="connsiteY57" fmla="*/ 389096 h 1628584"/>
              <a:gd name="connsiteX58" fmla="*/ 880396 w 3246882"/>
              <a:gd name="connsiteY58" fmla="*/ 529019 h 1628584"/>
              <a:gd name="connsiteX59" fmla="*/ 1023652 w 3246882"/>
              <a:gd name="connsiteY59" fmla="*/ 581882 h 1628584"/>
              <a:gd name="connsiteX60" fmla="*/ 1113473 w 3246882"/>
              <a:gd name="connsiteY60" fmla="*/ 561785 h 1628584"/>
              <a:gd name="connsiteX61" fmla="*/ 1179100 w 3246882"/>
              <a:gd name="connsiteY61" fmla="*/ 500348 h 1628584"/>
              <a:gd name="connsiteX62" fmla="*/ 1438656 w 3246882"/>
              <a:gd name="connsiteY62" fmla="*/ 185166 h 1628584"/>
              <a:gd name="connsiteX63" fmla="*/ 1378363 w 3246882"/>
              <a:gd name="connsiteY63" fmla="*/ 204692 h 1628584"/>
              <a:gd name="connsiteX64" fmla="*/ 1338929 w 3246882"/>
              <a:gd name="connsiteY64" fmla="*/ 260699 h 1628584"/>
              <a:gd name="connsiteX65" fmla="*/ 1337405 w 3246882"/>
              <a:gd name="connsiteY65" fmla="*/ 260699 h 1628584"/>
              <a:gd name="connsiteX66" fmla="*/ 1337405 w 3246882"/>
              <a:gd name="connsiteY66" fmla="*/ 191834 h 1628584"/>
              <a:gd name="connsiteX67" fmla="*/ 1248442 w 3246882"/>
              <a:gd name="connsiteY67" fmla="*/ 191834 h 1628584"/>
              <a:gd name="connsiteX68" fmla="*/ 1248442 w 3246882"/>
              <a:gd name="connsiteY68" fmla="*/ 572834 h 1628584"/>
              <a:gd name="connsiteX69" fmla="*/ 1337405 w 3246882"/>
              <a:gd name="connsiteY69" fmla="*/ 572834 h 1628584"/>
              <a:gd name="connsiteX70" fmla="*/ 1337405 w 3246882"/>
              <a:gd name="connsiteY70" fmla="*/ 384524 h 1628584"/>
              <a:gd name="connsiteX71" fmla="*/ 1361027 w 3246882"/>
              <a:gd name="connsiteY71" fmla="*/ 296323 h 1628584"/>
              <a:gd name="connsiteX72" fmla="*/ 1422940 w 3246882"/>
              <a:gd name="connsiteY72" fmla="*/ 262795 h 1628584"/>
              <a:gd name="connsiteX73" fmla="*/ 1446181 w 3246882"/>
              <a:gd name="connsiteY73" fmla="*/ 265176 h 1628584"/>
              <a:gd name="connsiteX74" fmla="*/ 1467993 w 3246882"/>
              <a:gd name="connsiteY74" fmla="*/ 271653 h 1628584"/>
              <a:gd name="connsiteX75" fmla="*/ 1491806 w 3246882"/>
              <a:gd name="connsiteY75" fmla="*/ 195739 h 1628584"/>
              <a:gd name="connsiteX76" fmla="*/ 1465421 w 3246882"/>
              <a:gd name="connsiteY76" fmla="*/ 187166 h 1628584"/>
              <a:gd name="connsiteX77" fmla="*/ 1438656 w 3246882"/>
              <a:gd name="connsiteY77" fmla="*/ 184976 h 1628584"/>
              <a:gd name="connsiteX78" fmla="*/ 1855375 w 3246882"/>
              <a:gd name="connsiteY78" fmla="*/ 237649 h 1628584"/>
              <a:gd name="connsiteX79" fmla="*/ 1907667 w 3246882"/>
              <a:gd name="connsiteY79" fmla="*/ 379000 h 1628584"/>
              <a:gd name="connsiteX80" fmla="*/ 1852613 w 3246882"/>
              <a:gd name="connsiteY80" fmla="*/ 524637 h 1628584"/>
              <a:gd name="connsiteX81" fmla="*/ 1707166 w 3246882"/>
              <a:gd name="connsiteY81" fmla="*/ 581787 h 1628584"/>
              <a:gd name="connsiteX82" fmla="*/ 1562957 w 3246882"/>
              <a:gd name="connsiteY82" fmla="*/ 528542 h 1628584"/>
              <a:gd name="connsiteX83" fmla="*/ 1509522 w 3246882"/>
              <a:gd name="connsiteY83" fmla="*/ 385286 h 1628584"/>
              <a:gd name="connsiteX84" fmla="*/ 1566101 w 3246882"/>
              <a:gd name="connsiteY84" fmla="*/ 238506 h 1628584"/>
              <a:gd name="connsiteX85" fmla="*/ 1712309 w 3246882"/>
              <a:gd name="connsiteY85" fmla="*/ 182880 h 1628584"/>
              <a:gd name="connsiteX86" fmla="*/ 1855375 w 3246882"/>
              <a:gd name="connsiteY86" fmla="*/ 237554 h 1628584"/>
              <a:gd name="connsiteX87" fmla="*/ 1816513 w 3246882"/>
              <a:gd name="connsiteY87" fmla="*/ 381286 h 1628584"/>
              <a:gd name="connsiteX88" fmla="*/ 1788605 w 3246882"/>
              <a:gd name="connsiteY88" fmla="*/ 289751 h 1628584"/>
              <a:gd name="connsiteX89" fmla="*/ 1710118 w 3246882"/>
              <a:gd name="connsiteY89" fmla="*/ 255175 h 1628584"/>
              <a:gd name="connsiteX90" fmla="*/ 1630299 w 3246882"/>
              <a:gd name="connsiteY90" fmla="*/ 290894 h 1628584"/>
              <a:gd name="connsiteX91" fmla="*/ 1600391 w 3246882"/>
              <a:gd name="connsiteY91" fmla="*/ 383572 h 1628584"/>
              <a:gd name="connsiteX92" fmla="*/ 1630013 w 3246882"/>
              <a:gd name="connsiteY92" fmla="*/ 476250 h 1628584"/>
              <a:gd name="connsiteX93" fmla="*/ 1710595 w 3246882"/>
              <a:gd name="connsiteY93" fmla="*/ 510064 h 1628584"/>
              <a:gd name="connsiteX94" fmla="*/ 1788890 w 3246882"/>
              <a:gd name="connsiteY94" fmla="*/ 475107 h 1628584"/>
              <a:gd name="connsiteX95" fmla="*/ 1816608 w 3246882"/>
              <a:gd name="connsiteY95" fmla="*/ 381381 h 1628584"/>
              <a:gd name="connsiteX96" fmla="*/ 2123313 w 3246882"/>
              <a:gd name="connsiteY96" fmla="*/ 339566 h 1628584"/>
              <a:gd name="connsiteX97" fmla="*/ 2068068 w 3246882"/>
              <a:gd name="connsiteY97" fmla="*/ 321374 h 1628584"/>
              <a:gd name="connsiteX98" fmla="*/ 2053400 w 3246882"/>
              <a:gd name="connsiteY98" fmla="*/ 292322 h 1628584"/>
              <a:gd name="connsiteX99" fmla="*/ 2067497 w 3246882"/>
              <a:gd name="connsiteY99" fmla="*/ 261461 h 1628584"/>
              <a:gd name="connsiteX100" fmla="*/ 2108835 w 3246882"/>
              <a:gd name="connsiteY100" fmla="*/ 249555 h 1628584"/>
              <a:gd name="connsiteX101" fmla="*/ 2152555 w 3246882"/>
              <a:gd name="connsiteY101" fmla="*/ 258509 h 1628584"/>
              <a:gd name="connsiteX102" fmla="*/ 2188083 w 3246882"/>
              <a:gd name="connsiteY102" fmla="*/ 285274 h 1628584"/>
              <a:gd name="connsiteX103" fmla="*/ 2239804 w 3246882"/>
              <a:gd name="connsiteY103" fmla="*/ 238411 h 1628584"/>
              <a:gd name="connsiteX104" fmla="*/ 2184368 w 3246882"/>
              <a:gd name="connsiteY104" fmla="*/ 196691 h 1628584"/>
              <a:gd name="connsiteX105" fmla="*/ 2111407 w 3246882"/>
              <a:gd name="connsiteY105" fmla="*/ 182880 h 1628584"/>
              <a:gd name="connsiteX106" fmla="*/ 2010251 w 3246882"/>
              <a:gd name="connsiteY106" fmla="*/ 214694 h 1628584"/>
              <a:gd name="connsiteX107" fmla="*/ 1970056 w 3246882"/>
              <a:gd name="connsiteY107" fmla="*/ 302324 h 1628584"/>
              <a:gd name="connsiteX108" fmla="*/ 1999679 w 3246882"/>
              <a:gd name="connsiteY108" fmla="*/ 375476 h 1628584"/>
              <a:gd name="connsiteX109" fmla="*/ 2104073 w 3246882"/>
              <a:gd name="connsiteY109" fmla="*/ 418052 h 1628584"/>
              <a:gd name="connsiteX110" fmla="*/ 2149983 w 3246882"/>
              <a:gd name="connsiteY110" fmla="*/ 436055 h 1628584"/>
              <a:gd name="connsiteX111" fmla="*/ 2165414 w 3246882"/>
              <a:gd name="connsiteY111" fmla="*/ 467106 h 1628584"/>
              <a:gd name="connsiteX112" fmla="*/ 2149031 w 3246882"/>
              <a:gd name="connsiteY112" fmla="*/ 502253 h 1628584"/>
              <a:gd name="connsiteX113" fmla="*/ 2103311 w 3246882"/>
              <a:gd name="connsiteY113" fmla="*/ 514731 h 1628584"/>
              <a:gd name="connsiteX114" fmla="*/ 2053685 w 3246882"/>
              <a:gd name="connsiteY114" fmla="*/ 503015 h 1628584"/>
              <a:gd name="connsiteX115" fmla="*/ 2009204 w 3246882"/>
              <a:gd name="connsiteY115" fmla="*/ 463772 h 1628584"/>
              <a:gd name="connsiteX116" fmla="*/ 1955673 w 3246882"/>
              <a:gd name="connsiteY116" fmla="*/ 511778 h 1628584"/>
              <a:gd name="connsiteX117" fmla="*/ 2015966 w 3246882"/>
              <a:gd name="connsiteY117" fmla="*/ 563880 h 1628584"/>
              <a:gd name="connsiteX118" fmla="*/ 2102644 w 3246882"/>
              <a:gd name="connsiteY118" fmla="*/ 581787 h 1628584"/>
              <a:gd name="connsiteX119" fmla="*/ 2208657 w 3246882"/>
              <a:gd name="connsiteY119" fmla="*/ 547973 h 1628584"/>
              <a:gd name="connsiteX120" fmla="*/ 2249234 w 3246882"/>
              <a:gd name="connsiteY120" fmla="*/ 459010 h 1628584"/>
              <a:gd name="connsiteX121" fmla="*/ 2217992 w 3246882"/>
              <a:gd name="connsiteY121" fmla="*/ 380143 h 1628584"/>
              <a:gd name="connsiteX122" fmla="*/ 2123504 w 3246882"/>
              <a:gd name="connsiteY122" fmla="*/ 339566 h 1628584"/>
              <a:gd name="connsiteX123" fmla="*/ 2658332 w 3246882"/>
              <a:gd name="connsiteY123" fmla="*/ 237649 h 1628584"/>
              <a:gd name="connsiteX124" fmla="*/ 2710624 w 3246882"/>
              <a:gd name="connsiteY124" fmla="*/ 379000 h 1628584"/>
              <a:gd name="connsiteX125" fmla="*/ 2655570 w 3246882"/>
              <a:gd name="connsiteY125" fmla="*/ 524637 h 1628584"/>
              <a:gd name="connsiteX126" fmla="*/ 2510123 w 3246882"/>
              <a:gd name="connsiteY126" fmla="*/ 581787 h 1628584"/>
              <a:gd name="connsiteX127" fmla="*/ 2365915 w 3246882"/>
              <a:gd name="connsiteY127" fmla="*/ 528542 h 1628584"/>
              <a:gd name="connsiteX128" fmla="*/ 2312480 w 3246882"/>
              <a:gd name="connsiteY128" fmla="*/ 385286 h 1628584"/>
              <a:gd name="connsiteX129" fmla="*/ 2369058 w 3246882"/>
              <a:gd name="connsiteY129" fmla="*/ 238506 h 1628584"/>
              <a:gd name="connsiteX130" fmla="*/ 2515267 w 3246882"/>
              <a:gd name="connsiteY130" fmla="*/ 182880 h 1628584"/>
              <a:gd name="connsiteX131" fmla="*/ 2658332 w 3246882"/>
              <a:gd name="connsiteY131" fmla="*/ 237554 h 1628584"/>
              <a:gd name="connsiteX132" fmla="*/ 2619375 w 3246882"/>
              <a:gd name="connsiteY132" fmla="*/ 381286 h 1628584"/>
              <a:gd name="connsiteX133" fmla="*/ 2591467 w 3246882"/>
              <a:gd name="connsiteY133" fmla="*/ 289751 h 1628584"/>
              <a:gd name="connsiteX134" fmla="*/ 2512981 w 3246882"/>
              <a:gd name="connsiteY134" fmla="*/ 255175 h 1628584"/>
              <a:gd name="connsiteX135" fmla="*/ 2433161 w 3246882"/>
              <a:gd name="connsiteY135" fmla="*/ 290894 h 1628584"/>
              <a:gd name="connsiteX136" fmla="*/ 2403253 w 3246882"/>
              <a:gd name="connsiteY136" fmla="*/ 383572 h 1628584"/>
              <a:gd name="connsiteX137" fmla="*/ 2432876 w 3246882"/>
              <a:gd name="connsiteY137" fmla="*/ 476250 h 1628584"/>
              <a:gd name="connsiteX138" fmla="*/ 2513457 w 3246882"/>
              <a:gd name="connsiteY138" fmla="*/ 510064 h 1628584"/>
              <a:gd name="connsiteX139" fmla="*/ 2591753 w 3246882"/>
              <a:gd name="connsiteY139" fmla="*/ 475107 h 1628584"/>
              <a:gd name="connsiteX140" fmla="*/ 2619470 w 3246882"/>
              <a:gd name="connsiteY140" fmla="*/ 381381 h 1628584"/>
              <a:gd name="connsiteX141" fmla="*/ 3219260 w 3246882"/>
              <a:gd name="connsiteY141" fmla="*/ 494729 h 1628584"/>
              <a:gd name="connsiteX142" fmla="*/ 3196209 w 3246882"/>
              <a:gd name="connsiteY142" fmla="*/ 507397 h 1628584"/>
              <a:gd name="connsiteX143" fmla="*/ 3175349 w 3246882"/>
              <a:gd name="connsiteY143" fmla="*/ 511112 h 1628584"/>
              <a:gd name="connsiteX144" fmla="*/ 3144107 w 3246882"/>
              <a:gd name="connsiteY144" fmla="*/ 497872 h 1628584"/>
              <a:gd name="connsiteX145" fmla="*/ 3132963 w 3246882"/>
              <a:gd name="connsiteY145" fmla="*/ 456724 h 1628584"/>
              <a:gd name="connsiteX146" fmla="*/ 3132963 w 3246882"/>
              <a:gd name="connsiteY146" fmla="*/ 260985 h 1628584"/>
              <a:gd name="connsiteX147" fmla="*/ 3230118 w 3246882"/>
              <a:gd name="connsiteY147" fmla="*/ 260985 h 1628584"/>
              <a:gd name="connsiteX148" fmla="*/ 3230118 w 3246882"/>
              <a:gd name="connsiteY148" fmla="*/ 191738 h 1628584"/>
              <a:gd name="connsiteX149" fmla="*/ 3132963 w 3246882"/>
              <a:gd name="connsiteY149" fmla="*/ 191738 h 1628584"/>
              <a:gd name="connsiteX150" fmla="*/ 3132963 w 3246882"/>
              <a:gd name="connsiteY150" fmla="*/ 82677 h 1628584"/>
              <a:gd name="connsiteX151" fmla="*/ 3043999 w 3246882"/>
              <a:gd name="connsiteY151" fmla="*/ 98298 h 1628584"/>
              <a:gd name="connsiteX152" fmla="*/ 3043999 w 3246882"/>
              <a:gd name="connsiteY152" fmla="*/ 191643 h 1628584"/>
              <a:gd name="connsiteX153" fmla="*/ 2893028 w 3246882"/>
              <a:gd name="connsiteY153" fmla="*/ 191643 h 1628584"/>
              <a:gd name="connsiteX154" fmla="*/ 2893028 w 3246882"/>
              <a:gd name="connsiteY154" fmla="*/ 130969 h 1628584"/>
              <a:gd name="connsiteX155" fmla="*/ 2905887 w 3246882"/>
              <a:gd name="connsiteY155" fmla="*/ 86297 h 1628584"/>
              <a:gd name="connsiteX156" fmla="*/ 2942558 w 3246882"/>
              <a:gd name="connsiteY156" fmla="*/ 71438 h 1628584"/>
              <a:gd name="connsiteX157" fmla="*/ 2965037 w 3246882"/>
              <a:gd name="connsiteY157" fmla="*/ 74962 h 1628584"/>
              <a:gd name="connsiteX158" fmla="*/ 2984945 w 3246882"/>
              <a:gd name="connsiteY158" fmla="*/ 84868 h 1628584"/>
              <a:gd name="connsiteX159" fmla="*/ 3021425 w 3246882"/>
              <a:gd name="connsiteY159" fmla="*/ 20479 h 1628584"/>
              <a:gd name="connsiteX160" fmla="*/ 2981230 w 3246882"/>
              <a:gd name="connsiteY160" fmla="*/ 5048 h 1628584"/>
              <a:gd name="connsiteX161" fmla="*/ 2938844 w 3246882"/>
              <a:gd name="connsiteY161" fmla="*/ 0 h 1628584"/>
              <a:gd name="connsiteX162" fmla="*/ 2839688 w 3246882"/>
              <a:gd name="connsiteY162" fmla="*/ 34957 h 1628584"/>
              <a:gd name="connsiteX163" fmla="*/ 2804541 w 3246882"/>
              <a:gd name="connsiteY163" fmla="*/ 130207 h 1628584"/>
              <a:gd name="connsiteX164" fmla="*/ 2804541 w 3246882"/>
              <a:gd name="connsiteY164" fmla="*/ 191643 h 1628584"/>
              <a:gd name="connsiteX165" fmla="*/ 2739771 w 3246882"/>
              <a:gd name="connsiteY165" fmla="*/ 191643 h 1628584"/>
              <a:gd name="connsiteX166" fmla="*/ 2739771 w 3246882"/>
              <a:gd name="connsiteY166" fmla="*/ 260890 h 1628584"/>
              <a:gd name="connsiteX167" fmla="*/ 2804541 w 3246882"/>
              <a:gd name="connsiteY167" fmla="*/ 260890 h 1628584"/>
              <a:gd name="connsiteX168" fmla="*/ 2804541 w 3246882"/>
              <a:gd name="connsiteY168" fmla="*/ 572643 h 1628584"/>
              <a:gd name="connsiteX169" fmla="*/ 2893124 w 3246882"/>
              <a:gd name="connsiteY169" fmla="*/ 572643 h 1628584"/>
              <a:gd name="connsiteX170" fmla="*/ 2893124 w 3246882"/>
              <a:gd name="connsiteY170" fmla="*/ 261080 h 1628584"/>
              <a:gd name="connsiteX171" fmla="*/ 3044095 w 3246882"/>
              <a:gd name="connsiteY171" fmla="*/ 261080 h 1628584"/>
              <a:gd name="connsiteX172" fmla="*/ 3044095 w 3246882"/>
              <a:gd name="connsiteY172" fmla="*/ 469487 h 1628584"/>
              <a:gd name="connsiteX173" fmla="*/ 3072384 w 3246882"/>
              <a:gd name="connsiteY173" fmla="*/ 553212 h 1628584"/>
              <a:gd name="connsiteX174" fmla="*/ 3156871 w 3246882"/>
              <a:gd name="connsiteY174" fmla="*/ 581882 h 1628584"/>
              <a:gd name="connsiteX175" fmla="*/ 3208020 w 3246882"/>
              <a:gd name="connsiteY175" fmla="*/ 574643 h 1628584"/>
              <a:gd name="connsiteX176" fmla="*/ 3246882 w 3246882"/>
              <a:gd name="connsiteY176" fmla="*/ 555117 h 1628584"/>
              <a:gd name="connsiteX177" fmla="*/ 3219355 w 3246882"/>
              <a:gd name="connsiteY177" fmla="*/ 494824 h 1628584"/>
              <a:gd name="connsiteX178" fmla="*/ 0 w 3246882"/>
              <a:gd name="connsiteY178" fmla="*/ 1449229 h 1628584"/>
              <a:gd name="connsiteX179" fmla="*/ 91154 w 3246882"/>
              <a:gd name="connsiteY179" fmla="*/ 1449229 h 1628584"/>
              <a:gd name="connsiteX180" fmla="*/ 91154 w 3246882"/>
              <a:gd name="connsiteY180" fmla="*/ 915638 h 1628584"/>
              <a:gd name="connsiteX181" fmla="*/ 0 w 3246882"/>
              <a:gd name="connsiteY181" fmla="*/ 915638 h 1628584"/>
              <a:gd name="connsiteX182" fmla="*/ 0 w 3246882"/>
              <a:gd name="connsiteY182" fmla="*/ 1449229 h 1628584"/>
              <a:gd name="connsiteX183" fmla="*/ 463391 w 3246882"/>
              <a:gd name="connsiteY183" fmla="*/ 1068229 h 1628584"/>
              <a:gd name="connsiteX184" fmla="*/ 552355 w 3246882"/>
              <a:gd name="connsiteY184" fmla="*/ 1068229 h 1628584"/>
              <a:gd name="connsiteX185" fmla="*/ 552355 w 3246882"/>
              <a:gd name="connsiteY185" fmla="*/ 1426559 h 1628584"/>
              <a:gd name="connsiteX186" fmla="*/ 499682 w 3246882"/>
              <a:gd name="connsiteY186" fmla="*/ 1575721 h 1628584"/>
              <a:gd name="connsiteX187" fmla="*/ 354806 w 3246882"/>
              <a:gd name="connsiteY187" fmla="*/ 1628585 h 1628584"/>
              <a:gd name="connsiteX188" fmla="*/ 254318 w 3246882"/>
              <a:gd name="connsiteY188" fmla="*/ 1608677 h 1628584"/>
              <a:gd name="connsiteX189" fmla="*/ 176213 w 3246882"/>
              <a:gd name="connsiteY189" fmla="*/ 1547431 h 1628584"/>
              <a:gd name="connsiteX190" fmla="*/ 240983 w 3246882"/>
              <a:gd name="connsiteY190" fmla="*/ 1499426 h 1628584"/>
              <a:gd name="connsiteX191" fmla="*/ 290322 w 3246882"/>
              <a:gd name="connsiteY191" fmla="*/ 1543907 h 1628584"/>
              <a:gd name="connsiteX192" fmla="*/ 356330 w 3246882"/>
              <a:gd name="connsiteY192" fmla="*/ 1558576 h 1628584"/>
              <a:gd name="connsiteX193" fmla="*/ 434816 w 3246882"/>
              <a:gd name="connsiteY193" fmla="*/ 1529144 h 1628584"/>
              <a:gd name="connsiteX194" fmla="*/ 463487 w 3246882"/>
              <a:gd name="connsiteY194" fmla="*/ 1441704 h 1628584"/>
              <a:gd name="connsiteX195" fmla="*/ 463487 w 3246882"/>
              <a:gd name="connsiteY195" fmla="*/ 1398175 h 1628584"/>
              <a:gd name="connsiteX196" fmla="*/ 461963 w 3246882"/>
              <a:gd name="connsiteY196" fmla="*/ 1398175 h 1628584"/>
              <a:gd name="connsiteX197" fmla="*/ 411194 w 3246882"/>
              <a:gd name="connsiteY197" fmla="*/ 1442847 h 1628584"/>
              <a:gd name="connsiteX198" fmla="*/ 336995 w 3246882"/>
              <a:gd name="connsiteY198" fmla="*/ 1458087 h 1628584"/>
              <a:gd name="connsiteX199" fmla="*/ 217932 w 3246882"/>
              <a:gd name="connsiteY199" fmla="*/ 1408081 h 1628584"/>
              <a:gd name="connsiteX200" fmla="*/ 172879 w 3246882"/>
              <a:gd name="connsiteY200" fmla="*/ 1268730 h 1628584"/>
              <a:gd name="connsiteX201" fmla="*/ 224790 w 3246882"/>
              <a:gd name="connsiteY201" fmla="*/ 1114520 h 1628584"/>
              <a:gd name="connsiteX202" fmla="*/ 353759 w 3246882"/>
              <a:gd name="connsiteY202" fmla="*/ 1059275 h 1628584"/>
              <a:gd name="connsiteX203" fmla="*/ 416052 w 3246882"/>
              <a:gd name="connsiteY203" fmla="*/ 1071944 h 1628584"/>
              <a:gd name="connsiteX204" fmla="*/ 461963 w 3246882"/>
              <a:gd name="connsiteY204" fmla="*/ 1108043 h 1628584"/>
              <a:gd name="connsiteX205" fmla="*/ 463487 w 3246882"/>
              <a:gd name="connsiteY205" fmla="*/ 1108043 h 1628584"/>
              <a:gd name="connsiteX206" fmla="*/ 463487 w 3246882"/>
              <a:gd name="connsiteY206" fmla="*/ 1068229 h 1628584"/>
              <a:gd name="connsiteX207" fmla="*/ 464153 w 3246882"/>
              <a:gd name="connsiteY207" fmla="*/ 1228154 h 1628584"/>
              <a:gd name="connsiteX208" fmla="*/ 437007 w 3246882"/>
              <a:gd name="connsiteY208" fmla="*/ 1159478 h 1628584"/>
              <a:gd name="connsiteX209" fmla="*/ 367094 w 3246882"/>
              <a:gd name="connsiteY209" fmla="*/ 1130999 h 1628584"/>
              <a:gd name="connsiteX210" fmla="*/ 291560 w 3246882"/>
              <a:gd name="connsiteY210" fmla="*/ 1165765 h 1628584"/>
              <a:gd name="connsiteX211" fmla="*/ 263652 w 3246882"/>
              <a:gd name="connsiteY211" fmla="*/ 1263777 h 1628584"/>
              <a:gd name="connsiteX212" fmla="*/ 289465 w 3246882"/>
              <a:gd name="connsiteY212" fmla="*/ 1353407 h 1628584"/>
              <a:gd name="connsiteX213" fmla="*/ 361093 w 3246882"/>
              <a:gd name="connsiteY213" fmla="*/ 1386173 h 1628584"/>
              <a:gd name="connsiteX214" fmla="*/ 435483 w 3246882"/>
              <a:gd name="connsiteY214" fmla="*/ 1354360 h 1628584"/>
              <a:gd name="connsiteX215" fmla="*/ 464153 w 3246882"/>
              <a:gd name="connsiteY215" fmla="*/ 1271588 h 1628584"/>
              <a:gd name="connsiteX216" fmla="*/ 464153 w 3246882"/>
              <a:gd name="connsiteY216" fmla="*/ 1228058 h 1628584"/>
              <a:gd name="connsiteX217" fmla="*/ 860965 w 3246882"/>
              <a:gd name="connsiteY217" fmla="*/ 1059275 h 1628584"/>
              <a:gd name="connsiteX218" fmla="*/ 791432 w 3246882"/>
              <a:gd name="connsiteY218" fmla="*/ 1075087 h 1628584"/>
              <a:gd name="connsiteX219" fmla="*/ 738950 w 3246882"/>
              <a:gd name="connsiteY219" fmla="*/ 1119950 h 1628584"/>
              <a:gd name="connsiteX220" fmla="*/ 737426 w 3246882"/>
              <a:gd name="connsiteY220" fmla="*/ 1119950 h 1628584"/>
              <a:gd name="connsiteX221" fmla="*/ 737426 w 3246882"/>
              <a:gd name="connsiteY221" fmla="*/ 1068229 h 1628584"/>
              <a:gd name="connsiteX222" fmla="*/ 648462 w 3246882"/>
              <a:gd name="connsiteY222" fmla="*/ 1068229 h 1628584"/>
              <a:gd name="connsiteX223" fmla="*/ 648462 w 3246882"/>
              <a:gd name="connsiteY223" fmla="*/ 1449229 h 1628584"/>
              <a:gd name="connsiteX224" fmla="*/ 737426 w 3246882"/>
              <a:gd name="connsiteY224" fmla="*/ 1449229 h 1628584"/>
              <a:gd name="connsiteX225" fmla="*/ 737426 w 3246882"/>
              <a:gd name="connsiteY225" fmla="*/ 1231964 h 1628584"/>
              <a:gd name="connsiteX226" fmla="*/ 762572 w 3246882"/>
              <a:gd name="connsiteY226" fmla="*/ 1159764 h 1628584"/>
              <a:gd name="connsiteX227" fmla="*/ 827151 w 3246882"/>
              <a:gd name="connsiteY227" fmla="*/ 1131094 h 1628584"/>
              <a:gd name="connsiteX228" fmla="*/ 882968 w 3246882"/>
              <a:gd name="connsiteY228" fmla="*/ 1155668 h 1628584"/>
              <a:gd name="connsiteX229" fmla="*/ 901541 w 3246882"/>
              <a:gd name="connsiteY229" fmla="*/ 1226725 h 1628584"/>
              <a:gd name="connsiteX230" fmla="*/ 901541 w 3246882"/>
              <a:gd name="connsiteY230" fmla="*/ 1449229 h 1628584"/>
              <a:gd name="connsiteX231" fmla="*/ 990505 w 3246882"/>
              <a:gd name="connsiteY231" fmla="*/ 1449229 h 1628584"/>
              <a:gd name="connsiteX232" fmla="*/ 990505 w 3246882"/>
              <a:gd name="connsiteY232" fmla="*/ 1214819 h 1628584"/>
              <a:gd name="connsiteX233" fmla="*/ 957358 w 3246882"/>
              <a:gd name="connsiteY233" fmla="*/ 1099661 h 1628584"/>
              <a:gd name="connsiteX234" fmla="*/ 860965 w 3246882"/>
              <a:gd name="connsiteY234" fmla="*/ 1059275 h 1628584"/>
              <a:gd name="connsiteX235" fmla="*/ 1124236 w 3246882"/>
              <a:gd name="connsiteY235" fmla="*/ 890683 h 1628584"/>
              <a:gd name="connsiteX236" fmla="*/ 1084802 w 3246882"/>
              <a:gd name="connsiteY236" fmla="*/ 905923 h 1628584"/>
              <a:gd name="connsiteX237" fmla="*/ 1069562 w 3246882"/>
              <a:gd name="connsiteY237" fmla="*/ 943547 h 1628584"/>
              <a:gd name="connsiteX238" fmla="*/ 1084802 w 3246882"/>
              <a:gd name="connsiteY238" fmla="*/ 981266 h 1628584"/>
              <a:gd name="connsiteX239" fmla="*/ 1124236 w 3246882"/>
              <a:gd name="connsiteY239" fmla="*/ 997077 h 1628584"/>
              <a:gd name="connsiteX240" fmla="*/ 1164431 w 3246882"/>
              <a:gd name="connsiteY240" fmla="*/ 981837 h 1628584"/>
              <a:gd name="connsiteX241" fmla="*/ 1179671 w 3246882"/>
              <a:gd name="connsiteY241" fmla="*/ 943928 h 1628584"/>
              <a:gd name="connsiteX242" fmla="*/ 1164431 w 3246882"/>
              <a:gd name="connsiteY242" fmla="*/ 906018 h 1628584"/>
              <a:gd name="connsiteX243" fmla="*/ 1124236 w 3246882"/>
              <a:gd name="connsiteY243" fmla="*/ 890778 h 1628584"/>
              <a:gd name="connsiteX244" fmla="*/ 1079564 w 3246882"/>
              <a:gd name="connsiteY244" fmla="*/ 1449229 h 1628584"/>
              <a:gd name="connsiteX245" fmla="*/ 1168527 w 3246882"/>
              <a:gd name="connsiteY245" fmla="*/ 1449229 h 1628584"/>
              <a:gd name="connsiteX246" fmla="*/ 1168527 w 3246882"/>
              <a:gd name="connsiteY246" fmla="*/ 1068229 h 1628584"/>
              <a:gd name="connsiteX247" fmla="*/ 1079564 w 3246882"/>
              <a:gd name="connsiteY247" fmla="*/ 1068229 h 1628584"/>
              <a:gd name="connsiteX248" fmla="*/ 1079564 w 3246882"/>
              <a:gd name="connsiteY248" fmla="*/ 1449229 h 1628584"/>
              <a:gd name="connsiteX249" fmla="*/ 1440656 w 3246882"/>
              <a:gd name="connsiteY249" fmla="*/ 1383697 h 1628584"/>
              <a:gd name="connsiteX250" fmla="*/ 1419797 w 3246882"/>
              <a:gd name="connsiteY250" fmla="*/ 1387412 h 1628584"/>
              <a:gd name="connsiteX251" fmla="*/ 1388555 w 3246882"/>
              <a:gd name="connsiteY251" fmla="*/ 1374172 h 1628584"/>
              <a:gd name="connsiteX252" fmla="*/ 1377410 w 3246882"/>
              <a:gd name="connsiteY252" fmla="*/ 1333024 h 1628584"/>
              <a:gd name="connsiteX253" fmla="*/ 1377410 w 3246882"/>
              <a:gd name="connsiteY253" fmla="*/ 1137285 h 1628584"/>
              <a:gd name="connsiteX254" fmla="*/ 1474565 w 3246882"/>
              <a:gd name="connsiteY254" fmla="*/ 1137285 h 1628584"/>
              <a:gd name="connsiteX255" fmla="*/ 1474565 w 3246882"/>
              <a:gd name="connsiteY255" fmla="*/ 1068038 h 1628584"/>
              <a:gd name="connsiteX256" fmla="*/ 1377410 w 3246882"/>
              <a:gd name="connsiteY256" fmla="*/ 1068038 h 1628584"/>
              <a:gd name="connsiteX257" fmla="*/ 1377410 w 3246882"/>
              <a:gd name="connsiteY257" fmla="*/ 958977 h 1628584"/>
              <a:gd name="connsiteX258" fmla="*/ 1288447 w 3246882"/>
              <a:gd name="connsiteY258" fmla="*/ 974598 h 1628584"/>
              <a:gd name="connsiteX259" fmla="*/ 1288447 w 3246882"/>
              <a:gd name="connsiteY259" fmla="*/ 1067943 h 1628584"/>
              <a:gd name="connsiteX260" fmla="*/ 1224820 w 3246882"/>
              <a:gd name="connsiteY260" fmla="*/ 1067943 h 1628584"/>
              <a:gd name="connsiteX261" fmla="*/ 1224820 w 3246882"/>
              <a:gd name="connsiteY261" fmla="*/ 1137190 h 1628584"/>
              <a:gd name="connsiteX262" fmla="*/ 1288447 w 3246882"/>
              <a:gd name="connsiteY262" fmla="*/ 1137190 h 1628584"/>
              <a:gd name="connsiteX263" fmla="*/ 1288447 w 3246882"/>
              <a:gd name="connsiteY263" fmla="*/ 1345597 h 1628584"/>
              <a:gd name="connsiteX264" fmla="*/ 1316736 w 3246882"/>
              <a:gd name="connsiteY264" fmla="*/ 1429322 h 1628584"/>
              <a:gd name="connsiteX265" fmla="*/ 1401223 w 3246882"/>
              <a:gd name="connsiteY265" fmla="*/ 1457992 h 1628584"/>
              <a:gd name="connsiteX266" fmla="*/ 1452372 w 3246882"/>
              <a:gd name="connsiteY266" fmla="*/ 1450753 h 1628584"/>
              <a:gd name="connsiteX267" fmla="*/ 1491234 w 3246882"/>
              <a:gd name="connsiteY267" fmla="*/ 1431227 h 1628584"/>
              <a:gd name="connsiteX268" fmla="*/ 1463707 w 3246882"/>
              <a:gd name="connsiteY268" fmla="*/ 1370933 h 1628584"/>
              <a:gd name="connsiteX269" fmla="*/ 1440656 w 3246882"/>
              <a:gd name="connsiteY269" fmla="*/ 1383602 h 1628584"/>
              <a:gd name="connsiteX270" fmla="*/ 1829657 w 3246882"/>
              <a:gd name="connsiteY270" fmla="*/ 1107662 h 1628584"/>
              <a:gd name="connsiteX271" fmla="*/ 1873949 w 3246882"/>
              <a:gd name="connsiteY271" fmla="*/ 1247204 h 1628584"/>
              <a:gd name="connsiteX272" fmla="*/ 1873949 w 3246882"/>
              <a:gd name="connsiteY272" fmla="*/ 1280731 h 1628584"/>
              <a:gd name="connsiteX273" fmla="*/ 1612392 w 3246882"/>
              <a:gd name="connsiteY273" fmla="*/ 1280731 h 1628584"/>
              <a:gd name="connsiteX274" fmla="*/ 1641824 w 3246882"/>
              <a:gd name="connsiteY274" fmla="*/ 1362075 h 1628584"/>
              <a:gd name="connsiteX275" fmla="*/ 1711738 w 3246882"/>
              <a:gd name="connsiteY275" fmla="*/ 1389031 h 1628584"/>
              <a:gd name="connsiteX276" fmla="*/ 1763459 w 3246882"/>
              <a:gd name="connsiteY276" fmla="*/ 1375220 h 1628584"/>
              <a:gd name="connsiteX277" fmla="*/ 1802130 w 3246882"/>
              <a:gd name="connsiteY277" fmla="*/ 1334262 h 1628584"/>
              <a:gd name="connsiteX278" fmla="*/ 1870234 w 3246882"/>
              <a:gd name="connsiteY278" fmla="*/ 1371505 h 1628584"/>
              <a:gd name="connsiteX279" fmla="*/ 1803464 w 3246882"/>
              <a:gd name="connsiteY279" fmla="*/ 1435703 h 1628584"/>
              <a:gd name="connsiteX280" fmla="*/ 1708785 w 3246882"/>
              <a:gd name="connsiteY280" fmla="*/ 1458182 h 1628584"/>
              <a:gd name="connsiteX281" fmla="*/ 1573149 w 3246882"/>
              <a:gd name="connsiteY281" fmla="*/ 1407605 h 1628584"/>
              <a:gd name="connsiteX282" fmla="*/ 1522381 w 3246882"/>
              <a:gd name="connsiteY282" fmla="*/ 1262158 h 1628584"/>
              <a:gd name="connsiteX283" fmla="*/ 1574673 w 3246882"/>
              <a:gd name="connsiteY283" fmla="*/ 1115568 h 1628584"/>
              <a:gd name="connsiteX284" fmla="*/ 1705070 w 3246882"/>
              <a:gd name="connsiteY284" fmla="*/ 1059371 h 1628584"/>
              <a:gd name="connsiteX285" fmla="*/ 1829753 w 3246882"/>
              <a:gd name="connsiteY285" fmla="*/ 1107758 h 1628584"/>
              <a:gd name="connsiteX286" fmla="*/ 1788414 w 3246882"/>
              <a:gd name="connsiteY286" fmla="*/ 1218152 h 1628584"/>
              <a:gd name="connsiteX287" fmla="*/ 1766602 w 3246882"/>
              <a:gd name="connsiteY287" fmla="*/ 1149858 h 1628584"/>
              <a:gd name="connsiteX288" fmla="*/ 1706499 w 3246882"/>
              <a:gd name="connsiteY288" fmla="*/ 1125855 h 1628584"/>
              <a:gd name="connsiteX289" fmla="*/ 1641729 w 3246882"/>
              <a:gd name="connsiteY289" fmla="*/ 1152049 h 1628584"/>
              <a:gd name="connsiteX290" fmla="*/ 1612011 w 3246882"/>
              <a:gd name="connsiteY290" fmla="*/ 1218057 h 1628584"/>
              <a:gd name="connsiteX291" fmla="*/ 1788414 w 3246882"/>
              <a:gd name="connsiteY291" fmla="*/ 1218057 h 162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</a:cxnLst>
            <a:rect l="l" t="t" r="r" b="b"/>
            <a:pathLst>
              <a:path w="3246882" h="1628584">
                <a:moveTo>
                  <a:pt x="452057" y="39338"/>
                </a:moveTo>
                <a:lnTo>
                  <a:pt x="576739" y="39338"/>
                </a:lnTo>
                <a:lnTo>
                  <a:pt x="576739" y="572929"/>
                </a:lnTo>
                <a:lnTo>
                  <a:pt x="486347" y="572929"/>
                </a:lnTo>
                <a:lnTo>
                  <a:pt x="486347" y="234315"/>
                </a:lnTo>
                <a:cubicBezTo>
                  <a:pt x="486347" y="220218"/>
                  <a:pt x="486537" y="206597"/>
                  <a:pt x="486918" y="193548"/>
                </a:cubicBezTo>
                <a:cubicBezTo>
                  <a:pt x="487299" y="180499"/>
                  <a:pt x="487585" y="165735"/>
                  <a:pt x="487871" y="149066"/>
                </a:cubicBezTo>
                <a:lnTo>
                  <a:pt x="485680" y="149066"/>
                </a:lnTo>
                <a:cubicBezTo>
                  <a:pt x="483489" y="156496"/>
                  <a:pt x="481298" y="162973"/>
                  <a:pt x="479393" y="168593"/>
                </a:cubicBezTo>
                <a:cubicBezTo>
                  <a:pt x="477393" y="174212"/>
                  <a:pt x="475202" y="180023"/>
                  <a:pt x="472726" y="186309"/>
                </a:cubicBezTo>
                <a:lnTo>
                  <a:pt x="319088" y="572929"/>
                </a:lnTo>
                <a:lnTo>
                  <a:pt x="254699" y="572929"/>
                </a:lnTo>
                <a:lnTo>
                  <a:pt x="99727" y="189643"/>
                </a:lnTo>
                <a:cubicBezTo>
                  <a:pt x="97727" y="183928"/>
                  <a:pt x="95726" y="178213"/>
                  <a:pt x="93631" y="172307"/>
                </a:cubicBezTo>
                <a:cubicBezTo>
                  <a:pt x="91535" y="166497"/>
                  <a:pt x="88868" y="158686"/>
                  <a:pt x="85630" y="149066"/>
                </a:cubicBezTo>
                <a:lnTo>
                  <a:pt x="83439" y="149066"/>
                </a:lnTo>
                <a:cubicBezTo>
                  <a:pt x="83915" y="164402"/>
                  <a:pt x="84296" y="180023"/>
                  <a:pt x="84582" y="195739"/>
                </a:cubicBezTo>
                <a:cubicBezTo>
                  <a:pt x="84868" y="211455"/>
                  <a:pt x="84963" y="228410"/>
                  <a:pt x="84963" y="246507"/>
                </a:cubicBezTo>
                <a:lnTo>
                  <a:pt x="84963" y="572834"/>
                </a:lnTo>
                <a:lnTo>
                  <a:pt x="0" y="572834"/>
                </a:lnTo>
                <a:lnTo>
                  <a:pt x="0" y="39338"/>
                </a:lnTo>
                <a:lnTo>
                  <a:pt x="129826" y="39338"/>
                </a:lnTo>
                <a:lnTo>
                  <a:pt x="266414" y="383477"/>
                </a:lnTo>
                <a:cubicBezTo>
                  <a:pt x="271653" y="396145"/>
                  <a:pt x="275749" y="406813"/>
                  <a:pt x="278892" y="415671"/>
                </a:cubicBezTo>
                <a:cubicBezTo>
                  <a:pt x="282035" y="424434"/>
                  <a:pt x="284988" y="434245"/>
                  <a:pt x="288036" y="444913"/>
                </a:cubicBezTo>
                <a:lnTo>
                  <a:pt x="290227" y="444913"/>
                </a:lnTo>
                <a:cubicBezTo>
                  <a:pt x="294704" y="433007"/>
                  <a:pt x="298704" y="422243"/>
                  <a:pt x="302324" y="412528"/>
                </a:cubicBezTo>
                <a:cubicBezTo>
                  <a:pt x="305943" y="402812"/>
                  <a:pt x="309658" y="392811"/>
                  <a:pt x="313658" y="382429"/>
                </a:cubicBezTo>
                <a:lnTo>
                  <a:pt x="452057" y="39338"/>
                </a:lnTo>
                <a:close/>
                <a:moveTo>
                  <a:pt x="712375" y="120872"/>
                </a:moveTo>
                <a:cubicBezTo>
                  <a:pt x="728948" y="120872"/>
                  <a:pt x="742379" y="115824"/>
                  <a:pt x="752570" y="105632"/>
                </a:cubicBezTo>
                <a:cubicBezTo>
                  <a:pt x="762762" y="95441"/>
                  <a:pt x="767810" y="82772"/>
                  <a:pt x="767810" y="67723"/>
                </a:cubicBezTo>
                <a:cubicBezTo>
                  <a:pt x="767810" y="52673"/>
                  <a:pt x="762762" y="39910"/>
                  <a:pt x="752570" y="29813"/>
                </a:cubicBezTo>
                <a:cubicBezTo>
                  <a:pt x="742379" y="19622"/>
                  <a:pt x="729044" y="14573"/>
                  <a:pt x="712375" y="14573"/>
                </a:cubicBezTo>
                <a:cubicBezTo>
                  <a:pt x="695706" y="14573"/>
                  <a:pt x="683133" y="19622"/>
                  <a:pt x="672941" y="29813"/>
                </a:cubicBezTo>
                <a:cubicBezTo>
                  <a:pt x="662750" y="40005"/>
                  <a:pt x="657701" y="52483"/>
                  <a:pt x="657701" y="67437"/>
                </a:cubicBezTo>
                <a:cubicBezTo>
                  <a:pt x="657701" y="82391"/>
                  <a:pt x="662750" y="94679"/>
                  <a:pt x="672941" y="105156"/>
                </a:cubicBezTo>
                <a:cubicBezTo>
                  <a:pt x="683133" y="115729"/>
                  <a:pt x="696278" y="120968"/>
                  <a:pt x="712375" y="120968"/>
                </a:cubicBezTo>
                <a:close/>
                <a:moveTo>
                  <a:pt x="667703" y="572929"/>
                </a:moveTo>
                <a:lnTo>
                  <a:pt x="756666" y="572929"/>
                </a:lnTo>
                <a:lnTo>
                  <a:pt x="756666" y="191929"/>
                </a:lnTo>
                <a:lnTo>
                  <a:pt x="667703" y="191929"/>
                </a:lnTo>
                <a:lnTo>
                  <a:pt x="667703" y="572929"/>
                </a:lnTo>
                <a:close/>
                <a:moveTo>
                  <a:pt x="1179100" y="500348"/>
                </a:moveTo>
                <a:lnTo>
                  <a:pt x="1110234" y="461677"/>
                </a:lnTo>
                <a:cubicBezTo>
                  <a:pt x="1099090" y="478346"/>
                  <a:pt x="1086422" y="490157"/>
                  <a:pt x="1072325" y="497205"/>
                </a:cubicBezTo>
                <a:cubicBezTo>
                  <a:pt x="1058228" y="504254"/>
                  <a:pt x="1042702" y="507778"/>
                  <a:pt x="1025843" y="507778"/>
                </a:cubicBezTo>
                <a:cubicBezTo>
                  <a:pt x="993553" y="507778"/>
                  <a:pt x="967835" y="497015"/>
                  <a:pt x="948500" y="475393"/>
                </a:cubicBezTo>
                <a:cubicBezTo>
                  <a:pt x="929164" y="453771"/>
                  <a:pt x="919448" y="423101"/>
                  <a:pt x="919448" y="383096"/>
                </a:cubicBezTo>
                <a:cubicBezTo>
                  <a:pt x="919448" y="343091"/>
                  <a:pt x="929259" y="311182"/>
                  <a:pt x="948881" y="288608"/>
                </a:cubicBezTo>
                <a:cubicBezTo>
                  <a:pt x="968502" y="266033"/>
                  <a:pt x="993362" y="254794"/>
                  <a:pt x="1023652" y="254794"/>
                </a:cubicBezTo>
                <a:cubicBezTo>
                  <a:pt x="1040987" y="254794"/>
                  <a:pt x="1056418" y="258413"/>
                  <a:pt x="1069753" y="265557"/>
                </a:cubicBezTo>
                <a:cubicBezTo>
                  <a:pt x="1083183" y="272796"/>
                  <a:pt x="1095566" y="284893"/>
                  <a:pt x="1106996" y="302038"/>
                </a:cubicBezTo>
                <a:lnTo>
                  <a:pt x="1176909" y="267462"/>
                </a:lnTo>
                <a:cubicBezTo>
                  <a:pt x="1163479" y="239649"/>
                  <a:pt x="1143476" y="218694"/>
                  <a:pt x="1116806" y="204407"/>
                </a:cubicBezTo>
                <a:cubicBezTo>
                  <a:pt x="1090136" y="190119"/>
                  <a:pt x="1060037" y="182975"/>
                  <a:pt x="1026605" y="182975"/>
                </a:cubicBezTo>
                <a:cubicBezTo>
                  <a:pt x="968026" y="182975"/>
                  <a:pt x="920401" y="201359"/>
                  <a:pt x="883730" y="238220"/>
                </a:cubicBezTo>
                <a:cubicBezTo>
                  <a:pt x="847058" y="275082"/>
                  <a:pt x="828675" y="325374"/>
                  <a:pt x="828675" y="389096"/>
                </a:cubicBezTo>
                <a:cubicBezTo>
                  <a:pt x="828675" y="447104"/>
                  <a:pt x="845915" y="493776"/>
                  <a:pt x="880396" y="529019"/>
                </a:cubicBezTo>
                <a:cubicBezTo>
                  <a:pt x="914876" y="564261"/>
                  <a:pt x="962597" y="581882"/>
                  <a:pt x="1023652" y="581882"/>
                </a:cubicBezTo>
                <a:cubicBezTo>
                  <a:pt x="1056608" y="581882"/>
                  <a:pt x="1086612" y="575215"/>
                  <a:pt x="1113473" y="561785"/>
                </a:cubicBezTo>
                <a:cubicBezTo>
                  <a:pt x="1140333" y="548354"/>
                  <a:pt x="1162241" y="527971"/>
                  <a:pt x="1179100" y="500348"/>
                </a:cubicBezTo>
                <a:close/>
                <a:moveTo>
                  <a:pt x="1438656" y="185166"/>
                </a:moveTo>
                <a:cubicBezTo>
                  <a:pt x="1415796" y="185166"/>
                  <a:pt x="1395698" y="191643"/>
                  <a:pt x="1378363" y="204692"/>
                </a:cubicBezTo>
                <a:cubicBezTo>
                  <a:pt x="1361027" y="217742"/>
                  <a:pt x="1347883" y="236411"/>
                  <a:pt x="1338929" y="260699"/>
                </a:cubicBezTo>
                <a:lnTo>
                  <a:pt x="1337405" y="260699"/>
                </a:lnTo>
                <a:lnTo>
                  <a:pt x="1337405" y="191834"/>
                </a:lnTo>
                <a:lnTo>
                  <a:pt x="1248442" y="191834"/>
                </a:lnTo>
                <a:lnTo>
                  <a:pt x="1248442" y="572834"/>
                </a:lnTo>
                <a:lnTo>
                  <a:pt x="1337405" y="572834"/>
                </a:lnTo>
                <a:lnTo>
                  <a:pt x="1337405" y="384524"/>
                </a:lnTo>
                <a:cubicBezTo>
                  <a:pt x="1337405" y="348043"/>
                  <a:pt x="1345311" y="318707"/>
                  <a:pt x="1361027" y="296323"/>
                </a:cubicBezTo>
                <a:cubicBezTo>
                  <a:pt x="1376743" y="274034"/>
                  <a:pt x="1397413" y="262795"/>
                  <a:pt x="1422940" y="262795"/>
                </a:cubicBezTo>
                <a:cubicBezTo>
                  <a:pt x="1431131" y="262795"/>
                  <a:pt x="1438847" y="263557"/>
                  <a:pt x="1446181" y="265176"/>
                </a:cubicBezTo>
                <a:cubicBezTo>
                  <a:pt x="1453515" y="266795"/>
                  <a:pt x="1460754" y="268986"/>
                  <a:pt x="1467993" y="271653"/>
                </a:cubicBezTo>
                <a:lnTo>
                  <a:pt x="1491806" y="195739"/>
                </a:lnTo>
                <a:cubicBezTo>
                  <a:pt x="1482376" y="191548"/>
                  <a:pt x="1473613" y="188690"/>
                  <a:pt x="1465421" y="187166"/>
                </a:cubicBezTo>
                <a:cubicBezTo>
                  <a:pt x="1457230" y="185642"/>
                  <a:pt x="1448276" y="184976"/>
                  <a:pt x="1438656" y="184976"/>
                </a:cubicBezTo>
                <a:close/>
                <a:moveTo>
                  <a:pt x="1855375" y="237649"/>
                </a:moveTo>
                <a:cubicBezTo>
                  <a:pt x="1890236" y="274130"/>
                  <a:pt x="1907667" y="321278"/>
                  <a:pt x="1907667" y="379000"/>
                </a:cubicBezTo>
                <a:cubicBezTo>
                  <a:pt x="1907667" y="436721"/>
                  <a:pt x="1889284" y="486632"/>
                  <a:pt x="1852613" y="524637"/>
                </a:cubicBezTo>
                <a:cubicBezTo>
                  <a:pt x="1815941" y="562737"/>
                  <a:pt x="1767364" y="581787"/>
                  <a:pt x="1707166" y="581787"/>
                </a:cubicBezTo>
                <a:cubicBezTo>
                  <a:pt x="1646968" y="581787"/>
                  <a:pt x="1598581" y="564071"/>
                  <a:pt x="1562957" y="528542"/>
                </a:cubicBezTo>
                <a:cubicBezTo>
                  <a:pt x="1527334" y="493109"/>
                  <a:pt x="1509522" y="445294"/>
                  <a:pt x="1509522" y="385286"/>
                </a:cubicBezTo>
                <a:cubicBezTo>
                  <a:pt x="1509808" y="324517"/>
                  <a:pt x="1528667" y="275558"/>
                  <a:pt x="1566101" y="238506"/>
                </a:cubicBezTo>
                <a:cubicBezTo>
                  <a:pt x="1603534" y="201454"/>
                  <a:pt x="1652302" y="182880"/>
                  <a:pt x="1712309" y="182880"/>
                </a:cubicBezTo>
                <a:cubicBezTo>
                  <a:pt x="1772317" y="182880"/>
                  <a:pt x="1820513" y="201073"/>
                  <a:pt x="1855375" y="237554"/>
                </a:cubicBezTo>
                <a:close/>
                <a:moveTo>
                  <a:pt x="1816513" y="381286"/>
                </a:moveTo>
                <a:cubicBezTo>
                  <a:pt x="1816513" y="343376"/>
                  <a:pt x="1807178" y="312801"/>
                  <a:pt x="1788605" y="289751"/>
                </a:cubicBezTo>
                <a:cubicBezTo>
                  <a:pt x="1770031" y="266700"/>
                  <a:pt x="1743837" y="255175"/>
                  <a:pt x="1710118" y="255175"/>
                </a:cubicBezTo>
                <a:cubicBezTo>
                  <a:pt x="1676400" y="255175"/>
                  <a:pt x="1650302" y="267081"/>
                  <a:pt x="1630299" y="290894"/>
                </a:cubicBezTo>
                <a:cubicBezTo>
                  <a:pt x="1610297" y="314706"/>
                  <a:pt x="1600391" y="345567"/>
                  <a:pt x="1600391" y="383572"/>
                </a:cubicBezTo>
                <a:cubicBezTo>
                  <a:pt x="1600391" y="421577"/>
                  <a:pt x="1610297" y="453676"/>
                  <a:pt x="1630013" y="476250"/>
                </a:cubicBezTo>
                <a:cubicBezTo>
                  <a:pt x="1649730" y="498824"/>
                  <a:pt x="1676591" y="510064"/>
                  <a:pt x="1710595" y="510064"/>
                </a:cubicBezTo>
                <a:cubicBezTo>
                  <a:pt x="1744599" y="510064"/>
                  <a:pt x="1770412" y="498443"/>
                  <a:pt x="1788890" y="475107"/>
                </a:cubicBezTo>
                <a:cubicBezTo>
                  <a:pt x="1807369" y="451771"/>
                  <a:pt x="1816608" y="420529"/>
                  <a:pt x="1816608" y="381381"/>
                </a:cubicBezTo>
                <a:close/>
                <a:moveTo>
                  <a:pt x="2123313" y="339566"/>
                </a:moveTo>
                <a:cubicBezTo>
                  <a:pt x="2096262" y="334328"/>
                  <a:pt x="2077879" y="328327"/>
                  <a:pt x="2068068" y="321374"/>
                </a:cubicBezTo>
                <a:cubicBezTo>
                  <a:pt x="2058257" y="314420"/>
                  <a:pt x="2053400" y="304800"/>
                  <a:pt x="2053400" y="292322"/>
                </a:cubicBezTo>
                <a:cubicBezTo>
                  <a:pt x="2053400" y="279845"/>
                  <a:pt x="2058067" y="269367"/>
                  <a:pt x="2067497" y="261461"/>
                </a:cubicBezTo>
                <a:cubicBezTo>
                  <a:pt x="2076926" y="253556"/>
                  <a:pt x="2090642" y="249555"/>
                  <a:pt x="2108835" y="249555"/>
                </a:cubicBezTo>
                <a:cubicBezTo>
                  <a:pt x="2125694" y="249555"/>
                  <a:pt x="2140268" y="252508"/>
                  <a:pt x="2152555" y="258509"/>
                </a:cubicBezTo>
                <a:cubicBezTo>
                  <a:pt x="2164842" y="264509"/>
                  <a:pt x="2176653" y="273368"/>
                  <a:pt x="2188083" y="285274"/>
                </a:cubicBezTo>
                <a:lnTo>
                  <a:pt x="2239804" y="238411"/>
                </a:lnTo>
                <a:cubicBezTo>
                  <a:pt x="2225421" y="219837"/>
                  <a:pt x="2206943" y="205931"/>
                  <a:pt x="2184368" y="196691"/>
                </a:cubicBezTo>
                <a:cubicBezTo>
                  <a:pt x="2161794" y="187547"/>
                  <a:pt x="2137505" y="182880"/>
                  <a:pt x="2111407" y="182880"/>
                </a:cubicBezTo>
                <a:cubicBezTo>
                  <a:pt x="2070735" y="182880"/>
                  <a:pt x="2037017" y="193453"/>
                  <a:pt x="2010251" y="214694"/>
                </a:cubicBezTo>
                <a:cubicBezTo>
                  <a:pt x="1983486" y="235934"/>
                  <a:pt x="1970056" y="265081"/>
                  <a:pt x="1970056" y="302324"/>
                </a:cubicBezTo>
                <a:cubicBezTo>
                  <a:pt x="1970056" y="331375"/>
                  <a:pt x="1979962" y="355759"/>
                  <a:pt x="1999679" y="375476"/>
                </a:cubicBezTo>
                <a:cubicBezTo>
                  <a:pt x="2019395" y="395192"/>
                  <a:pt x="2054162" y="409385"/>
                  <a:pt x="2104073" y="418052"/>
                </a:cubicBezTo>
                <a:cubicBezTo>
                  <a:pt x="2124361" y="421767"/>
                  <a:pt x="2139696" y="427768"/>
                  <a:pt x="2149983" y="436055"/>
                </a:cubicBezTo>
                <a:cubicBezTo>
                  <a:pt x="2160270" y="444341"/>
                  <a:pt x="2165414" y="454724"/>
                  <a:pt x="2165414" y="467106"/>
                </a:cubicBezTo>
                <a:cubicBezTo>
                  <a:pt x="2165414" y="482251"/>
                  <a:pt x="2159984" y="493967"/>
                  <a:pt x="2149031" y="502253"/>
                </a:cubicBezTo>
                <a:cubicBezTo>
                  <a:pt x="2138077" y="510540"/>
                  <a:pt x="2122837" y="514731"/>
                  <a:pt x="2103311" y="514731"/>
                </a:cubicBezTo>
                <a:cubicBezTo>
                  <a:pt x="2085975" y="514731"/>
                  <a:pt x="2069402" y="510826"/>
                  <a:pt x="2053685" y="503015"/>
                </a:cubicBezTo>
                <a:cubicBezTo>
                  <a:pt x="2037969" y="495205"/>
                  <a:pt x="2023110" y="482156"/>
                  <a:pt x="2009204" y="463772"/>
                </a:cubicBezTo>
                <a:lnTo>
                  <a:pt x="1955673" y="511778"/>
                </a:lnTo>
                <a:cubicBezTo>
                  <a:pt x="1969770" y="534638"/>
                  <a:pt x="1989868" y="551974"/>
                  <a:pt x="2015966" y="563880"/>
                </a:cubicBezTo>
                <a:cubicBezTo>
                  <a:pt x="2042065" y="575786"/>
                  <a:pt x="2070926" y="581787"/>
                  <a:pt x="2102644" y="581787"/>
                </a:cubicBezTo>
                <a:cubicBezTo>
                  <a:pt x="2146268" y="581787"/>
                  <a:pt x="2181606" y="570548"/>
                  <a:pt x="2208657" y="547973"/>
                </a:cubicBezTo>
                <a:cubicBezTo>
                  <a:pt x="2235708" y="525399"/>
                  <a:pt x="2249234" y="495776"/>
                  <a:pt x="2249234" y="459010"/>
                </a:cubicBezTo>
                <a:cubicBezTo>
                  <a:pt x="2249234" y="426244"/>
                  <a:pt x="2238851" y="399955"/>
                  <a:pt x="2217992" y="380143"/>
                </a:cubicBezTo>
                <a:cubicBezTo>
                  <a:pt x="2197132" y="360331"/>
                  <a:pt x="2165604" y="346805"/>
                  <a:pt x="2123504" y="339566"/>
                </a:cubicBezTo>
                <a:close/>
                <a:moveTo>
                  <a:pt x="2658332" y="237649"/>
                </a:moveTo>
                <a:cubicBezTo>
                  <a:pt x="2693194" y="274130"/>
                  <a:pt x="2710624" y="321278"/>
                  <a:pt x="2710624" y="379000"/>
                </a:cubicBezTo>
                <a:cubicBezTo>
                  <a:pt x="2710624" y="436721"/>
                  <a:pt x="2692241" y="486632"/>
                  <a:pt x="2655570" y="524637"/>
                </a:cubicBezTo>
                <a:cubicBezTo>
                  <a:pt x="2618899" y="562737"/>
                  <a:pt x="2570321" y="581787"/>
                  <a:pt x="2510123" y="581787"/>
                </a:cubicBezTo>
                <a:cubicBezTo>
                  <a:pt x="2449925" y="581787"/>
                  <a:pt x="2401538" y="564071"/>
                  <a:pt x="2365915" y="528542"/>
                </a:cubicBezTo>
                <a:cubicBezTo>
                  <a:pt x="2330291" y="493109"/>
                  <a:pt x="2312480" y="445294"/>
                  <a:pt x="2312480" y="385286"/>
                </a:cubicBezTo>
                <a:cubicBezTo>
                  <a:pt x="2312765" y="324517"/>
                  <a:pt x="2331625" y="275558"/>
                  <a:pt x="2369058" y="238506"/>
                </a:cubicBezTo>
                <a:cubicBezTo>
                  <a:pt x="2406491" y="201454"/>
                  <a:pt x="2455259" y="182880"/>
                  <a:pt x="2515267" y="182880"/>
                </a:cubicBezTo>
                <a:cubicBezTo>
                  <a:pt x="2575274" y="182880"/>
                  <a:pt x="2623471" y="201073"/>
                  <a:pt x="2658332" y="237554"/>
                </a:cubicBezTo>
                <a:close/>
                <a:moveTo>
                  <a:pt x="2619375" y="381286"/>
                </a:moveTo>
                <a:cubicBezTo>
                  <a:pt x="2619375" y="343376"/>
                  <a:pt x="2610041" y="312801"/>
                  <a:pt x="2591467" y="289751"/>
                </a:cubicBezTo>
                <a:cubicBezTo>
                  <a:pt x="2572893" y="266700"/>
                  <a:pt x="2546699" y="255175"/>
                  <a:pt x="2512981" y="255175"/>
                </a:cubicBezTo>
                <a:cubicBezTo>
                  <a:pt x="2479262" y="255175"/>
                  <a:pt x="2453164" y="267081"/>
                  <a:pt x="2433161" y="290894"/>
                </a:cubicBezTo>
                <a:cubicBezTo>
                  <a:pt x="2413159" y="314706"/>
                  <a:pt x="2403253" y="345567"/>
                  <a:pt x="2403253" y="383572"/>
                </a:cubicBezTo>
                <a:cubicBezTo>
                  <a:pt x="2403253" y="421577"/>
                  <a:pt x="2413159" y="453676"/>
                  <a:pt x="2432876" y="476250"/>
                </a:cubicBezTo>
                <a:cubicBezTo>
                  <a:pt x="2452592" y="498824"/>
                  <a:pt x="2479453" y="510064"/>
                  <a:pt x="2513457" y="510064"/>
                </a:cubicBezTo>
                <a:cubicBezTo>
                  <a:pt x="2547461" y="510064"/>
                  <a:pt x="2573274" y="498443"/>
                  <a:pt x="2591753" y="475107"/>
                </a:cubicBezTo>
                <a:cubicBezTo>
                  <a:pt x="2610231" y="451771"/>
                  <a:pt x="2619470" y="420529"/>
                  <a:pt x="2619470" y="381381"/>
                </a:cubicBezTo>
                <a:close/>
                <a:moveTo>
                  <a:pt x="3219260" y="494729"/>
                </a:moveTo>
                <a:cubicBezTo>
                  <a:pt x="3210782" y="500634"/>
                  <a:pt x="3203162" y="504920"/>
                  <a:pt x="3196209" y="507397"/>
                </a:cubicBezTo>
                <a:cubicBezTo>
                  <a:pt x="3189256" y="509873"/>
                  <a:pt x="3182303" y="511112"/>
                  <a:pt x="3175349" y="511112"/>
                </a:cubicBezTo>
                <a:cubicBezTo>
                  <a:pt x="3161919" y="511112"/>
                  <a:pt x="3151537" y="506730"/>
                  <a:pt x="3144107" y="497872"/>
                </a:cubicBezTo>
                <a:cubicBezTo>
                  <a:pt x="3136678" y="489109"/>
                  <a:pt x="3132963" y="475393"/>
                  <a:pt x="3132963" y="456724"/>
                </a:cubicBezTo>
                <a:lnTo>
                  <a:pt x="3132963" y="260985"/>
                </a:lnTo>
                <a:lnTo>
                  <a:pt x="3230118" y="260985"/>
                </a:lnTo>
                <a:lnTo>
                  <a:pt x="3230118" y="191738"/>
                </a:lnTo>
                <a:lnTo>
                  <a:pt x="3132963" y="191738"/>
                </a:lnTo>
                <a:lnTo>
                  <a:pt x="3132963" y="82677"/>
                </a:lnTo>
                <a:lnTo>
                  <a:pt x="3043999" y="98298"/>
                </a:lnTo>
                <a:lnTo>
                  <a:pt x="3043999" y="191643"/>
                </a:lnTo>
                <a:lnTo>
                  <a:pt x="2893028" y="191643"/>
                </a:lnTo>
                <a:lnTo>
                  <a:pt x="2893028" y="130969"/>
                </a:lnTo>
                <a:cubicBezTo>
                  <a:pt x="2893028" y="111157"/>
                  <a:pt x="2897315" y="96203"/>
                  <a:pt x="2905887" y="86297"/>
                </a:cubicBezTo>
                <a:cubicBezTo>
                  <a:pt x="2914460" y="76391"/>
                  <a:pt x="2926652" y="71438"/>
                  <a:pt x="2942558" y="71438"/>
                </a:cubicBezTo>
                <a:cubicBezTo>
                  <a:pt x="2950750" y="71438"/>
                  <a:pt x="2958274" y="72581"/>
                  <a:pt x="2965037" y="74962"/>
                </a:cubicBezTo>
                <a:cubicBezTo>
                  <a:pt x="2971895" y="77343"/>
                  <a:pt x="2978468" y="80582"/>
                  <a:pt x="2984945" y="84868"/>
                </a:cubicBezTo>
                <a:lnTo>
                  <a:pt x="3021425" y="20479"/>
                </a:lnTo>
                <a:cubicBezTo>
                  <a:pt x="3008281" y="13526"/>
                  <a:pt x="2994851" y="8382"/>
                  <a:pt x="2981230" y="5048"/>
                </a:cubicBezTo>
                <a:cubicBezTo>
                  <a:pt x="2967609" y="1715"/>
                  <a:pt x="2953417" y="0"/>
                  <a:pt x="2938844" y="0"/>
                </a:cubicBezTo>
                <a:cubicBezTo>
                  <a:pt x="2896172" y="0"/>
                  <a:pt x="2863120" y="11621"/>
                  <a:pt x="2839688" y="34957"/>
                </a:cubicBezTo>
                <a:cubicBezTo>
                  <a:pt x="2816257" y="58293"/>
                  <a:pt x="2804541" y="90011"/>
                  <a:pt x="2804541" y="130207"/>
                </a:cubicBezTo>
                <a:lnTo>
                  <a:pt x="2804541" y="191643"/>
                </a:lnTo>
                <a:lnTo>
                  <a:pt x="2739771" y="191643"/>
                </a:lnTo>
                <a:lnTo>
                  <a:pt x="2739771" y="260890"/>
                </a:lnTo>
                <a:lnTo>
                  <a:pt x="2804541" y="260890"/>
                </a:lnTo>
                <a:lnTo>
                  <a:pt x="2804541" y="572643"/>
                </a:lnTo>
                <a:lnTo>
                  <a:pt x="2893124" y="572643"/>
                </a:lnTo>
                <a:lnTo>
                  <a:pt x="2893124" y="261080"/>
                </a:lnTo>
                <a:lnTo>
                  <a:pt x="3044095" y="261080"/>
                </a:lnTo>
                <a:lnTo>
                  <a:pt x="3044095" y="469487"/>
                </a:lnTo>
                <a:cubicBezTo>
                  <a:pt x="3044095" y="506159"/>
                  <a:pt x="3053524" y="534067"/>
                  <a:pt x="3072384" y="553212"/>
                </a:cubicBezTo>
                <a:cubicBezTo>
                  <a:pt x="3091244" y="572357"/>
                  <a:pt x="3119342" y="581882"/>
                  <a:pt x="3156871" y="581882"/>
                </a:cubicBezTo>
                <a:cubicBezTo>
                  <a:pt x="3175254" y="581882"/>
                  <a:pt x="3192304" y="579501"/>
                  <a:pt x="3208020" y="574643"/>
                </a:cubicBezTo>
                <a:cubicBezTo>
                  <a:pt x="3223736" y="569786"/>
                  <a:pt x="3236690" y="563309"/>
                  <a:pt x="3246882" y="555117"/>
                </a:cubicBezTo>
                <a:lnTo>
                  <a:pt x="3219355" y="494824"/>
                </a:lnTo>
                <a:close/>
                <a:moveTo>
                  <a:pt x="0" y="1449229"/>
                </a:moveTo>
                <a:lnTo>
                  <a:pt x="91154" y="1449229"/>
                </a:lnTo>
                <a:lnTo>
                  <a:pt x="91154" y="915638"/>
                </a:lnTo>
                <a:lnTo>
                  <a:pt x="0" y="915638"/>
                </a:lnTo>
                <a:lnTo>
                  <a:pt x="0" y="1449229"/>
                </a:lnTo>
                <a:close/>
                <a:moveTo>
                  <a:pt x="463391" y="1068229"/>
                </a:moveTo>
                <a:lnTo>
                  <a:pt x="552355" y="1068229"/>
                </a:lnTo>
                <a:lnTo>
                  <a:pt x="552355" y="1426559"/>
                </a:lnTo>
                <a:cubicBezTo>
                  <a:pt x="552355" y="1490758"/>
                  <a:pt x="534829" y="1540574"/>
                  <a:pt x="499682" y="1575721"/>
                </a:cubicBezTo>
                <a:cubicBezTo>
                  <a:pt x="464534" y="1610963"/>
                  <a:pt x="416243" y="1628585"/>
                  <a:pt x="354806" y="1628585"/>
                </a:cubicBezTo>
                <a:cubicBezTo>
                  <a:pt x="318325" y="1628585"/>
                  <a:pt x="284893" y="1621917"/>
                  <a:pt x="254318" y="1608677"/>
                </a:cubicBezTo>
                <a:cubicBezTo>
                  <a:pt x="223838" y="1595438"/>
                  <a:pt x="197739" y="1574959"/>
                  <a:pt x="176213" y="1547431"/>
                </a:cubicBezTo>
                <a:lnTo>
                  <a:pt x="240983" y="1499426"/>
                </a:lnTo>
                <a:cubicBezTo>
                  <a:pt x="255365" y="1519238"/>
                  <a:pt x="271844" y="1534097"/>
                  <a:pt x="290322" y="1543907"/>
                </a:cubicBezTo>
                <a:cubicBezTo>
                  <a:pt x="308800" y="1553718"/>
                  <a:pt x="330803" y="1558576"/>
                  <a:pt x="356330" y="1558576"/>
                </a:cubicBezTo>
                <a:cubicBezTo>
                  <a:pt x="389573" y="1558576"/>
                  <a:pt x="415766" y="1548765"/>
                  <a:pt x="434816" y="1529144"/>
                </a:cubicBezTo>
                <a:cubicBezTo>
                  <a:pt x="453962" y="1509522"/>
                  <a:pt x="463487" y="1480376"/>
                  <a:pt x="463487" y="1441704"/>
                </a:cubicBezTo>
                <a:lnTo>
                  <a:pt x="463487" y="1398175"/>
                </a:lnTo>
                <a:lnTo>
                  <a:pt x="461963" y="1398175"/>
                </a:lnTo>
                <a:cubicBezTo>
                  <a:pt x="448056" y="1417796"/>
                  <a:pt x="431101" y="1432655"/>
                  <a:pt x="411194" y="1442847"/>
                </a:cubicBezTo>
                <a:cubicBezTo>
                  <a:pt x="391287" y="1453039"/>
                  <a:pt x="366522" y="1458087"/>
                  <a:pt x="336995" y="1458087"/>
                </a:cubicBezTo>
                <a:cubicBezTo>
                  <a:pt x="287655" y="1458087"/>
                  <a:pt x="247936" y="1441418"/>
                  <a:pt x="217932" y="1408081"/>
                </a:cubicBezTo>
                <a:cubicBezTo>
                  <a:pt x="187928" y="1374743"/>
                  <a:pt x="172879" y="1328261"/>
                  <a:pt x="172879" y="1268730"/>
                </a:cubicBezTo>
                <a:cubicBezTo>
                  <a:pt x="172879" y="1202722"/>
                  <a:pt x="190214" y="1151382"/>
                  <a:pt x="224790" y="1114520"/>
                </a:cubicBezTo>
                <a:cubicBezTo>
                  <a:pt x="259366" y="1077659"/>
                  <a:pt x="302324" y="1059275"/>
                  <a:pt x="353759" y="1059275"/>
                </a:cubicBezTo>
                <a:cubicBezTo>
                  <a:pt x="376333" y="1059275"/>
                  <a:pt x="397097" y="1063466"/>
                  <a:pt x="416052" y="1071944"/>
                </a:cubicBezTo>
                <a:cubicBezTo>
                  <a:pt x="435007" y="1080421"/>
                  <a:pt x="450342" y="1092422"/>
                  <a:pt x="461963" y="1108043"/>
                </a:cubicBezTo>
                <a:lnTo>
                  <a:pt x="463487" y="1108043"/>
                </a:lnTo>
                <a:lnTo>
                  <a:pt x="463487" y="1068229"/>
                </a:lnTo>
                <a:close/>
                <a:moveTo>
                  <a:pt x="464153" y="1228154"/>
                </a:moveTo>
                <a:cubicBezTo>
                  <a:pt x="464153" y="1201388"/>
                  <a:pt x="455105" y="1178528"/>
                  <a:pt x="437007" y="1159478"/>
                </a:cubicBezTo>
                <a:cubicBezTo>
                  <a:pt x="418910" y="1140428"/>
                  <a:pt x="395573" y="1130999"/>
                  <a:pt x="367094" y="1130999"/>
                </a:cubicBezTo>
                <a:cubicBezTo>
                  <a:pt x="335375" y="1130999"/>
                  <a:pt x="310134" y="1142619"/>
                  <a:pt x="291560" y="1165765"/>
                </a:cubicBezTo>
                <a:cubicBezTo>
                  <a:pt x="272987" y="1189006"/>
                  <a:pt x="263652" y="1221677"/>
                  <a:pt x="263652" y="1263777"/>
                </a:cubicBezTo>
                <a:cubicBezTo>
                  <a:pt x="263652" y="1301687"/>
                  <a:pt x="272225" y="1331595"/>
                  <a:pt x="289465" y="1353407"/>
                </a:cubicBezTo>
                <a:cubicBezTo>
                  <a:pt x="306705" y="1375220"/>
                  <a:pt x="330613" y="1386173"/>
                  <a:pt x="361093" y="1386173"/>
                </a:cubicBezTo>
                <a:cubicBezTo>
                  <a:pt x="391573" y="1386173"/>
                  <a:pt x="416433" y="1375601"/>
                  <a:pt x="435483" y="1354360"/>
                </a:cubicBezTo>
                <a:cubicBezTo>
                  <a:pt x="454533" y="1333119"/>
                  <a:pt x="464153" y="1305592"/>
                  <a:pt x="464153" y="1271588"/>
                </a:cubicBezTo>
                <a:lnTo>
                  <a:pt x="464153" y="1228058"/>
                </a:lnTo>
                <a:close/>
                <a:moveTo>
                  <a:pt x="860965" y="1059275"/>
                </a:moveTo>
                <a:cubicBezTo>
                  <a:pt x="835914" y="1059275"/>
                  <a:pt x="812673" y="1064514"/>
                  <a:pt x="791432" y="1075087"/>
                </a:cubicBezTo>
                <a:cubicBezTo>
                  <a:pt x="770096" y="1085660"/>
                  <a:pt x="752570" y="1100614"/>
                  <a:pt x="738950" y="1119950"/>
                </a:cubicBezTo>
                <a:lnTo>
                  <a:pt x="737426" y="1119950"/>
                </a:lnTo>
                <a:lnTo>
                  <a:pt x="737426" y="1068229"/>
                </a:lnTo>
                <a:lnTo>
                  <a:pt x="648462" y="1068229"/>
                </a:lnTo>
                <a:lnTo>
                  <a:pt x="648462" y="1449229"/>
                </a:lnTo>
                <a:lnTo>
                  <a:pt x="737426" y="1449229"/>
                </a:lnTo>
                <a:lnTo>
                  <a:pt x="737426" y="1231964"/>
                </a:lnTo>
                <a:cubicBezTo>
                  <a:pt x="737426" y="1202912"/>
                  <a:pt x="745808" y="1178909"/>
                  <a:pt x="762572" y="1159764"/>
                </a:cubicBezTo>
                <a:cubicBezTo>
                  <a:pt x="779336" y="1140714"/>
                  <a:pt x="800862" y="1131094"/>
                  <a:pt x="827151" y="1131094"/>
                </a:cubicBezTo>
                <a:cubicBezTo>
                  <a:pt x="851916" y="1131094"/>
                  <a:pt x="870585" y="1139285"/>
                  <a:pt x="882968" y="1155668"/>
                </a:cubicBezTo>
                <a:cubicBezTo>
                  <a:pt x="895350" y="1172051"/>
                  <a:pt x="901541" y="1195769"/>
                  <a:pt x="901541" y="1226725"/>
                </a:cubicBezTo>
                <a:lnTo>
                  <a:pt x="901541" y="1449229"/>
                </a:lnTo>
                <a:lnTo>
                  <a:pt x="990505" y="1449229"/>
                </a:lnTo>
                <a:lnTo>
                  <a:pt x="990505" y="1214819"/>
                </a:lnTo>
                <a:cubicBezTo>
                  <a:pt x="990505" y="1165003"/>
                  <a:pt x="979456" y="1126617"/>
                  <a:pt x="957358" y="1099661"/>
                </a:cubicBezTo>
                <a:cubicBezTo>
                  <a:pt x="935260" y="1072706"/>
                  <a:pt x="903161" y="1059275"/>
                  <a:pt x="860965" y="1059275"/>
                </a:cubicBezTo>
                <a:close/>
                <a:moveTo>
                  <a:pt x="1124236" y="890683"/>
                </a:moveTo>
                <a:cubicBezTo>
                  <a:pt x="1108139" y="890683"/>
                  <a:pt x="1094994" y="895731"/>
                  <a:pt x="1084802" y="905923"/>
                </a:cubicBezTo>
                <a:cubicBezTo>
                  <a:pt x="1074611" y="916115"/>
                  <a:pt x="1069562" y="928592"/>
                  <a:pt x="1069562" y="943547"/>
                </a:cubicBezTo>
                <a:cubicBezTo>
                  <a:pt x="1069562" y="958501"/>
                  <a:pt x="1074611" y="970788"/>
                  <a:pt x="1084802" y="981266"/>
                </a:cubicBezTo>
                <a:cubicBezTo>
                  <a:pt x="1094994" y="991838"/>
                  <a:pt x="1108139" y="997077"/>
                  <a:pt x="1124236" y="997077"/>
                </a:cubicBezTo>
                <a:cubicBezTo>
                  <a:pt x="1140333" y="997077"/>
                  <a:pt x="1154240" y="992029"/>
                  <a:pt x="1164431" y="981837"/>
                </a:cubicBezTo>
                <a:cubicBezTo>
                  <a:pt x="1174623" y="971645"/>
                  <a:pt x="1179671" y="958977"/>
                  <a:pt x="1179671" y="943928"/>
                </a:cubicBezTo>
                <a:cubicBezTo>
                  <a:pt x="1179671" y="928878"/>
                  <a:pt x="1174623" y="916115"/>
                  <a:pt x="1164431" y="906018"/>
                </a:cubicBezTo>
                <a:cubicBezTo>
                  <a:pt x="1154240" y="895826"/>
                  <a:pt x="1140905" y="890778"/>
                  <a:pt x="1124236" y="890778"/>
                </a:cubicBezTo>
                <a:close/>
                <a:moveTo>
                  <a:pt x="1079564" y="1449229"/>
                </a:moveTo>
                <a:lnTo>
                  <a:pt x="1168527" y="1449229"/>
                </a:lnTo>
                <a:lnTo>
                  <a:pt x="1168527" y="1068229"/>
                </a:lnTo>
                <a:lnTo>
                  <a:pt x="1079564" y="1068229"/>
                </a:lnTo>
                <a:lnTo>
                  <a:pt x="1079564" y="1449229"/>
                </a:lnTo>
                <a:close/>
                <a:moveTo>
                  <a:pt x="1440656" y="1383697"/>
                </a:moveTo>
                <a:cubicBezTo>
                  <a:pt x="1433703" y="1386173"/>
                  <a:pt x="1426750" y="1387412"/>
                  <a:pt x="1419797" y="1387412"/>
                </a:cubicBezTo>
                <a:cubicBezTo>
                  <a:pt x="1406366" y="1387412"/>
                  <a:pt x="1395984" y="1383030"/>
                  <a:pt x="1388555" y="1374172"/>
                </a:cubicBezTo>
                <a:cubicBezTo>
                  <a:pt x="1381125" y="1365409"/>
                  <a:pt x="1377410" y="1351693"/>
                  <a:pt x="1377410" y="1333024"/>
                </a:cubicBezTo>
                <a:lnTo>
                  <a:pt x="1377410" y="1137285"/>
                </a:lnTo>
                <a:lnTo>
                  <a:pt x="1474565" y="1137285"/>
                </a:lnTo>
                <a:lnTo>
                  <a:pt x="1474565" y="1068038"/>
                </a:lnTo>
                <a:lnTo>
                  <a:pt x="1377410" y="1068038"/>
                </a:lnTo>
                <a:lnTo>
                  <a:pt x="1377410" y="958977"/>
                </a:lnTo>
                <a:lnTo>
                  <a:pt x="1288447" y="974598"/>
                </a:lnTo>
                <a:lnTo>
                  <a:pt x="1288447" y="1067943"/>
                </a:lnTo>
                <a:lnTo>
                  <a:pt x="1224820" y="1067943"/>
                </a:lnTo>
                <a:lnTo>
                  <a:pt x="1224820" y="1137190"/>
                </a:lnTo>
                <a:lnTo>
                  <a:pt x="1288447" y="1137190"/>
                </a:lnTo>
                <a:lnTo>
                  <a:pt x="1288447" y="1345597"/>
                </a:lnTo>
                <a:cubicBezTo>
                  <a:pt x="1288447" y="1382268"/>
                  <a:pt x="1297877" y="1410176"/>
                  <a:pt x="1316736" y="1429322"/>
                </a:cubicBezTo>
                <a:cubicBezTo>
                  <a:pt x="1335596" y="1448467"/>
                  <a:pt x="1363789" y="1457992"/>
                  <a:pt x="1401223" y="1457992"/>
                </a:cubicBezTo>
                <a:cubicBezTo>
                  <a:pt x="1419606" y="1457992"/>
                  <a:pt x="1436656" y="1455610"/>
                  <a:pt x="1452372" y="1450753"/>
                </a:cubicBezTo>
                <a:cubicBezTo>
                  <a:pt x="1468088" y="1445895"/>
                  <a:pt x="1481042" y="1439418"/>
                  <a:pt x="1491234" y="1431227"/>
                </a:cubicBezTo>
                <a:lnTo>
                  <a:pt x="1463707" y="1370933"/>
                </a:lnTo>
                <a:cubicBezTo>
                  <a:pt x="1455230" y="1376839"/>
                  <a:pt x="1447610" y="1381125"/>
                  <a:pt x="1440656" y="1383602"/>
                </a:cubicBezTo>
                <a:close/>
                <a:moveTo>
                  <a:pt x="1829657" y="1107662"/>
                </a:moveTo>
                <a:cubicBezTo>
                  <a:pt x="1859185" y="1139952"/>
                  <a:pt x="1873949" y="1186434"/>
                  <a:pt x="1873949" y="1247204"/>
                </a:cubicBezTo>
                <a:lnTo>
                  <a:pt x="1873949" y="1280731"/>
                </a:lnTo>
                <a:lnTo>
                  <a:pt x="1612392" y="1280731"/>
                </a:lnTo>
                <a:cubicBezTo>
                  <a:pt x="1613154" y="1316927"/>
                  <a:pt x="1622965" y="1344073"/>
                  <a:pt x="1641824" y="1362075"/>
                </a:cubicBezTo>
                <a:cubicBezTo>
                  <a:pt x="1660684" y="1380077"/>
                  <a:pt x="1684020" y="1389031"/>
                  <a:pt x="1711738" y="1389031"/>
                </a:cubicBezTo>
                <a:cubicBezTo>
                  <a:pt x="1731074" y="1389031"/>
                  <a:pt x="1748314" y="1384459"/>
                  <a:pt x="1763459" y="1375220"/>
                </a:cubicBezTo>
                <a:cubicBezTo>
                  <a:pt x="1778603" y="1366076"/>
                  <a:pt x="1791462" y="1352360"/>
                  <a:pt x="1802130" y="1334262"/>
                </a:cubicBezTo>
                <a:lnTo>
                  <a:pt x="1870234" y="1371505"/>
                </a:lnTo>
                <a:cubicBezTo>
                  <a:pt x="1852613" y="1399318"/>
                  <a:pt x="1830324" y="1420654"/>
                  <a:pt x="1803464" y="1435703"/>
                </a:cubicBezTo>
                <a:cubicBezTo>
                  <a:pt x="1776508" y="1450753"/>
                  <a:pt x="1744980" y="1458182"/>
                  <a:pt x="1708785" y="1458182"/>
                </a:cubicBezTo>
                <a:cubicBezTo>
                  <a:pt x="1652207" y="1458182"/>
                  <a:pt x="1607058" y="1441323"/>
                  <a:pt x="1573149" y="1407605"/>
                </a:cubicBezTo>
                <a:cubicBezTo>
                  <a:pt x="1539335" y="1373886"/>
                  <a:pt x="1522381" y="1325404"/>
                  <a:pt x="1522381" y="1262158"/>
                </a:cubicBezTo>
                <a:cubicBezTo>
                  <a:pt x="1522667" y="1201865"/>
                  <a:pt x="1540097" y="1153001"/>
                  <a:pt x="1574673" y="1115568"/>
                </a:cubicBezTo>
                <a:cubicBezTo>
                  <a:pt x="1609249" y="1078135"/>
                  <a:pt x="1652778" y="1059371"/>
                  <a:pt x="1705070" y="1059371"/>
                </a:cubicBezTo>
                <a:cubicBezTo>
                  <a:pt x="1757363" y="1059371"/>
                  <a:pt x="1800225" y="1075468"/>
                  <a:pt x="1829753" y="1107758"/>
                </a:cubicBezTo>
                <a:close/>
                <a:moveTo>
                  <a:pt x="1788414" y="1218152"/>
                </a:moveTo>
                <a:cubicBezTo>
                  <a:pt x="1788414" y="1188625"/>
                  <a:pt x="1781175" y="1165860"/>
                  <a:pt x="1766602" y="1149858"/>
                </a:cubicBezTo>
                <a:cubicBezTo>
                  <a:pt x="1752029" y="1133856"/>
                  <a:pt x="1732026" y="1125855"/>
                  <a:pt x="1706499" y="1125855"/>
                </a:cubicBezTo>
                <a:cubicBezTo>
                  <a:pt x="1680972" y="1125855"/>
                  <a:pt x="1658398" y="1134618"/>
                  <a:pt x="1641729" y="1152049"/>
                </a:cubicBezTo>
                <a:cubicBezTo>
                  <a:pt x="1625060" y="1169575"/>
                  <a:pt x="1615154" y="1191578"/>
                  <a:pt x="1612011" y="1218057"/>
                </a:cubicBezTo>
                <a:lnTo>
                  <a:pt x="1788414" y="1218057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71000">
                <a:srgbClr val="FFEBB6"/>
              </a:gs>
              <a:gs pos="100000">
                <a:srgbClr val="FFE6A4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2800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56240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1"/>
            <a:ext cx="5214937" cy="418782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6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50353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TDM 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91EB205-B779-0D6A-E681-F10835F983C0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E89BB27C-FD99-BA84-DA95-3D252BC397B0}"/>
              </a:ext>
            </a:extLst>
          </p:cNvPr>
          <p:cNvSpPr/>
          <p:nvPr userDrawn="1"/>
        </p:nvSpPr>
        <p:spPr>
          <a:xfrm rot="5400000" flipH="1">
            <a:off x="1051385" y="-453565"/>
            <a:ext cx="6260180" cy="8362950"/>
          </a:xfrm>
          <a:prstGeom prst="round1Rect">
            <a:avLst>
              <a:gd name="adj" fmla="val 7526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ACB51BF4-AC27-1523-5605-8314C9BA0839}"/>
              </a:ext>
            </a:extLst>
          </p:cNvPr>
          <p:cNvSpPr/>
          <p:nvPr userDrawn="1"/>
        </p:nvSpPr>
        <p:spPr>
          <a:xfrm rot="5400000">
            <a:off x="649212" y="-649210"/>
            <a:ext cx="6473979" cy="7772402"/>
          </a:xfrm>
          <a:prstGeom prst="round1Rect">
            <a:avLst>
              <a:gd name="adj" fmla="val 21121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CF9E901C-E240-9626-E6FF-FCFF444AAC91}"/>
              </a:ext>
            </a:extLst>
          </p:cNvPr>
          <p:cNvSpPr/>
          <p:nvPr userDrawn="1"/>
        </p:nvSpPr>
        <p:spPr>
          <a:xfrm flipH="1">
            <a:off x="11714484" y="1207802"/>
            <a:ext cx="477515" cy="3296919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87E5D5-401F-A838-17AB-051301A16973}"/>
              </a:ext>
            </a:extLst>
          </p:cNvPr>
          <p:cNvGrpSpPr/>
          <p:nvPr userDrawn="1"/>
        </p:nvGrpSpPr>
        <p:grpSpPr>
          <a:xfrm>
            <a:off x="9407085" y="5058333"/>
            <a:ext cx="2312991" cy="1235231"/>
            <a:chOff x="775130" y="5095348"/>
            <a:chExt cx="1891914" cy="1010359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6EC192C-E746-8A38-6B8D-6F2EFA223630}"/>
                </a:ext>
              </a:extLst>
            </p:cNvPr>
            <p:cNvSpPr/>
            <p:nvPr/>
          </p:nvSpPr>
          <p:spPr>
            <a:xfrm>
              <a:off x="77513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6A56C3-60FE-3032-EACF-1A8675CF330C}"/>
                </a:ext>
              </a:extLst>
            </p:cNvPr>
            <p:cNvSpPr/>
            <p:nvPr/>
          </p:nvSpPr>
          <p:spPr>
            <a:xfrm>
              <a:off x="1216028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F19F2A9-EE6D-182F-58ED-A4C318A1DF08}"/>
                </a:ext>
              </a:extLst>
            </p:cNvPr>
            <p:cNvSpPr/>
            <p:nvPr/>
          </p:nvSpPr>
          <p:spPr>
            <a:xfrm>
              <a:off x="1656925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020952-32FC-B8E6-3E02-43E2127E4C7A}"/>
                </a:ext>
              </a:extLst>
            </p:cNvPr>
            <p:cNvSpPr/>
            <p:nvPr/>
          </p:nvSpPr>
          <p:spPr>
            <a:xfrm>
              <a:off x="2098058" y="509534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B06273F-21DB-DB1F-9538-3227E12A1793}"/>
                </a:ext>
              </a:extLst>
            </p:cNvPr>
            <p:cNvSpPr/>
            <p:nvPr/>
          </p:nvSpPr>
          <p:spPr>
            <a:xfrm>
              <a:off x="253872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00FCCFD-9AB3-AB26-4FDE-7914CB39589D}"/>
                </a:ext>
              </a:extLst>
            </p:cNvPr>
            <p:cNvSpPr/>
            <p:nvPr/>
          </p:nvSpPr>
          <p:spPr>
            <a:xfrm>
              <a:off x="77513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6C9F1B-750F-7883-8387-F19017F597AD}"/>
                </a:ext>
              </a:extLst>
            </p:cNvPr>
            <p:cNvSpPr/>
            <p:nvPr/>
          </p:nvSpPr>
          <p:spPr>
            <a:xfrm>
              <a:off x="1216028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2347F-1144-ADFA-1DA1-749EF3DB4F49}"/>
                </a:ext>
              </a:extLst>
            </p:cNvPr>
            <p:cNvSpPr/>
            <p:nvPr/>
          </p:nvSpPr>
          <p:spPr>
            <a:xfrm>
              <a:off x="1656925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658335-7CD2-8EBF-08EA-1872102BA2C4}"/>
                </a:ext>
              </a:extLst>
            </p:cNvPr>
            <p:cNvSpPr/>
            <p:nvPr/>
          </p:nvSpPr>
          <p:spPr>
            <a:xfrm>
              <a:off x="2098058" y="553648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C5190B-4D19-22B1-A458-8772A9B5E0CE}"/>
                </a:ext>
              </a:extLst>
            </p:cNvPr>
            <p:cNvSpPr/>
            <p:nvPr/>
          </p:nvSpPr>
          <p:spPr>
            <a:xfrm>
              <a:off x="253872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0EA2D44-C2FF-5478-BDB4-C660C2C9A7C2}"/>
                </a:ext>
              </a:extLst>
            </p:cNvPr>
            <p:cNvSpPr/>
            <p:nvPr/>
          </p:nvSpPr>
          <p:spPr>
            <a:xfrm>
              <a:off x="77513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AF898B3-5530-4D67-FF58-24EA4B9CC190}"/>
                </a:ext>
              </a:extLst>
            </p:cNvPr>
            <p:cNvSpPr/>
            <p:nvPr/>
          </p:nvSpPr>
          <p:spPr>
            <a:xfrm>
              <a:off x="1216028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5F705C9-D5C9-DE29-DEBD-6C739FA528EA}"/>
                </a:ext>
              </a:extLst>
            </p:cNvPr>
            <p:cNvSpPr/>
            <p:nvPr/>
          </p:nvSpPr>
          <p:spPr>
            <a:xfrm>
              <a:off x="1656925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26C6EBD-48FC-F99E-A1F9-6DF811505989}"/>
                </a:ext>
              </a:extLst>
            </p:cNvPr>
            <p:cNvSpPr/>
            <p:nvPr/>
          </p:nvSpPr>
          <p:spPr>
            <a:xfrm>
              <a:off x="2098058" y="597737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A44FAC7-5DE5-506A-37CA-F249A54DD5B8}"/>
                </a:ext>
              </a:extLst>
            </p:cNvPr>
            <p:cNvSpPr/>
            <p:nvPr/>
          </p:nvSpPr>
          <p:spPr>
            <a:xfrm>
              <a:off x="253872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B0BA93C0-7092-988B-D5DB-417DDBFDE35A}"/>
              </a:ext>
            </a:extLst>
          </p:cNvPr>
          <p:cNvSpPr/>
          <p:nvPr userDrawn="1"/>
        </p:nvSpPr>
        <p:spPr>
          <a:xfrm rot="5400000" flipH="1">
            <a:off x="-124054" y="5339270"/>
            <a:ext cx="1258762" cy="1010657"/>
          </a:xfrm>
          <a:prstGeom prst="round1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D9864F0-4559-931C-5DEE-74E1A5C458F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1220661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B614E45B-CF3E-8396-E496-366CDCC275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71314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BDM 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7E89DBC2-E590-B707-4E80-EAE9EA2C1CC5}"/>
              </a:ext>
            </a:extLst>
          </p:cNvPr>
          <p:cNvSpPr/>
          <p:nvPr userDrawn="1"/>
        </p:nvSpPr>
        <p:spPr>
          <a:xfrm>
            <a:off x="8028871" y="0"/>
            <a:ext cx="2906668" cy="1212512"/>
          </a:xfrm>
          <a:custGeom>
            <a:avLst/>
            <a:gdLst>
              <a:gd name="connsiteX0" fmla="*/ 0 w 2906668"/>
              <a:gd name="connsiteY0" fmla="*/ 0 h 1212512"/>
              <a:gd name="connsiteX1" fmla="*/ 2906668 w 2906668"/>
              <a:gd name="connsiteY1" fmla="*/ 0 h 1212512"/>
              <a:gd name="connsiteX2" fmla="*/ 1864298 w 2906668"/>
              <a:gd name="connsiteY2" fmla="*/ 1042371 h 1212512"/>
              <a:gd name="connsiteX3" fmla="*/ 1042370 w 2906668"/>
              <a:gd name="connsiteY3" fmla="*/ 1042371 h 121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6668" h="1212512">
                <a:moveTo>
                  <a:pt x="0" y="0"/>
                </a:moveTo>
                <a:lnTo>
                  <a:pt x="2906668" y="0"/>
                </a:lnTo>
                <a:lnTo>
                  <a:pt x="1864298" y="1042371"/>
                </a:lnTo>
                <a:cubicBezTo>
                  <a:pt x="1637442" y="1269226"/>
                  <a:pt x="1269466" y="1269226"/>
                  <a:pt x="1042370" y="104237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" name="Freeform: Shape 43">
            <a:extLst>
              <a:ext uri="{FF2B5EF4-FFF2-40B4-BE49-F238E27FC236}">
                <a16:creationId xmlns:a16="http://schemas.microsoft.com/office/drawing/2014/main" id="{861B9A56-268D-67C2-DDDF-FA3A506DD8F2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65">
            <a:extLst>
              <a:ext uri="{FF2B5EF4-FFF2-40B4-BE49-F238E27FC236}">
                <a16:creationId xmlns:a16="http://schemas.microsoft.com/office/drawing/2014/main" id="{F699FA12-58D9-188E-991B-064FBC138412}"/>
              </a:ext>
            </a:extLst>
          </p:cNvPr>
          <p:cNvSpPr/>
          <p:nvPr userDrawn="1"/>
        </p:nvSpPr>
        <p:spPr>
          <a:xfrm>
            <a:off x="9149325" y="657946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7" name="Freeform: Shape 67">
            <a:extLst>
              <a:ext uri="{FF2B5EF4-FFF2-40B4-BE49-F238E27FC236}">
                <a16:creationId xmlns:a16="http://schemas.microsoft.com/office/drawing/2014/main" id="{9B6AAD40-7A48-BA5A-1A1F-7A9563E8D7C2}"/>
              </a:ext>
            </a:extLst>
          </p:cNvPr>
          <p:cNvSpPr/>
          <p:nvPr userDrawn="1"/>
        </p:nvSpPr>
        <p:spPr>
          <a:xfrm>
            <a:off x="10989364" y="3351596"/>
            <a:ext cx="1202635" cy="156330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IN"/>
          </a:p>
        </p:txBody>
      </p:sp>
      <p:sp>
        <p:nvSpPr>
          <p:cNvPr id="8" name="Freeform: Shape 42">
            <a:extLst>
              <a:ext uri="{FF2B5EF4-FFF2-40B4-BE49-F238E27FC236}">
                <a16:creationId xmlns:a16="http://schemas.microsoft.com/office/drawing/2014/main" id="{82052EFA-31C2-FB2F-6549-476706AF16F3}"/>
              </a:ext>
            </a:extLst>
          </p:cNvPr>
          <p:cNvSpPr/>
          <p:nvPr userDrawn="1"/>
        </p:nvSpPr>
        <p:spPr>
          <a:xfrm>
            <a:off x="-1" y="0"/>
            <a:ext cx="7138487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0" name="Freeform: Shape 45">
            <a:extLst>
              <a:ext uri="{FF2B5EF4-FFF2-40B4-BE49-F238E27FC236}">
                <a16:creationId xmlns:a16="http://schemas.microsoft.com/office/drawing/2014/main" id="{43B0CF48-2EC9-28C3-A2FB-197B69CF4B5C}"/>
              </a:ext>
            </a:extLst>
          </p:cNvPr>
          <p:cNvSpPr/>
          <p:nvPr userDrawn="1"/>
        </p:nvSpPr>
        <p:spPr>
          <a:xfrm>
            <a:off x="4416650" y="5542838"/>
            <a:ext cx="2550524" cy="1315162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4" name="Freeform: Shape 46">
            <a:extLst>
              <a:ext uri="{FF2B5EF4-FFF2-40B4-BE49-F238E27FC236}">
                <a16:creationId xmlns:a16="http://schemas.microsoft.com/office/drawing/2014/main" id="{A8AEFA1B-FFEC-7EC7-A93A-E11E46461F11}"/>
              </a:ext>
            </a:extLst>
          </p:cNvPr>
          <p:cNvSpPr/>
          <p:nvPr userDrawn="1"/>
        </p:nvSpPr>
        <p:spPr>
          <a:xfrm>
            <a:off x="7607668" y="1051007"/>
            <a:ext cx="1203136" cy="1203136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5" name="Freeform: Shape 47">
            <a:extLst>
              <a:ext uri="{FF2B5EF4-FFF2-40B4-BE49-F238E27FC236}">
                <a16:creationId xmlns:a16="http://schemas.microsoft.com/office/drawing/2014/main" id="{2D12AD1E-5A50-B221-CF80-4EBCD0160B61}"/>
              </a:ext>
            </a:extLst>
          </p:cNvPr>
          <p:cNvSpPr/>
          <p:nvPr userDrawn="1"/>
        </p:nvSpPr>
        <p:spPr>
          <a:xfrm>
            <a:off x="5943600" y="664956"/>
            <a:ext cx="838200" cy="838200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0" name="Freeform: Shape 49">
            <a:extLst>
              <a:ext uri="{FF2B5EF4-FFF2-40B4-BE49-F238E27FC236}">
                <a16:creationId xmlns:a16="http://schemas.microsoft.com/office/drawing/2014/main" id="{49FCA802-0F32-433E-C874-76E5D1066F55}"/>
              </a:ext>
            </a:extLst>
          </p:cNvPr>
          <p:cNvSpPr/>
          <p:nvPr userDrawn="1"/>
        </p:nvSpPr>
        <p:spPr>
          <a:xfrm rot="18900000">
            <a:off x="8172545" y="4881734"/>
            <a:ext cx="1276518" cy="127651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ED97726-6615-4B1E-4EE0-45ED40432796}"/>
              </a:ext>
            </a:extLst>
          </p:cNvPr>
          <p:cNvSpPr/>
          <p:nvPr userDrawn="1"/>
        </p:nvSpPr>
        <p:spPr>
          <a:xfrm rot="10800000" flipH="1">
            <a:off x="1" y="1902878"/>
            <a:ext cx="241159" cy="3052244"/>
          </a:xfrm>
          <a:prstGeom prst="rect">
            <a:avLst/>
          </a:prstGeom>
          <a:solidFill>
            <a:schemeClr val="accent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285223"/>
            <a:ext cx="4567355" cy="923330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GB"/>
              <a:t>Thank you!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4564308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4564308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3FA6DD-90DB-C270-3008-9F6A13033A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54292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D98E6F3-7EE0-FB03-9025-521119AF4593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81611C8-93AA-7022-A142-671523F3CEA8}"/>
              </a:ext>
            </a:extLst>
          </p:cNvPr>
          <p:cNvSpPr/>
          <p:nvPr userDrawn="1"/>
        </p:nvSpPr>
        <p:spPr>
          <a:xfrm>
            <a:off x="0" y="0"/>
            <a:ext cx="7115420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2B87522-736E-9852-6D47-C8CEF32F44AB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6E44912-C00E-DCB4-D5A9-AB47917BB602}"/>
              </a:ext>
            </a:extLst>
          </p:cNvPr>
          <p:cNvSpPr/>
          <p:nvPr userDrawn="1"/>
        </p:nvSpPr>
        <p:spPr>
          <a:xfrm>
            <a:off x="9149325" y="1129894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57D4C78-5153-04B6-D95C-10D5548BB268}"/>
              </a:ext>
            </a:extLst>
          </p:cNvPr>
          <p:cNvSpPr/>
          <p:nvPr userDrawn="1"/>
        </p:nvSpPr>
        <p:spPr>
          <a:xfrm>
            <a:off x="9996958" y="3351596"/>
            <a:ext cx="2195042" cy="285333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C888D4E-EF77-F66A-0410-0F85E991CC63}"/>
              </a:ext>
            </a:extLst>
          </p:cNvPr>
          <p:cNvSpPr/>
          <p:nvPr userDrawn="1"/>
        </p:nvSpPr>
        <p:spPr>
          <a:xfrm>
            <a:off x="4630468" y="0"/>
            <a:ext cx="2706859" cy="1094861"/>
          </a:xfrm>
          <a:custGeom>
            <a:avLst/>
            <a:gdLst>
              <a:gd name="connsiteX0" fmla="*/ 1878616 w 1878615"/>
              <a:gd name="connsiteY0" fmla="*/ 0 h 759856"/>
              <a:gd name="connsiteX1" fmla="*/ 1864900 w 1878615"/>
              <a:gd name="connsiteY1" fmla="*/ 14383 h 759856"/>
              <a:gd name="connsiteX2" fmla="*/ 1246632 w 1878615"/>
              <a:gd name="connsiteY2" fmla="*/ 632555 h 759856"/>
              <a:gd name="connsiteX3" fmla="*/ 1236726 w 1878615"/>
              <a:gd name="connsiteY3" fmla="*/ 642176 h 759856"/>
              <a:gd name="connsiteX4" fmla="*/ 631888 w 1878615"/>
              <a:gd name="connsiteY4" fmla="*/ 632555 h 759856"/>
              <a:gd name="connsiteX5" fmla="*/ 424910 w 1878615"/>
              <a:gd name="connsiteY5" fmla="*/ 425577 h 759856"/>
              <a:gd name="connsiteX6" fmla="*/ 13716 w 1878615"/>
              <a:gd name="connsiteY6" fmla="*/ 14383 h 759856"/>
              <a:gd name="connsiteX7" fmla="*/ 0 w 1878615"/>
              <a:gd name="connsiteY7" fmla="*/ 0 h 759856"/>
              <a:gd name="connsiteX8" fmla="*/ 1878616 w 1878615"/>
              <a:gd name="connsiteY8" fmla="*/ 0 h 75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615" h="759856">
                <a:moveTo>
                  <a:pt x="1878616" y="0"/>
                </a:moveTo>
                <a:cubicBezTo>
                  <a:pt x="1874234" y="4858"/>
                  <a:pt x="1869662" y="9620"/>
                  <a:pt x="1864900" y="14383"/>
                </a:cubicBezTo>
                <a:lnTo>
                  <a:pt x="1246632" y="632555"/>
                </a:lnTo>
                <a:cubicBezTo>
                  <a:pt x="1243393" y="635794"/>
                  <a:pt x="1240060" y="639032"/>
                  <a:pt x="1236726" y="642176"/>
                </a:cubicBezTo>
                <a:cubicBezTo>
                  <a:pt x="1066324" y="802196"/>
                  <a:pt x="798385" y="799052"/>
                  <a:pt x="631888" y="632555"/>
                </a:cubicBezTo>
                <a:lnTo>
                  <a:pt x="424910" y="425577"/>
                </a:lnTo>
                <a:lnTo>
                  <a:pt x="13716" y="14383"/>
                </a:lnTo>
                <a:cubicBezTo>
                  <a:pt x="8953" y="9620"/>
                  <a:pt x="4381" y="4858"/>
                  <a:pt x="0" y="0"/>
                </a:cubicBezTo>
                <a:lnTo>
                  <a:pt x="1878616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CB47DB-4BBC-F383-C97B-886EA9A5058B}"/>
              </a:ext>
            </a:extLst>
          </p:cNvPr>
          <p:cNvSpPr/>
          <p:nvPr userDrawn="1"/>
        </p:nvSpPr>
        <p:spPr>
          <a:xfrm>
            <a:off x="3964576" y="4753406"/>
            <a:ext cx="4038511" cy="2104594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D6839E2-39F2-5404-C8B3-8FC3C7AF5A7C}"/>
              </a:ext>
            </a:extLst>
          </p:cNvPr>
          <p:cNvSpPr/>
          <p:nvPr userDrawn="1"/>
        </p:nvSpPr>
        <p:spPr>
          <a:xfrm>
            <a:off x="4704374" y="321630"/>
            <a:ext cx="1934314" cy="1934314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19C1E11-FB5A-49B0-CD5F-94B8020DB9E3}"/>
              </a:ext>
            </a:extLst>
          </p:cNvPr>
          <p:cNvSpPr/>
          <p:nvPr userDrawn="1"/>
        </p:nvSpPr>
        <p:spPr>
          <a:xfrm>
            <a:off x="6888885" y="365136"/>
            <a:ext cx="1005584" cy="1005584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C2533B60-A6CB-5F3F-E6E0-B9B8FA26352A}"/>
              </a:ext>
            </a:extLst>
          </p:cNvPr>
          <p:cNvSpPr/>
          <p:nvPr userDrawn="1"/>
        </p:nvSpPr>
        <p:spPr>
          <a:xfrm>
            <a:off x="7331532" y="5741599"/>
            <a:ext cx="2062310" cy="1094240"/>
          </a:xfrm>
          <a:custGeom>
            <a:avLst/>
            <a:gdLst>
              <a:gd name="connsiteX0" fmla="*/ 1427319 w 1431285"/>
              <a:gd name="connsiteY0" fmla="*/ 759426 h 759425"/>
              <a:gd name="connsiteX1" fmla="*/ 3903 w 1431285"/>
              <a:gd name="connsiteY1" fmla="*/ 759426 h 759425"/>
              <a:gd name="connsiteX2" fmla="*/ 665 w 1431285"/>
              <a:gd name="connsiteY2" fmla="*/ 733423 h 759425"/>
              <a:gd name="connsiteX3" fmla="*/ 71721 w 1431285"/>
              <a:gd name="connsiteY3" fmla="*/ 542256 h 759425"/>
              <a:gd name="connsiteX4" fmla="*/ 542351 w 1431285"/>
              <a:gd name="connsiteY4" fmla="*/ 71721 h 759425"/>
              <a:gd name="connsiteX5" fmla="*/ 733423 w 1431285"/>
              <a:gd name="connsiteY5" fmla="*/ 665 h 759425"/>
              <a:gd name="connsiteX6" fmla="*/ 888966 w 1431285"/>
              <a:gd name="connsiteY6" fmla="*/ 71721 h 759425"/>
              <a:gd name="connsiteX7" fmla="*/ 1359501 w 1431285"/>
              <a:gd name="connsiteY7" fmla="*/ 542256 h 759425"/>
              <a:gd name="connsiteX8" fmla="*/ 1427319 w 1431285"/>
              <a:gd name="connsiteY8" fmla="*/ 759426 h 75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1285" h="759425">
                <a:moveTo>
                  <a:pt x="1427319" y="759426"/>
                </a:moveTo>
                <a:lnTo>
                  <a:pt x="3903" y="759426"/>
                </a:lnTo>
                <a:cubicBezTo>
                  <a:pt x="2284" y="750758"/>
                  <a:pt x="1141" y="742091"/>
                  <a:pt x="665" y="733423"/>
                </a:cubicBezTo>
                <a:cubicBezTo>
                  <a:pt x="-4384" y="664938"/>
                  <a:pt x="19333" y="594643"/>
                  <a:pt x="71721" y="542256"/>
                </a:cubicBezTo>
                <a:lnTo>
                  <a:pt x="542351" y="71721"/>
                </a:lnTo>
                <a:cubicBezTo>
                  <a:pt x="594739" y="19333"/>
                  <a:pt x="664938" y="-4384"/>
                  <a:pt x="733423" y="665"/>
                </a:cubicBezTo>
                <a:cubicBezTo>
                  <a:pt x="790097" y="4665"/>
                  <a:pt x="845627" y="28382"/>
                  <a:pt x="888966" y="71721"/>
                </a:cubicBezTo>
                <a:lnTo>
                  <a:pt x="1359501" y="542256"/>
                </a:lnTo>
                <a:cubicBezTo>
                  <a:pt x="1418556" y="601311"/>
                  <a:pt x="1441225" y="683035"/>
                  <a:pt x="1427319" y="75942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1"/>
          </a:gradFill>
          <a:ln w="381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E54C0A5-C467-BB7C-45B9-5578723A3A1A}"/>
              </a:ext>
            </a:extLst>
          </p:cNvPr>
          <p:cNvSpPr/>
          <p:nvPr userDrawn="1"/>
        </p:nvSpPr>
        <p:spPr>
          <a:xfrm rot="18900000">
            <a:off x="7258675" y="2755790"/>
            <a:ext cx="911848" cy="91184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bg2">
                  <a:alpha val="5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48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4FE2DEFD-B84C-D79E-A041-B106CAD074B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66E335C-F45D-B594-EFF7-0906D36A5A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264090"/>
      </p:ext>
    </p:extLst>
  </p:cSld>
  <p:clrMapOvr>
    <a:masterClrMapping/>
  </p:clrMapOvr>
  <p:transition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A4DF7DC-ACCC-3116-897F-C427604F3BDD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F6CCBF4-272C-F4DA-7D11-C8FDE34873D4}"/>
              </a:ext>
            </a:extLst>
          </p:cNvPr>
          <p:cNvSpPr/>
          <p:nvPr userDrawn="1"/>
        </p:nvSpPr>
        <p:spPr bwMode="auto">
          <a:xfrm>
            <a:off x="6324600" y="209550"/>
            <a:ext cx="2247900" cy="552450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7900" h="552450">
                <a:moveTo>
                  <a:pt x="0" y="552450"/>
                </a:moveTo>
                <a:lnTo>
                  <a:pt x="1695450" y="552450"/>
                </a:lnTo>
                <a:lnTo>
                  <a:pt x="2247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A75A26C-5730-D692-9E3F-5137CB67B89E}"/>
              </a:ext>
            </a:extLst>
          </p:cNvPr>
          <p:cNvSpPr/>
          <p:nvPr userDrawn="1"/>
        </p:nvSpPr>
        <p:spPr bwMode="auto">
          <a:xfrm>
            <a:off x="6288969" y="655626"/>
            <a:ext cx="221812" cy="2218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A6311BE-46D2-AC07-4055-6A3CC8FF565A}"/>
              </a:ext>
            </a:extLst>
          </p:cNvPr>
          <p:cNvSpPr/>
          <p:nvPr userDrawn="1"/>
        </p:nvSpPr>
        <p:spPr bwMode="auto">
          <a:xfrm flipV="1">
            <a:off x="0" y="0"/>
            <a:ext cx="6521042" cy="1475908"/>
          </a:xfrm>
          <a:custGeom>
            <a:avLst/>
            <a:gdLst>
              <a:gd name="connsiteX0" fmla="*/ 0 w 6521042"/>
              <a:gd name="connsiteY0" fmla="*/ 1475908 h 1475908"/>
              <a:gd name="connsiteX1" fmla="*/ 6521042 w 6521042"/>
              <a:gd name="connsiteY1" fmla="*/ 1475908 h 1475908"/>
              <a:gd name="connsiteX2" fmla="*/ 6511585 w 6521042"/>
              <a:gd name="connsiteY2" fmla="*/ 1456276 h 1475908"/>
              <a:gd name="connsiteX3" fmla="*/ 4064782 w 6521042"/>
              <a:gd name="connsiteY3" fmla="*/ 0 h 1475908"/>
              <a:gd name="connsiteX4" fmla="*/ 0 w 6521042"/>
              <a:gd name="connsiteY4" fmla="*/ 0 h 147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1042" h="1475908">
                <a:moveTo>
                  <a:pt x="0" y="1475908"/>
                </a:moveTo>
                <a:lnTo>
                  <a:pt x="6521042" y="1475908"/>
                </a:lnTo>
                <a:lnTo>
                  <a:pt x="6511585" y="1456276"/>
                </a:lnTo>
                <a:cubicBezTo>
                  <a:pt x="6040372" y="588853"/>
                  <a:pt x="5121343" y="0"/>
                  <a:pt x="406478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39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10800000" scaled="1"/>
            <a:tileRect/>
          </a:gradFill>
          <a:ln w="14405" cap="flat">
            <a:noFill/>
            <a:prstDash val="solid"/>
            <a:miter/>
          </a:ln>
          <a:effectLst>
            <a:outerShdw blurRad="4826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 err="1">
              <a:solidFill>
                <a:schemeClr val="tx1"/>
              </a:solidFill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2B72D1-17E8-B612-B642-A2BFB1D3E3B0}"/>
              </a:ext>
            </a:extLst>
          </p:cNvPr>
          <p:cNvSpPr/>
          <p:nvPr userDrawn="1"/>
        </p:nvSpPr>
        <p:spPr bwMode="auto">
          <a:xfrm>
            <a:off x="3315790" y="0"/>
            <a:ext cx="8795748" cy="6864864"/>
          </a:xfrm>
          <a:custGeom>
            <a:avLst/>
            <a:gdLst>
              <a:gd name="connsiteX0" fmla="*/ 6296933 w 8795748"/>
              <a:gd name="connsiteY0" fmla="*/ 0 h 6864864"/>
              <a:gd name="connsiteX1" fmla="*/ 8795748 w 8795748"/>
              <a:gd name="connsiteY1" fmla="*/ 0 h 6864864"/>
              <a:gd name="connsiteX2" fmla="*/ 8795748 w 8795748"/>
              <a:gd name="connsiteY2" fmla="*/ 6864864 h 6864864"/>
              <a:gd name="connsiteX3" fmla="*/ 0 w 8795748"/>
              <a:gd name="connsiteY3" fmla="*/ 6864864 h 6864864"/>
              <a:gd name="connsiteX4" fmla="*/ 6296933 w 8795748"/>
              <a:gd name="connsiteY4" fmla="*/ 0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5748" h="6864864">
                <a:moveTo>
                  <a:pt x="6296933" y="0"/>
                </a:moveTo>
                <a:lnTo>
                  <a:pt x="8795748" y="0"/>
                </a:lnTo>
                <a:lnTo>
                  <a:pt x="8795748" y="6864864"/>
                </a:lnTo>
                <a:lnTo>
                  <a:pt x="0" y="6864864"/>
                </a:lnTo>
                <a:lnTo>
                  <a:pt x="6296933" y="0"/>
                </a:lnTo>
                <a:close/>
              </a:path>
            </a:pathLst>
          </a:cu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A9F41BB-F7E8-0672-0EC7-D6FFDDD44857}"/>
              </a:ext>
            </a:extLst>
          </p:cNvPr>
          <p:cNvSpPr/>
          <p:nvPr userDrawn="1"/>
        </p:nvSpPr>
        <p:spPr bwMode="auto">
          <a:xfrm>
            <a:off x="7879579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E28C725-1034-E372-9FAB-BAEC5BE11AB9}"/>
              </a:ext>
            </a:extLst>
          </p:cNvPr>
          <p:cNvSpPr/>
          <p:nvPr userDrawn="1"/>
        </p:nvSpPr>
        <p:spPr bwMode="auto">
          <a:xfrm>
            <a:off x="7629812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C93B40D-32C7-0044-16D4-C6F2F43C228A}"/>
              </a:ext>
            </a:extLst>
          </p:cNvPr>
          <p:cNvSpPr/>
          <p:nvPr userDrawn="1"/>
        </p:nvSpPr>
        <p:spPr bwMode="auto">
          <a:xfrm>
            <a:off x="7380045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B6E2C7A-E5D8-2E26-E735-877FA5E1B122}"/>
              </a:ext>
            </a:extLst>
          </p:cNvPr>
          <p:cNvSpPr/>
          <p:nvPr userDrawn="1"/>
        </p:nvSpPr>
        <p:spPr bwMode="auto">
          <a:xfrm>
            <a:off x="7130278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EE747CE-B6AB-C6A3-0B90-346B4FE846A3}"/>
              </a:ext>
            </a:extLst>
          </p:cNvPr>
          <p:cNvSpPr/>
          <p:nvPr userDrawn="1"/>
        </p:nvSpPr>
        <p:spPr bwMode="auto">
          <a:xfrm>
            <a:off x="6880511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0336D2A-909B-BFD2-9715-0CF15A8672C3}"/>
              </a:ext>
            </a:extLst>
          </p:cNvPr>
          <p:cNvSpPr/>
          <p:nvPr userDrawn="1"/>
        </p:nvSpPr>
        <p:spPr bwMode="auto">
          <a:xfrm>
            <a:off x="6630744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3F5B6F2-7FC6-4C5A-89D5-78F74B317BD5}"/>
              </a:ext>
            </a:extLst>
          </p:cNvPr>
          <p:cNvSpPr/>
          <p:nvPr userDrawn="1"/>
        </p:nvSpPr>
        <p:spPr>
          <a:xfrm rot="16200000" flipV="1">
            <a:off x="9711359" y="208185"/>
            <a:ext cx="2688826" cy="2272456"/>
          </a:xfrm>
          <a:custGeom>
            <a:avLst/>
            <a:gdLst>
              <a:gd name="connsiteX0" fmla="*/ 2688827 w 2688826"/>
              <a:gd name="connsiteY0" fmla="*/ 0 h 2272456"/>
              <a:gd name="connsiteX1" fmla="*/ 2673720 w 2688826"/>
              <a:gd name="connsiteY1" fmla="*/ 15223 h 2272456"/>
              <a:gd name="connsiteX2" fmla="*/ 1821102 w 2688826"/>
              <a:gd name="connsiteY2" fmla="*/ 874244 h 2272456"/>
              <a:gd name="connsiteX3" fmla="*/ 638405 w 2688826"/>
              <a:gd name="connsiteY3" fmla="*/ 2066188 h 2272456"/>
              <a:gd name="connsiteX4" fmla="*/ 637197 w 2688826"/>
              <a:gd name="connsiteY4" fmla="*/ 2067405 h 2272456"/>
              <a:gd name="connsiteX5" fmla="*/ 627529 w 2688826"/>
              <a:gd name="connsiteY5" fmla="*/ 2076996 h 2272456"/>
              <a:gd name="connsiteX6" fmla="*/ 523595 w 2688826"/>
              <a:gd name="connsiteY6" fmla="*/ 2181729 h 2272456"/>
              <a:gd name="connsiteX7" fmla="*/ 510301 w 2688826"/>
              <a:gd name="connsiteY7" fmla="*/ 2194211 h 2272456"/>
              <a:gd name="connsiteX8" fmla="*/ 509999 w 2688826"/>
              <a:gd name="connsiteY8" fmla="*/ 2194364 h 2272456"/>
              <a:gd name="connsiteX9" fmla="*/ 498367 w 2688826"/>
              <a:gd name="connsiteY9" fmla="*/ 2204563 h 2272456"/>
              <a:gd name="connsiteX10" fmla="*/ 454558 w 2688826"/>
              <a:gd name="connsiteY10" fmla="*/ 2234095 h 2272456"/>
              <a:gd name="connsiteX11" fmla="*/ 445795 w 2688826"/>
              <a:gd name="connsiteY11" fmla="*/ 2238814 h 2272456"/>
              <a:gd name="connsiteX12" fmla="*/ 415582 w 2688826"/>
              <a:gd name="connsiteY12" fmla="*/ 2252362 h 2272456"/>
              <a:gd name="connsiteX13" fmla="*/ 406821 w 2688826"/>
              <a:gd name="connsiteY13" fmla="*/ 2255559 h 2272456"/>
              <a:gd name="connsiteX14" fmla="*/ 391412 w 2688826"/>
              <a:gd name="connsiteY14" fmla="*/ 2260430 h 2272456"/>
              <a:gd name="connsiteX15" fmla="*/ 381291 w 2688826"/>
              <a:gd name="connsiteY15" fmla="*/ 2263170 h 2272456"/>
              <a:gd name="connsiteX16" fmla="*/ 352135 w 2688826"/>
              <a:gd name="connsiteY16" fmla="*/ 2269107 h 2272456"/>
              <a:gd name="connsiteX17" fmla="*/ 340654 w 2688826"/>
              <a:gd name="connsiteY17" fmla="*/ 2270478 h 2272456"/>
              <a:gd name="connsiteX18" fmla="*/ 326454 w 2688826"/>
              <a:gd name="connsiteY18" fmla="*/ 2271848 h 2272456"/>
              <a:gd name="connsiteX19" fmla="*/ 307722 w 2688826"/>
              <a:gd name="connsiteY19" fmla="*/ 2272456 h 2272456"/>
              <a:gd name="connsiteX20" fmla="*/ 302585 w 2688826"/>
              <a:gd name="connsiteY20" fmla="*/ 2272304 h 2272456"/>
              <a:gd name="connsiteX21" fmla="*/ 301075 w 2688826"/>
              <a:gd name="connsiteY21" fmla="*/ 2272304 h 2272456"/>
              <a:gd name="connsiteX22" fmla="*/ 296543 w 2688826"/>
              <a:gd name="connsiteY22" fmla="*/ 2272304 h 2272456"/>
              <a:gd name="connsiteX23" fmla="*/ 290651 w 2688826"/>
              <a:gd name="connsiteY23" fmla="*/ 2272000 h 2272456"/>
              <a:gd name="connsiteX24" fmla="*/ 274638 w 2688826"/>
              <a:gd name="connsiteY24" fmla="*/ 2270782 h 2272456"/>
              <a:gd name="connsiteX25" fmla="*/ 269502 w 2688826"/>
              <a:gd name="connsiteY25" fmla="*/ 2270173 h 2272456"/>
              <a:gd name="connsiteX26" fmla="*/ 264366 w 2688826"/>
              <a:gd name="connsiteY26" fmla="*/ 2269412 h 2272456"/>
              <a:gd name="connsiteX27" fmla="*/ 263459 w 2688826"/>
              <a:gd name="connsiteY27" fmla="*/ 2269412 h 2272456"/>
              <a:gd name="connsiteX28" fmla="*/ 259078 w 2688826"/>
              <a:gd name="connsiteY28" fmla="*/ 2268651 h 2272456"/>
              <a:gd name="connsiteX29" fmla="*/ 249259 w 2688826"/>
              <a:gd name="connsiteY29" fmla="*/ 2266976 h 2272456"/>
              <a:gd name="connsiteX30" fmla="*/ 238836 w 2688826"/>
              <a:gd name="connsiteY30" fmla="*/ 2264693 h 2272456"/>
              <a:gd name="connsiteX31" fmla="*/ 230073 w 2688826"/>
              <a:gd name="connsiteY31" fmla="*/ 2262714 h 2272456"/>
              <a:gd name="connsiteX32" fmla="*/ 228865 w 2688826"/>
              <a:gd name="connsiteY32" fmla="*/ 2262257 h 2272456"/>
              <a:gd name="connsiteX33" fmla="*/ 220859 w 2688826"/>
              <a:gd name="connsiteY33" fmla="*/ 2260126 h 2272456"/>
              <a:gd name="connsiteX34" fmla="*/ 194724 w 2688826"/>
              <a:gd name="connsiteY34" fmla="*/ 2251145 h 2272456"/>
              <a:gd name="connsiteX35" fmla="*/ 186113 w 2688826"/>
              <a:gd name="connsiteY35" fmla="*/ 2247491 h 2272456"/>
              <a:gd name="connsiteX36" fmla="*/ 172215 w 2688826"/>
              <a:gd name="connsiteY36" fmla="*/ 2241098 h 2272456"/>
              <a:gd name="connsiteX37" fmla="*/ 148497 w 2688826"/>
              <a:gd name="connsiteY37" fmla="*/ 2228158 h 2272456"/>
              <a:gd name="connsiteX38" fmla="*/ 141850 w 2688826"/>
              <a:gd name="connsiteY38" fmla="*/ 2224048 h 2272456"/>
              <a:gd name="connsiteX39" fmla="*/ 134751 w 2688826"/>
              <a:gd name="connsiteY39" fmla="*/ 2219329 h 2272456"/>
              <a:gd name="connsiteX40" fmla="*/ 131277 w 2688826"/>
              <a:gd name="connsiteY40" fmla="*/ 2216893 h 2272456"/>
              <a:gd name="connsiteX41" fmla="*/ 127953 w 2688826"/>
              <a:gd name="connsiteY41" fmla="*/ 2214458 h 2272456"/>
              <a:gd name="connsiteX42" fmla="*/ 124478 w 2688826"/>
              <a:gd name="connsiteY42" fmla="*/ 2211870 h 2272456"/>
              <a:gd name="connsiteX43" fmla="*/ 114659 w 2688826"/>
              <a:gd name="connsiteY43" fmla="*/ 2204411 h 2272456"/>
              <a:gd name="connsiteX44" fmla="*/ 108918 w 2688826"/>
              <a:gd name="connsiteY44" fmla="*/ 2199539 h 2272456"/>
              <a:gd name="connsiteX45" fmla="*/ 105444 w 2688826"/>
              <a:gd name="connsiteY45" fmla="*/ 2196495 h 2272456"/>
              <a:gd name="connsiteX46" fmla="*/ 101970 w 2688826"/>
              <a:gd name="connsiteY46" fmla="*/ 2193450 h 2272456"/>
              <a:gd name="connsiteX47" fmla="*/ 98948 w 2688826"/>
              <a:gd name="connsiteY47" fmla="*/ 2190558 h 2272456"/>
              <a:gd name="connsiteX48" fmla="*/ 96078 w 2688826"/>
              <a:gd name="connsiteY48" fmla="*/ 2187970 h 2272456"/>
              <a:gd name="connsiteX49" fmla="*/ 93056 w 2688826"/>
              <a:gd name="connsiteY49" fmla="*/ 2185078 h 2272456"/>
              <a:gd name="connsiteX50" fmla="*/ 89582 w 2688826"/>
              <a:gd name="connsiteY50" fmla="*/ 2181729 h 2272456"/>
              <a:gd name="connsiteX51" fmla="*/ 84294 w 2688826"/>
              <a:gd name="connsiteY51" fmla="*/ 2176096 h 2272456"/>
              <a:gd name="connsiteX52" fmla="*/ 73116 w 2688826"/>
              <a:gd name="connsiteY52" fmla="*/ 2163766 h 2272456"/>
              <a:gd name="connsiteX53" fmla="*/ 72209 w 2688826"/>
              <a:gd name="connsiteY53" fmla="*/ 2162548 h 2272456"/>
              <a:gd name="connsiteX54" fmla="*/ 62692 w 2688826"/>
              <a:gd name="connsiteY54" fmla="*/ 2150827 h 2272456"/>
              <a:gd name="connsiteX55" fmla="*/ 57706 w 2688826"/>
              <a:gd name="connsiteY55" fmla="*/ 2144281 h 2272456"/>
              <a:gd name="connsiteX56" fmla="*/ 55441 w 2688826"/>
              <a:gd name="connsiteY56" fmla="*/ 2140932 h 2272456"/>
              <a:gd name="connsiteX57" fmla="*/ 55290 w 2688826"/>
              <a:gd name="connsiteY57" fmla="*/ 2140627 h 2272456"/>
              <a:gd name="connsiteX58" fmla="*/ 54837 w 2688826"/>
              <a:gd name="connsiteY58" fmla="*/ 2140018 h 2272456"/>
              <a:gd name="connsiteX59" fmla="*/ 54686 w 2688826"/>
              <a:gd name="connsiteY59" fmla="*/ 2140018 h 2272456"/>
              <a:gd name="connsiteX60" fmla="*/ 52873 w 2688826"/>
              <a:gd name="connsiteY60" fmla="*/ 2137126 h 2272456"/>
              <a:gd name="connsiteX61" fmla="*/ 52722 w 2688826"/>
              <a:gd name="connsiteY61" fmla="*/ 2137126 h 2272456"/>
              <a:gd name="connsiteX62" fmla="*/ 50456 w 2688826"/>
              <a:gd name="connsiteY62" fmla="*/ 2133625 h 2272456"/>
              <a:gd name="connsiteX63" fmla="*/ 42298 w 2688826"/>
              <a:gd name="connsiteY63" fmla="*/ 2120533 h 2272456"/>
              <a:gd name="connsiteX64" fmla="*/ 42298 w 2688826"/>
              <a:gd name="connsiteY64" fmla="*/ 2120533 h 2272456"/>
              <a:gd name="connsiteX65" fmla="*/ 39730 w 2688826"/>
              <a:gd name="connsiteY65" fmla="*/ 2115662 h 2272456"/>
              <a:gd name="connsiteX66" fmla="*/ 28098 w 2688826"/>
              <a:gd name="connsiteY66" fmla="*/ 2093132 h 2272456"/>
              <a:gd name="connsiteX67" fmla="*/ 28098 w 2688826"/>
              <a:gd name="connsiteY67" fmla="*/ 2093132 h 2272456"/>
              <a:gd name="connsiteX68" fmla="*/ 24019 w 2688826"/>
              <a:gd name="connsiteY68" fmla="*/ 2083542 h 2272456"/>
              <a:gd name="connsiteX69" fmla="*/ 22660 w 2688826"/>
              <a:gd name="connsiteY69" fmla="*/ 2080345 h 2272456"/>
              <a:gd name="connsiteX70" fmla="*/ 17674 w 2688826"/>
              <a:gd name="connsiteY70" fmla="*/ 2067101 h 2272456"/>
              <a:gd name="connsiteX71" fmla="*/ 11934 w 2688826"/>
              <a:gd name="connsiteY71" fmla="*/ 2049443 h 2272456"/>
              <a:gd name="connsiteX72" fmla="*/ 10725 w 2688826"/>
              <a:gd name="connsiteY72" fmla="*/ 2044571 h 2272456"/>
              <a:gd name="connsiteX73" fmla="*/ 9517 w 2688826"/>
              <a:gd name="connsiteY73" fmla="*/ 2039700 h 2272456"/>
              <a:gd name="connsiteX74" fmla="*/ 7704 w 2688826"/>
              <a:gd name="connsiteY74" fmla="*/ 2031937 h 2272456"/>
              <a:gd name="connsiteX75" fmla="*/ 7402 w 2688826"/>
              <a:gd name="connsiteY75" fmla="*/ 2030566 h 2272456"/>
              <a:gd name="connsiteX76" fmla="*/ 4532 w 2688826"/>
              <a:gd name="connsiteY76" fmla="*/ 2015953 h 2272456"/>
              <a:gd name="connsiteX77" fmla="*/ 4532 w 2688826"/>
              <a:gd name="connsiteY77" fmla="*/ 2015953 h 2272456"/>
              <a:gd name="connsiteX78" fmla="*/ 3625 w 2688826"/>
              <a:gd name="connsiteY78" fmla="*/ 2010777 h 2272456"/>
              <a:gd name="connsiteX79" fmla="*/ 1057 w 2688826"/>
              <a:gd name="connsiteY79" fmla="*/ 1989617 h 2272456"/>
              <a:gd name="connsiteX80" fmla="*/ 0 w 2688826"/>
              <a:gd name="connsiteY80" fmla="*/ 1963586 h 2272456"/>
              <a:gd name="connsiteX81" fmla="*/ 89582 w 2688826"/>
              <a:gd name="connsiteY81" fmla="*/ 1744835 h 2272456"/>
              <a:gd name="connsiteX82" fmla="*/ 1806297 w 2688826"/>
              <a:gd name="connsiteY82" fmla="*/ 15223 h 2272456"/>
              <a:gd name="connsiteX83" fmla="*/ 1806751 w 2688826"/>
              <a:gd name="connsiteY83" fmla="*/ 14766 h 2272456"/>
              <a:gd name="connsiteX84" fmla="*/ 1821404 w 2688826"/>
              <a:gd name="connsiteY84" fmla="*/ 0 h 2272456"/>
              <a:gd name="connsiteX85" fmla="*/ 2688827 w 2688826"/>
              <a:gd name="connsiteY85" fmla="*/ 0 h 22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688826" h="2272456">
                <a:moveTo>
                  <a:pt x="2688827" y="0"/>
                </a:moveTo>
                <a:lnTo>
                  <a:pt x="2673720" y="15223"/>
                </a:lnTo>
                <a:lnTo>
                  <a:pt x="1821102" y="874244"/>
                </a:lnTo>
                <a:lnTo>
                  <a:pt x="638405" y="2066188"/>
                </a:lnTo>
                <a:lnTo>
                  <a:pt x="637197" y="2067405"/>
                </a:lnTo>
                <a:lnTo>
                  <a:pt x="627529" y="2076996"/>
                </a:lnTo>
                <a:lnTo>
                  <a:pt x="523595" y="2181729"/>
                </a:lnTo>
                <a:cubicBezTo>
                  <a:pt x="519214" y="2186143"/>
                  <a:pt x="514833" y="2190253"/>
                  <a:pt x="510301" y="2194211"/>
                </a:cubicBezTo>
                <a:cubicBezTo>
                  <a:pt x="510301" y="2194211"/>
                  <a:pt x="510195" y="2194257"/>
                  <a:pt x="509999" y="2194364"/>
                </a:cubicBezTo>
                <a:cubicBezTo>
                  <a:pt x="506222" y="2198017"/>
                  <a:pt x="502295" y="2201366"/>
                  <a:pt x="498367" y="2204563"/>
                </a:cubicBezTo>
                <a:cubicBezTo>
                  <a:pt x="484468" y="2215828"/>
                  <a:pt x="469815" y="2225723"/>
                  <a:pt x="454558" y="2234095"/>
                </a:cubicBezTo>
                <a:cubicBezTo>
                  <a:pt x="451687" y="2235770"/>
                  <a:pt x="448666" y="2237292"/>
                  <a:pt x="445795" y="2238814"/>
                </a:cubicBezTo>
                <a:cubicBezTo>
                  <a:pt x="435977" y="2243990"/>
                  <a:pt x="425856" y="2248404"/>
                  <a:pt x="415582" y="2252362"/>
                </a:cubicBezTo>
                <a:cubicBezTo>
                  <a:pt x="412712" y="2253428"/>
                  <a:pt x="409843" y="2254494"/>
                  <a:pt x="406821" y="2255559"/>
                </a:cubicBezTo>
                <a:cubicBezTo>
                  <a:pt x="401684" y="2257386"/>
                  <a:pt x="396549" y="2258908"/>
                  <a:pt x="391412" y="2260430"/>
                </a:cubicBezTo>
                <a:cubicBezTo>
                  <a:pt x="388089" y="2261496"/>
                  <a:pt x="384614" y="2262410"/>
                  <a:pt x="381291" y="2263170"/>
                </a:cubicBezTo>
                <a:cubicBezTo>
                  <a:pt x="371622" y="2265606"/>
                  <a:pt x="361954" y="2267585"/>
                  <a:pt x="352135" y="2269107"/>
                </a:cubicBezTo>
                <a:cubicBezTo>
                  <a:pt x="348359" y="2269564"/>
                  <a:pt x="344582" y="2270173"/>
                  <a:pt x="340654" y="2270478"/>
                </a:cubicBezTo>
                <a:cubicBezTo>
                  <a:pt x="335971" y="2271086"/>
                  <a:pt x="331288" y="2271543"/>
                  <a:pt x="326454" y="2271848"/>
                </a:cubicBezTo>
                <a:cubicBezTo>
                  <a:pt x="320260" y="2272152"/>
                  <a:pt x="313915" y="2272456"/>
                  <a:pt x="307722" y="2272456"/>
                </a:cubicBezTo>
                <a:cubicBezTo>
                  <a:pt x="305909" y="2272456"/>
                  <a:pt x="304247" y="2272304"/>
                  <a:pt x="302585" y="2272304"/>
                </a:cubicBezTo>
                <a:cubicBezTo>
                  <a:pt x="302132" y="2272456"/>
                  <a:pt x="301527" y="2272456"/>
                  <a:pt x="301075" y="2272304"/>
                </a:cubicBezTo>
                <a:lnTo>
                  <a:pt x="296543" y="2272304"/>
                </a:lnTo>
                <a:cubicBezTo>
                  <a:pt x="294579" y="2272152"/>
                  <a:pt x="292615" y="2272152"/>
                  <a:pt x="290651" y="2272000"/>
                </a:cubicBezTo>
                <a:cubicBezTo>
                  <a:pt x="285213" y="2271695"/>
                  <a:pt x="279925" y="2271391"/>
                  <a:pt x="274638" y="2270782"/>
                </a:cubicBezTo>
                <a:cubicBezTo>
                  <a:pt x="272976" y="2270782"/>
                  <a:pt x="271163" y="2270325"/>
                  <a:pt x="269502" y="2270173"/>
                </a:cubicBezTo>
                <a:cubicBezTo>
                  <a:pt x="267840" y="2270021"/>
                  <a:pt x="266179" y="2269716"/>
                  <a:pt x="264366" y="2269412"/>
                </a:cubicBezTo>
                <a:lnTo>
                  <a:pt x="263459" y="2269412"/>
                </a:lnTo>
                <a:cubicBezTo>
                  <a:pt x="261948" y="2269107"/>
                  <a:pt x="260589" y="2268955"/>
                  <a:pt x="259078" y="2268651"/>
                </a:cubicBezTo>
                <a:cubicBezTo>
                  <a:pt x="255755" y="2268194"/>
                  <a:pt x="252431" y="2267585"/>
                  <a:pt x="249259" y="2266976"/>
                </a:cubicBezTo>
                <a:cubicBezTo>
                  <a:pt x="245784" y="2266367"/>
                  <a:pt x="242310" y="2265606"/>
                  <a:pt x="238836" y="2264693"/>
                </a:cubicBezTo>
                <a:cubicBezTo>
                  <a:pt x="235814" y="2264084"/>
                  <a:pt x="232944" y="2263475"/>
                  <a:pt x="230073" y="2262714"/>
                </a:cubicBezTo>
                <a:cubicBezTo>
                  <a:pt x="229620" y="2262562"/>
                  <a:pt x="229318" y="2262410"/>
                  <a:pt x="228865" y="2262257"/>
                </a:cubicBezTo>
                <a:cubicBezTo>
                  <a:pt x="226146" y="2261648"/>
                  <a:pt x="223578" y="2260887"/>
                  <a:pt x="220859" y="2260126"/>
                </a:cubicBezTo>
                <a:cubicBezTo>
                  <a:pt x="212097" y="2257538"/>
                  <a:pt x="203334" y="2254494"/>
                  <a:pt x="194724" y="2251145"/>
                </a:cubicBezTo>
                <a:cubicBezTo>
                  <a:pt x="191853" y="2250079"/>
                  <a:pt x="188983" y="2248861"/>
                  <a:pt x="186113" y="2247491"/>
                </a:cubicBezTo>
                <a:cubicBezTo>
                  <a:pt x="181430" y="2245512"/>
                  <a:pt x="176747" y="2243381"/>
                  <a:pt x="172215" y="2241098"/>
                </a:cubicBezTo>
                <a:cubicBezTo>
                  <a:pt x="164058" y="2237292"/>
                  <a:pt x="156202" y="2232877"/>
                  <a:pt x="148497" y="2228158"/>
                </a:cubicBezTo>
                <a:cubicBezTo>
                  <a:pt x="146232" y="2226788"/>
                  <a:pt x="143966" y="2225418"/>
                  <a:pt x="141850" y="2224048"/>
                </a:cubicBezTo>
                <a:cubicBezTo>
                  <a:pt x="139434" y="2222526"/>
                  <a:pt x="137016" y="2221004"/>
                  <a:pt x="134751" y="2219329"/>
                </a:cubicBezTo>
                <a:cubicBezTo>
                  <a:pt x="133542" y="2218568"/>
                  <a:pt x="132333" y="2217655"/>
                  <a:pt x="131277" y="2216893"/>
                </a:cubicBezTo>
                <a:cubicBezTo>
                  <a:pt x="130068" y="2216132"/>
                  <a:pt x="129010" y="2215371"/>
                  <a:pt x="127953" y="2214458"/>
                </a:cubicBezTo>
                <a:cubicBezTo>
                  <a:pt x="126744" y="2213696"/>
                  <a:pt x="125536" y="2212783"/>
                  <a:pt x="124478" y="2211870"/>
                </a:cubicBezTo>
                <a:cubicBezTo>
                  <a:pt x="121154" y="2209586"/>
                  <a:pt x="117831" y="2206999"/>
                  <a:pt x="114659" y="2204411"/>
                </a:cubicBezTo>
                <a:cubicBezTo>
                  <a:pt x="112695" y="2202888"/>
                  <a:pt x="110882" y="2201214"/>
                  <a:pt x="108918" y="2199539"/>
                </a:cubicBezTo>
                <a:cubicBezTo>
                  <a:pt x="107710" y="2198626"/>
                  <a:pt x="106501" y="2197560"/>
                  <a:pt x="105444" y="2196495"/>
                </a:cubicBezTo>
                <a:cubicBezTo>
                  <a:pt x="104235" y="2195582"/>
                  <a:pt x="103026" y="2194516"/>
                  <a:pt x="101970" y="2193450"/>
                </a:cubicBezTo>
                <a:cubicBezTo>
                  <a:pt x="100912" y="2192537"/>
                  <a:pt x="99855" y="2191623"/>
                  <a:pt x="98948" y="2190558"/>
                </a:cubicBezTo>
                <a:cubicBezTo>
                  <a:pt x="97891" y="2189797"/>
                  <a:pt x="96984" y="2188883"/>
                  <a:pt x="96078" y="2187970"/>
                </a:cubicBezTo>
                <a:cubicBezTo>
                  <a:pt x="95020" y="2187057"/>
                  <a:pt x="93963" y="2186143"/>
                  <a:pt x="93056" y="2185078"/>
                </a:cubicBezTo>
                <a:cubicBezTo>
                  <a:pt x="91848" y="2184012"/>
                  <a:pt x="90790" y="2182947"/>
                  <a:pt x="89582" y="2181729"/>
                </a:cubicBezTo>
                <a:cubicBezTo>
                  <a:pt x="87769" y="2179902"/>
                  <a:pt x="85957" y="2178075"/>
                  <a:pt x="84294" y="2176096"/>
                </a:cubicBezTo>
                <a:cubicBezTo>
                  <a:pt x="80366" y="2172138"/>
                  <a:pt x="76590" y="2168028"/>
                  <a:pt x="73116" y="2163766"/>
                </a:cubicBezTo>
                <a:cubicBezTo>
                  <a:pt x="72813" y="2163461"/>
                  <a:pt x="72360" y="2163005"/>
                  <a:pt x="72209" y="2162548"/>
                </a:cubicBezTo>
                <a:cubicBezTo>
                  <a:pt x="68886" y="2158742"/>
                  <a:pt x="65713" y="2154784"/>
                  <a:pt x="62692" y="2150827"/>
                </a:cubicBezTo>
                <a:cubicBezTo>
                  <a:pt x="61030" y="2148695"/>
                  <a:pt x="59369" y="2146412"/>
                  <a:pt x="57706" y="2144281"/>
                </a:cubicBezTo>
                <a:cubicBezTo>
                  <a:pt x="56951" y="2143215"/>
                  <a:pt x="56196" y="2141997"/>
                  <a:pt x="55441" y="2140932"/>
                </a:cubicBezTo>
                <a:cubicBezTo>
                  <a:pt x="55441" y="2140932"/>
                  <a:pt x="55290" y="2140779"/>
                  <a:pt x="55290" y="2140627"/>
                </a:cubicBezTo>
                <a:cubicBezTo>
                  <a:pt x="55139" y="2140475"/>
                  <a:pt x="54987" y="2140323"/>
                  <a:pt x="54837" y="2140018"/>
                </a:cubicBezTo>
                <a:lnTo>
                  <a:pt x="54686" y="2140018"/>
                </a:lnTo>
                <a:cubicBezTo>
                  <a:pt x="54081" y="2138953"/>
                  <a:pt x="53477" y="2138039"/>
                  <a:pt x="52873" y="2137126"/>
                </a:cubicBezTo>
                <a:lnTo>
                  <a:pt x="52722" y="2137126"/>
                </a:lnTo>
                <a:cubicBezTo>
                  <a:pt x="51967" y="2135908"/>
                  <a:pt x="51211" y="2134843"/>
                  <a:pt x="50456" y="2133625"/>
                </a:cubicBezTo>
                <a:cubicBezTo>
                  <a:pt x="47737" y="2129362"/>
                  <a:pt x="45017" y="2124948"/>
                  <a:pt x="42298" y="2120533"/>
                </a:cubicBezTo>
                <a:lnTo>
                  <a:pt x="42298" y="2120533"/>
                </a:lnTo>
                <a:cubicBezTo>
                  <a:pt x="41392" y="2118859"/>
                  <a:pt x="40486" y="2117336"/>
                  <a:pt x="39730" y="2115662"/>
                </a:cubicBezTo>
                <a:cubicBezTo>
                  <a:pt x="35500" y="2108355"/>
                  <a:pt x="31572" y="2100743"/>
                  <a:pt x="28098" y="2093132"/>
                </a:cubicBezTo>
                <a:lnTo>
                  <a:pt x="28098" y="2093132"/>
                </a:lnTo>
                <a:cubicBezTo>
                  <a:pt x="26587" y="2089783"/>
                  <a:pt x="25228" y="2086738"/>
                  <a:pt x="24019" y="2083542"/>
                </a:cubicBezTo>
                <a:cubicBezTo>
                  <a:pt x="23415" y="2082476"/>
                  <a:pt x="22961" y="2081411"/>
                  <a:pt x="22660" y="2080345"/>
                </a:cubicBezTo>
                <a:cubicBezTo>
                  <a:pt x="20847" y="2075930"/>
                  <a:pt x="19185" y="2071516"/>
                  <a:pt x="17674" y="2067101"/>
                </a:cubicBezTo>
                <a:cubicBezTo>
                  <a:pt x="15559" y="2061316"/>
                  <a:pt x="13747" y="2055380"/>
                  <a:pt x="11934" y="2049443"/>
                </a:cubicBezTo>
                <a:cubicBezTo>
                  <a:pt x="11480" y="2047920"/>
                  <a:pt x="11028" y="2046246"/>
                  <a:pt x="10725" y="2044571"/>
                </a:cubicBezTo>
                <a:cubicBezTo>
                  <a:pt x="10272" y="2042897"/>
                  <a:pt x="9819" y="2041375"/>
                  <a:pt x="9517" y="2039700"/>
                </a:cubicBezTo>
                <a:cubicBezTo>
                  <a:pt x="8761" y="2037112"/>
                  <a:pt x="8157" y="2034524"/>
                  <a:pt x="7704" y="2031937"/>
                </a:cubicBezTo>
                <a:cubicBezTo>
                  <a:pt x="7402" y="2031480"/>
                  <a:pt x="7402" y="2031023"/>
                  <a:pt x="7402" y="2030566"/>
                </a:cubicBezTo>
                <a:cubicBezTo>
                  <a:pt x="6193" y="2025695"/>
                  <a:pt x="5287" y="2020824"/>
                  <a:pt x="4532" y="2015953"/>
                </a:cubicBezTo>
                <a:lnTo>
                  <a:pt x="4532" y="2015953"/>
                </a:lnTo>
                <a:cubicBezTo>
                  <a:pt x="4078" y="2014126"/>
                  <a:pt x="3777" y="2012604"/>
                  <a:pt x="3625" y="2010777"/>
                </a:cubicBezTo>
                <a:cubicBezTo>
                  <a:pt x="2568" y="2003774"/>
                  <a:pt x="1662" y="1996772"/>
                  <a:pt x="1057" y="1989617"/>
                </a:cubicBezTo>
                <a:cubicBezTo>
                  <a:pt x="302" y="1980940"/>
                  <a:pt x="0" y="1972263"/>
                  <a:pt x="0" y="1963586"/>
                </a:cubicBezTo>
                <a:cubicBezTo>
                  <a:pt x="0" y="1884428"/>
                  <a:pt x="29911" y="1805269"/>
                  <a:pt x="89582" y="1744835"/>
                </a:cubicBezTo>
                <a:lnTo>
                  <a:pt x="1806297" y="15223"/>
                </a:lnTo>
                <a:lnTo>
                  <a:pt x="1806751" y="14766"/>
                </a:lnTo>
                <a:lnTo>
                  <a:pt x="1821404" y="0"/>
                </a:lnTo>
                <a:lnTo>
                  <a:pt x="268882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EF18F38-3263-CAF1-826C-10660024AFA0}"/>
              </a:ext>
            </a:extLst>
          </p:cNvPr>
          <p:cNvSpPr/>
          <p:nvPr userDrawn="1"/>
        </p:nvSpPr>
        <p:spPr>
          <a:xfrm>
            <a:off x="6493982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BADE599-5FC2-7971-14E3-084AA5ED4744}"/>
              </a:ext>
            </a:extLst>
          </p:cNvPr>
          <p:cNvSpPr/>
          <p:nvPr userDrawn="1"/>
        </p:nvSpPr>
        <p:spPr>
          <a:xfrm>
            <a:off x="5063945" y="1420453"/>
            <a:ext cx="7128055" cy="5437547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50000"/>
                </a:schemeClr>
              </a:gs>
              <a:gs pos="26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17728526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70D6DBC-FAA5-C691-76B9-13E401B99999}"/>
              </a:ext>
            </a:extLst>
          </p:cNvPr>
          <p:cNvSpPr/>
          <p:nvPr userDrawn="1"/>
        </p:nvSpPr>
        <p:spPr>
          <a:xfrm rot="20264999">
            <a:off x="5667673" y="3801859"/>
            <a:ext cx="1182546" cy="1191639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4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B36FB050-6728-9B2D-7EC8-2634A699D1BF}"/>
              </a:ext>
            </a:extLst>
          </p:cNvPr>
          <p:cNvSpPr/>
          <p:nvPr userDrawn="1"/>
        </p:nvSpPr>
        <p:spPr>
          <a:xfrm rot="5400000" flipV="1">
            <a:off x="5765903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chemeClr val="bg2"/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86F003C-E566-6201-7E7E-5D8E3A4944EA}"/>
              </a:ext>
            </a:extLst>
          </p:cNvPr>
          <p:cNvSpPr/>
          <p:nvPr userDrawn="1"/>
        </p:nvSpPr>
        <p:spPr>
          <a:xfrm rot="5400000" flipV="1">
            <a:off x="6273961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ED73014-F8D1-C21C-E092-95F97B3A6C3D}"/>
              </a:ext>
            </a:extLst>
          </p:cNvPr>
          <p:cNvSpPr/>
          <p:nvPr userDrawn="1"/>
        </p:nvSpPr>
        <p:spPr>
          <a:xfrm>
            <a:off x="9825040" y="0"/>
            <a:ext cx="2351068" cy="206871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4A5971E-C926-7EB1-96BE-3E0F4935205C}"/>
              </a:ext>
            </a:extLst>
          </p:cNvPr>
          <p:cNvSpPr/>
          <p:nvPr userDrawn="1"/>
        </p:nvSpPr>
        <p:spPr>
          <a:xfrm>
            <a:off x="7866240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F0010AD-8BCC-BAB1-B675-432AAAC03DE9}"/>
              </a:ext>
            </a:extLst>
          </p:cNvPr>
          <p:cNvSpPr/>
          <p:nvPr userDrawn="1"/>
        </p:nvSpPr>
        <p:spPr bwMode="auto">
          <a:xfrm>
            <a:off x="10037674" y="5143264"/>
            <a:ext cx="2154324" cy="1714738"/>
          </a:xfrm>
          <a:custGeom>
            <a:avLst/>
            <a:gdLst>
              <a:gd name="connsiteX0" fmla="*/ 2888852 w 3415294"/>
              <a:gd name="connsiteY0" fmla="*/ 300 h 2718409"/>
              <a:gd name="connsiteX1" fmla="*/ 3304412 w 3415294"/>
              <a:gd name="connsiteY1" fmla="*/ 36934 h 2718409"/>
              <a:gd name="connsiteX2" fmla="*/ 3415294 w 3415294"/>
              <a:gd name="connsiteY2" fmla="*/ 59097 h 2718409"/>
              <a:gd name="connsiteX3" fmla="*/ 3415294 w 3415294"/>
              <a:gd name="connsiteY3" fmla="*/ 2718408 h 2718409"/>
              <a:gd name="connsiteX4" fmla="*/ 0 w 3415294"/>
              <a:gd name="connsiteY4" fmla="*/ 2718409 h 2718409"/>
              <a:gd name="connsiteX5" fmla="*/ 8722 w 3415294"/>
              <a:gd name="connsiteY5" fmla="*/ 2567144 h 2718409"/>
              <a:gd name="connsiteX6" fmla="*/ 1769804 w 3415294"/>
              <a:gd name="connsiteY6" fmla="*/ 212769 h 2718409"/>
              <a:gd name="connsiteX7" fmla="*/ 2888852 w 3415294"/>
              <a:gd name="connsiteY7" fmla="*/ 300 h 271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5294" h="2718409">
                <a:moveTo>
                  <a:pt x="2888852" y="300"/>
                </a:moveTo>
                <a:cubicBezTo>
                  <a:pt x="3028685" y="2337"/>
                  <a:pt x="3167559" y="14697"/>
                  <a:pt x="3304412" y="36934"/>
                </a:cubicBezTo>
                <a:lnTo>
                  <a:pt x="3415294" y="59097"/>
                </a:lnTo>
                <a:lnTo>
                  <a:pt x="3415294" y="2718408"/>
                </a:lnTo>
                <a:lnTo>
                  <a:pt x="0" y="2718409"/>
                </a:lnTo>
                <a:lnTo>
                  <a:pt x="8722" y="2567144"/>
                </a:lnTo>
                <a:cubicBezTo>
                  <a:pt x="117078" y="1549592"/>
                  <a:pt x="762084" y="625039"/>
                  <a:pt x="1769804" y="212769"/>
                </a:cubicBezTo>
                <a:cubicBezTo>
                  <a:pt x="2136248" y="62853"/>
                  <a:pt x="2515962" y="-5131"/>
                  <a:pt x="2888852" y="30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4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IN" err="1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350FA3A-9418-169D-0B4E-5633D8D2FF61}"/>
              </a:ext>
            </a:extLst>
          </p:cNvPr>
          <p:cNvSpPr/>
          <p:nvPr userDrawn="1"/>
        </p:nvSpPr>
        <p:spPr bwMode="auto">
          <a:xfrm>
            <a:off x="7772400" y="3429000"/>
            <a:ext cx="3390900" cy="339090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8D3EBD54-B077-7697-1C73-DC5A7814BD80}"/>
              </a:ext>
            </a:extLst>
          </p:cNvPr>
          <p:cNvSpPr/>
          <p:nvPr userDrawn="1"/>
        </p:nvSpPr>
        <p:spPr bwMode="auto">
          <a:xfrm>
            <a:off x="8756162" y="5136060"/>
            <a:ext cx="1683840" cy="168384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EB1E19F-1239-4B84-69E3-2D99E76737AE}"/>
              </a:ext>
            </a:extLst>
          </p:cNvPr>
          <p:cNvSpPr/>
          <p:nvPr userDrawn="1"/>
        </p:nvSpPr>
        <p:spPr bwMode="auto">
          <a:xfrm>
            <a:off x="11103277" y="3140361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3A21227-43B0-7C8C-1E41-A556180B5BEC}"/>
              </a:ext>
            </a:extLst>
          </p:cNvPr>
          <p:cNvSpPr/>
          <p:nvPr userDrawn="1"/>
        </p:nvSpPr>
        <p:spPr bwMode="auto">
          <a:xfrm>
            <a:off x="10382330" y="4846845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360273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3602737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17482A62-8B42-5028-7BBC-B1DFC42E4F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6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D9D1768-1022-E1A1-5B3A-9A615D69BFB3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895F2D-4B13-4360-DB40-1645E7825E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07524"/>
      </p:ext>
    </p:extLst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90DE383E-86C6-7313-3688-F727E45EB54E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8DD4794-BB97-1F13-17FF-B07C100D9341}"/>
              </a:ext>
            </a:extLst>
          </p:cNvPr>
          <p:cNvSpPr/>
          <p:nvPr userDrawn="1"/>
        </p:nvSpPr>
        <p:spPr>
          <a:xfrm>
            <a:off x="558231" y="1036503"/>
            <a:ext cx="6329078" cy="5821497"/>
          </a:xfrm>
          <a:custGeom>
            <a:avLst/>
            <a:gdLst>
              <a:gd name="connsiteX0" fmla="*/ 4425471 w 4425470"/>
              <a:gd name="connsiteY0" fmla="*/ 4104417 h 4104416"/>
              <a:gd name="connsiteX1" fmla="*/ 3783256 w 4425470"/>
              <a:gd name="connsiteY1" fmla="*/ 4104417 h 4104416"/>
              <a:gd name="connsiteX2" fmla="*/ 1842581 w 4425470"/>
              <a:gd name="connsiteY2" fmla="*/ 2163921 h 4104416"/>
              <a:gd name="connsiteX3" fmla="*/ 938264 w 4425470"/>
              <a:gd name="connsiteY3" fmla="*/ 1259604 h 4104416"/>
              <a:gd name="connsiteX4" fmla="*/ 300726 w 4425470"/>
              <a:gd name="connsiteY4" fmla="*/ 622067 h 4104416"/>
              <a:gd name="connsiteX5" fmla="*/ 66327 w 4425470"/>
              <a:gd name="connsiteY5" fmla="*/ 387667 h 4104416"/>
              <a:gd name="connsiteX6" fmla="*/ 15597 w 4425470"/>
              <a:gd name="connsiteY6" fmla="*/ 144093 h 4104416"/>
              <a:gd name="connsiteX7" fmla="*/ 26571 w 4425470"/>
              <a:gd name="connsiteY7" fmla="*/ 120528 h 4104416"/>
              <a:gd name="connsiteX8" fmla="*/ 48338 w 4425470"/>
              <a:gd name="connsiteY8" fmla="*/ 87247 h 4104416"/>
              <a:gd name="connsiteX9" fmla="*/ 66327 w 4425470"/>
              <a:gd name="connsiteY9" fmla="*/ 66560 h 4104416"/>
              <a:gd name="connsiteX10" fmla="*/ 226971 w 4425470"/>
              <a:gd name="connsiteY10" fmla="*/ 0 h 4104416"/>
              <a:gd name="connsiteX11" fmla="*/ 387434 w 4425470"/>
              <a:gd name="connsiteY11" fmla="*/ 66560 h 4104416"/>
              <a:gd name="connsiteX12" fmla="*/ 920994 w 4425470"/>
              <a:gd name="connsiteY12" fmla="*/ 600120 h 4104416"/>
              <a:gd name="connsiteX13" fmla="*/ 2047298 w 4425470"/>
              <a:gd name="connsiteY13" fmla="*/ 1726244 h 4104416"/>
              <a:gd name="connsiteX14" fmla="*/ 4425471 w 4425470"/>
              <a:gd name="connsiteY14" fmla="*/ 4104417 h 41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25470" h="4104416">
                <a:moveTo>
                  <a:pt x="4425471" y="4104417"/>
                </a:moveTo>
                <a:lnTo>
                  <a:pt x="3783256" y="4104417"/>
                </a:lnTo>
                <a:lnTo>
                  <a:pt x="1842581" y="2163921"/>
                </a:lnTo>
                <a:lnTo>
                  <a:pt x="938264" y="1259604"/>
                </a:lnTo>
                <a:lnTo>
                  <a:pt x="300726" y="622067"/>
                </a:lnTo>
                <a:lnTo>
                  <a:pt x="66327" y="387667"/>
                </a:lnTo>
                <a:cubicBezTo>
                  <a:pt x="666" y="321827"/>
                  <a:pt x="-16244" y="225584"/>
                  <a:pt x="15597" y="144093"/>
                </a:cubicBezTo>
                <a:cubicBezTo>
                  <a:pt x="18835" y="135998"/>
                  <a:pt x="22433" y="128083"/>
                  <a:pt x="26571" y="120528"/>
                </a:cubicBezTo>
                <a:cubicBezTo>
                  <a:pt x="32507" y="109015"/>
                  <a:pt x="39703" y="97861"/>
                  <a:pt x="48338" y="87247"/>
                </a:cubicBezTo>
                <a:cubicBezTo>
                  <a:pt x="53734" y="80052"/>
                  <a:pt x="59671" y="73216"/>
                  <a:pt x="66327" y="66560"/>
                </a:cubicBezTo>
                <a:cubicBezTo>
                  <a:pt x="110760" y="22127"/>
                  <a:pt x="168685" y="0"/>
                  <a:pt x="226971" y="0"/>
                </a:cubicBezTo>
                <a:cubicBezTo>
                  <a:pt x="285256" y="0"/>
                  <a:pt x="343181" y="22127"/>
                  <a:pt x="387434" y="66560"/>
                </a:cubicBezTo>
                <a:lnTo>
                  <a:pt x="920994" y="600120"/>
                </a:lnTo>
                <a:lnTo>
                  <a:pt x="2047298" y="1726244"/>
                </a:lnTo>
                <a:lnTo>
                  <a:pt x="4425471" y="4104417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53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Freeform: Shape 25">
            <a:extLst>
              <a:ext uri="{FF2B5EF4-FFF2-40B4-BE49-F238E27FC236}">
                <a16:creationId xmlns:a16="http://schemas.microsoft.com/office/drawing/2014/main" id="{37028EF9-46F2-7F9A-5FC9-1296915A9616}"/>
              </a:ext>
            </a:extLst>
          </p:cNvPr>
          <p:cNvSpPr/>
          <p:nvPr userDrawn="1"/>
        </p:nvSpPr>
        <p:spPr>
          <a:xfrm>
            <a:off x="2093105" y="4667028"/>
            <a:ext cx="2280910" cy="2190970"/>
          </a:xfrm>
          <a:custGeom>
            <a:avLst/>
            <a:gdLst>
              <a:gd name="connsiteX0" fmla="*/ 1594878 w 1594877"/>
              <a:gd name="connsiteY0" fmla="*/ 1544733 h 1544732"/>
              <a:gd name="connsiteX1" fmla="*/ 1494678 w 1594877"/>
              <a:gd name="connsiteY1" fmla="*/ 1544733 h 1544732"/>
              <a:gd name="connsiteX2" fmla="*/ 10389 w 1594877"/>
              <a:gd name="connsiteY2" fmla="*/ 60444 h 1544732"/>
              <a:gd name="connsiteX3" fmla="*/ 10389 w 1594877"/>
              <a:gd name="connsiteY3" fmla="*/ 10433 h 1544732"/>
              <a:gd name="connsiteX4" fmla="*/ 35394 w 1594877"/>
              <a:gd name="connsiteY4" fmla="*/ 0 h 1544732"/>
              <a:gd name="connsiteX5" fmla="*/ 60399 w 1594877"/>
              <a:gd name="connsiteY5" fmla="*/ 10433 h 1544732"/>
              <a:gd name="connsiteX6" fmla="*/ 358120 w 1594877"/>
              <a:gd name="connsiteY6" fmla="*/ 308155 h 1544732"/>
              <a:gd name="connsiteX7" fmla="*/ 1594878 w 1594877"/>
              <a:gd name="connsiteY7" fmla="*/ 1544733 h 154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4877" h="1544732">
                <a:moveTo>
                  <a:pt x="1594878" y="1544733"/>
                </a:moveTo>
                <a:lnTo>
                  <a:pt x="1494678" y="1544733"/>
                </a:lnTo>
                <a:lnTo>
                  <a:pt x="10389" y="60444"/>
                </a:lnTo>
                <a:cubicBezTo>
                  <a:pt x="-3463" y="46592"/>
                  <a:pt x="-3463" y="24286"/>
                  <a:pt x="10389" y="10433"/>
                </a:cubicBezTo>
                <a:cubicBezTo>
                  <a:pt x="17225" y="3598"/>
                  <a:pt x="26399" y="0"/>
                  <a:pt x="35394" y="0"/>
                </a:cubicBezTo>
                <a:cubicBezTo>
                  <a:pt x="44388" y="0"/>
                  <a:pt x="53563" y="3598"/>
                  <a:pt x="60399" y="10433"/>
                </a:cubicBezTo>
                <a:lnTo>
                  <a:pt x="358120" y="308155"/>
                </a:lnTo>
                <a:lnTo>
                  <a:pt x="1594878" y="1544733"/>
                </a:lnTo>
                <a:close/>
              </a:path>
            </a:pathLst>
          </a:custGeom>
          <a:solidFill>
            <a:srgbClr val="FFFFFF"/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Freeform: Shape 29">
            <a:extLst>
              <a:ext uri="{FF2B5EF4-FFF2-40B4-BE49-F238E27FC236}">
                <a16:creationId xmlns:a16="http://schemas.microsoft.com/office/drawing/2014/main" id="{45C5CFDC-58FD-7A81-3E72-2682868C5F27}"/>
              </a:ext>
            </a:extLst>
          </p:cNvPr>
          <p:cNvSpPr/>
          <p:nvPr userDrawn="1"/>
        </p:nvSpPr>
        <p:spPr>
          <a:xfrm>
            <a:off x="4999575" y="4109909"/>
            <a:ext cx="1241337" cy="1231098"/>
          </a:xfrm>
          <a:custGeom>
            <a:avLst/>
            <a:gdLst>
              <a:gd name="connsiteX0" fmla="*/ 855836 w 867978"/>
              <a:gd name="connsiteY0" fmla="*/ 855836 h 867979"/>
              <a:gd name="connsiteX1" fmla="*/ 855836 w 867978"/>
              <a:gd name="connsiteY1" fmla="*/ 855836 h 867979"/>
              <a:gd name="connsiteX2" fmla="*/ 797551 w 867978"/>
              <a:gd name="connsiteY2" fmla="*/ 855836 h 867979"/>
              <a:gd name="connsiteX3" fmla="*/ 12143 w 867978"/>
              <a:gd name="connsiteY3" fmla="*/ 70427 h 867979"/>
              <a:gd name="connsiteX4" fmla="*/ 12143 w 867978"/>
              <a:gd name="connsiteY4" fmla="*/ 12143 h 867979"/>
              <a:gd name="connsiteX5" fmla="*/ 12143 w 867978"/>
              <a:gd name="connsiteY5" fmla="*/ 12143 h 867979"/>
              <a:gd name="connsiteX6" fmla="*/ 70427 w 867978"/>
              <a:gd name="connsiteY6" fmla="*/ 12143 h 867979"/>
              <a:gd name="connsiteX7" fmla="*/ 855836 w 867978"/>
              <a:gd name="connsiteY7" fmla="*/ 797551 h 867979"/>
              <a:gd name="connsiteX8" fmla="*/ 855836 w 867978"/>
              <a:gd name="connsiteY8" fmla="*/ 855836 h 86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7978" h="867979">
                <a:moveTo>
                  <a:pt x="855836" y="855836"/>
                </a:moveTo>
                <a:lnTo>
                  <a:pt x="855836" y="855836"/>
                </a:lnTo>
                <a:cubicBezTo>
                  <a:pt x="839646" y="872027"/>
                  <a:pt x="813561" y="872027"/>
                  <a:pt x="797551" y="855836"/>
                </a:cubicBezTo>
                <a:lnTo>
                  <a:pt x="12143" y="70427"/>
                </a:lnTo>
                <a:cubicBezTo>
                  <a:pt x="-4048" y="54237"/>
                  <a:pt x="-4048" y="28153"/>
                  <a:pt x="12143" y="12143"/>
                </a:cubicBezTo>
                <a:lnTo>
                  <a:pt x="12143" y="12143"/>
                </a:lnTo>
                <a:cubicBezTo>
                  <a:pt x="28333" y="-4048"/>
                  <a:pt x="54417" y="-4048"/>
                  <a:pt x="70427" y="12143"/>
                </a:cubicBezTo>
                <a:lnTo>
                  <a:pt x="855836" y="797551"/>
                </a:lnTo>
                <a:cubicBezTo>
                  <a:pt x="872026" y="813742"/>
                  <a:pt x="872026" y="839826"/>
                  <a:pt x="855836" y="85583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2">
            <a:extLst>
              <a:ext uri="{FF2B5EF4-FFF2-40B4-BE49-F238E27FC236}">
                <a16:creationId xmlns:a16="http://schemas.microsoft.com/office/drawing/2014/main" id="{031359A5-F014-7A8F-761D-F603E5AB6876}"/>
              </a:ext>
            </a:extLst>
          </p:cNvPr>
          <p:cNvSpPr/>
          <p:nvPr userDrawn="1"/>
        </p:nvSpPr>
        <p:spPr>
          <a:xfrm>
            <a:off x="258476" y="4522104"/>
            <a:ext cx="2664781" cy="2335896"/>
          </a:xfrm>
          <a:custGeom>
            <a:avLst/>
            <a:gdLst>
              <a:gd name="connsiteX0" fmla="*/ 1863291 w 1863290"/>
              <a:gd name="connsiteY0" fmla="*/ 1646911 h 1646911"/>
              <a:gd name="connsiteX1" fmla="*/ 1430291 w 1863290"/>
              <a:gd name="connsiteY1" fmla="*/ 1646911 h 1646911"/>
              <a:gd name="connsiteX2" fmla="*/ 44942 w 1863290"/>
              <a:gd name="connsiteY2" fmla="*/ 261563 h 1646911"/>
              <a:gd name="connsiteX3" fmla="*/ 28932 w 1863290"/>
              <a:gd name="connsiteY3" fmla="*/ 63861 h 1646911"/>
              <a:gd name="connsiteX4" fmla="*/ 44942 w 1863290"/>
              <a:gd name="connsiteY4" fmla="*/ 44973 h 1646911"/>
              <a:gd name="connsiteX5" fmla="*/ 153058 w 1863290"/>
              <a:gd name="connsiteY5" fmla="*/ 0 h 1646911"/>
              <a:gd name="connsiteX6" fmla="*/ 261352 w 1863290"/>
              <a:gd name="connsiteY6" fmla="*/ 44973 h 1646911"/>
              <a:gd name="connsiteX7" fmla="*/ 1209563 w 1863290"/>
              <a:gd name="connsiteY7" fmla="*/ 993184 h 1646911"/>
              <a:gd name="connsiteX8" fmla="*/ 1863291 w 1863290"/>
              <a:gd name="connsiteY8" fmla="*/ 1646911 h 16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3290" h="1646911">
                <a:moveTo>
                  <a:pt x="1863291" y="1646911"/>
                </a:moveTo>
                <a:lnTo>
                  <a:pt x="1430291" y="1646911"/>
                </a:lnTo>
                <a:lnTo>
                  <a:pt x="44942" y="261563"/>
                </a:lnTo>
                <a:cubicBezTo>
                  <a:pt x="-9025" y="207596"/>
                  <a:pt x="-14422" y="123586"/>
                  <a:pt x="28932" y="63861"/>
                </a:cubicBezTo>
                <a:cubicBezTo>
                  <a:pt x="33609" y="57206"/>
                  <a:pt x="39006" y="50909"/>
                  <a:pt x="44942" y="44973"/>
                </a:cubicBezTo>
                <a:cubicBezTo>
                  <a:pt x="74804" y="15111"/>
                  <a:pt x="114021" y="0"/>
                  <a:pt x="153058" y="0"/>
                </a:cubicBezTo>
                <a:cubicBezTo>
                  <a:pt x="192094" y="0"/>
                  <a:pt x="231490" y="15111"/>
                  <a:pt x="261352" y="44973"/>
                </a:cubicBezTo>
                <a:lnTo>
                  <a:pt x="1209563" y="993184"/>
                </a:lnTo>
                <a:lnTo>
                  <a:pt x="1863291" y="1646911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167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Free-form: Shape 32">
            <a:extLst>
              <a:ext uri="{FF2B5EF4-FFF2-40B4-BE49-F238E27FC236}">
                <a16:creationId xmlns:a16="http://schemas.microsoft.com/office/drawing/2014/main" id="{837F3A17-9072-2F68-16DC-A4BAB9F87BCD}"/>
              </a:ext>
            </a:extLst>
          </p:cNvPr>
          <p:cNvSpPr/>
          <p:nvPr userDrawn="1"/>
        </p:nvSpPr>
        <p:spPr>
          <a:xfrm>
            <a:off x="1548813" y="-3432"/>
            <a:ext cx="774390" cy="550142"/>
          </a:xfrm>
          <a:custGeom>
            <a:avLst/>
            <a:gdLst>
              <a:gd name="connsiteX0" fmla="*/ 39552 w 774390"/>
              <a:gd name="connsiteY0" fmla="*/ 0 h 550142"/>
              <a:gd name="connsiteX1" fmla="*/ 734839 w 774390"/>
              <a:gd name="connsiteY1" fmla="*/ 0 h 550142"/>
              <a:gd name="connsiteX2" fmla="*/ 743963 w 774390"/>
              <a:gd name="connsiteY2" fmla="*/ 16671 h 550142"/>
              <a:gd name="connsiteX3" fmla="*/ 774390 w 774390"/>
              <a:gd name="connsiteY3" fmla="*/ 166141 h 550142"/>
              <a:gd name="connsiteX4" fmla="*/ 387196 w 774390"/>
              <a:gd name="connsiteY4" fmla="*/ 550142 h 550142"/>
              <a:gd name="connsiteX5" fmla="*/ 0 w 774390"/>
              <a:gd name="connsiteY5" fmla="*/ 166141 h 550142"/>
              <a:gd name="connsiteX6" fmla="*/ 30428 w 774390"/>
              <a:gd name="connsiteY6" fmla="*/ 16671 h 5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4390" h="550142">
                <a:moveTo>
                  <a:pt x="39552" y="0"/>
                </a:moveTo>
                <a:lnTo>
                  <a:pt x="734839" y="0"/>
                </a:lnTo>
                <a:lnTo>
                  <a:pt x="743963" y="16671"/>
                </a:lnTo>
                <a:cubicBezTo>
                  <a:pt x="763556" y="62612"/>
                  <a:pt x="774390" y="113122"/>
                  <a:pt x="774390" y="166141"/>
                </a:cubicBezTo>
                <a:cubicBezTo>
                  <a:pt x="774390" y="378220"/>
                  <a:pt x="601038" y="550142"/>
                  <a:pt x="387196" y="550142"/>
                </a:cubicBezTo>
                <a:cubicBezTo>
                  <a:pt x="173353" y="550142"/>
                  <a:pt x="0" y="378220"/>
                  <a:pt x="0" y="166141"/>
                </a:cubicBezTo>
                <a:cubicBezTo>
                  <a:pt x="0" y="113122"/>
                  <a:pt x="10835" y="62612"/>
                  <a:pt x="30428" y="16671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Free-form: Shape 33">
            <a:extLst>
              <a:ext uri="{FF2B5EF4-FFF2-40B4-BE49-F238E27FC236}">
                <a16:creationId xmlns:a16="http://schemas.microsoft.com/office/drawing/2014/main" id="{FBF413E7-F95B-647F-1309-5743984F7D21}"/>
              </a:ext>
            </a:extLst>
          </p:cNvPr>
          <p:cNvSpPr/>
          <p:nvPr userDrawn="1"/>
        </p:nvSpPr>
        <p:spPr>
          <a:xfrm>
            <a:off x="0" y="1853345"/>
            <a:ext cx="480458" cy="2267991"/>
          </a:xfrm>
          <a:custGeom>
            <a:avLst/>
            <a:gdLst>
              <a:gd name="connsiteX0" fmla="*/ 0 w 480458"/>
              <a:gd name="connsiteY0" fmla="*/ 0 h 2267991"/>
              <a:gd name="connsiteX1" fmla="*/ 10390 w 480458"/>
              <a:gd name="connsiteY1" fmla="*/ 9365 h 2267991"/>
              <a:gd name="connsiteX2" fmla="*/ 480458 w 480458"/>
              <a:gd name="connsiteY2" fmla="*/ 1134798 h 2267991"/>
              <a:gd name="connsiteX3" fmla="*/ 479173 w 480458"/>
              <a:gd name="connsiteY3" fmla="*/ 1199352 h 2267991"/>
              <a:gd name="connsiteX4" fmla="*/ 304742 w 480458"/>
              <a:gd name="connsiteY4" fmla="*/ 1860190 h 2267991"/>
              <a:gd name="connsiteX5" fmla="*/ 32547 w 480458"/>
              <a:gd name="connsiteY5" fmla="*/ 2238067 h 2267991"/>
              <a:gd name="connsiteX6" fmla="*/ 0 w 480458"/>
              <a:gd name="connsiteY6" fmla="*/ 2267991 h 2267991"/>
              <a:gd name="connsiteX7" fmla="*/ 0 w 480458"/>
              <a:gd name="connsiteY7" fmla="*/ 2071959 h 2267991"/>
              <a:gd name="connsiteX8" fmla="*/ 81011 w 480458"/>
              <a:gd name="connsiteY8" fmla="*/ 1976123 h 2267991"/>
              <a:gd name="connsiteX9" fmla="*/ 206721 w 480458"/>
              <a:gd name="connsiteY9" fmla="*/ 1763232 h 2267991"/>
              <a:gd name="connsiteX10" fmla="*/ 349507 w 480458"/>
              <a:gd name="connsiteY10" fmla="*/ 1134798 h 2267991"/>
              <a:gd name="connsiteX11" fmla="*/ 347963 w 480458"/>
              <a:gd name="connsiteY11" fmla="*/ 1069480 h 2267991"/>
              <a:gd name="connsiteX12" fmla="*/ 7922 w 480458"/>
              <a:gd name="connsiteY12" fmla="*/ 198795 h 2267991"/>
              <a:gd name="connsiteX13" fmla="*/ 0 w 480458"/>
              <a:gd name="connsiteY13" fmla="*/ 190196 h 226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0458" h="2267991">
                <a:moveTo>
                  <a:pt x="0" y="0"/>
                </a:moveTo>
                <a:lnTo>
                  <a:pt x="10390" y="9365"/>
                </a:lnTo>
                <a:cubicBezTo>
                  <a:pt x="300818" y="297397"/>
                  <a:pt x="480458" y="695303"/>
                  <a:pt x="480458" y="1134798"/>
                </a:cubicBezTo>
                <a:cubicBezTo>
                  <a:pt x="480458" y="1156486"/>
                  <a:pt x="479944" y="1177919"/>
                  <a:pt x="479173" y="1199352"/>
                </a:cubicBezTo>
                <a:cubicBezTo>
                  <a:pt x="469654" y="1436641"/>
                  <a:pt x="407651" y="1660663"/>
                  <a:pt x="304742" y="1860190"/>
                </a:cubicBezTo>
                <a:cubicBezTo>
                  <a:pt x="232705" y="1999245"/>
                  <a:pt x="140602" y="2126567"/>
                  <a:pt x="32547" y="2238067"/>
                </a:cubicBezTo>
                <a:lnTo>
                  <a:pt x="0" y="2267991"/>
                </a:lnTo>
                <a:lnTo>
                  <a:pt x="0" y="2071959"/>
                </a:lnTo>
                <a:lnTo>
                  <a:pt x="81011" y="1976123"/>
                </a:lnTo>
                <a:cubicBezTo>
                  <a:pt x="128703" y="1909050"/>
                  <a:pt x="170831" y="1837864"/>
                  <a:pt x="206721" y="1763232"/>
                </a:cubicBezTo>
                <a:cubicBezTo>
                  <a:pt x="298310" y="1572891"/>
                  <a:pt x="349507" y="1359841"/>
                  <a:pt x="349507" y="1134798"/>
                </a:cubicBezTo>
                <a:cubicBezTo>
                  <a:pt x="349507" y="1113112"/>
                  <a:pt x="348992" y="1091424"/>
                  <a:pt x="347963" y="1069480"/>
                </a:cubicBezTo>
                <a:cubicBezTo>
                  <a:pt x="333331" y="738838"/>
                  <a:pt x="208048" y="436765"/>
                  <a:pt x="7922" y="198795"/>
                </a:cubicBezTo>
                <a:lnTo>
                  <a:pt x="0" y="190196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Free-form: Shape 36">
            <a:extLst>
              <a:ext uri="{FF2B5EF4-FFF2-40B4-BE49-F238E27FC236}">
                <a16:creationId xmlns:a16="http://schemas.microsoft.com/office/drawing/2014/main" id="{36483A95-9C55-D921-4342-7FD3A8EE9522}"/>
              </a:ext>
            </a:extLst>
          </p:cNvPr>
          <p:cNvSpPr/>
          <p:nvPr userDrawn="1"/>
        </p:nvSpPr>
        <p:spPr>
          <a:xfrm>
            <a:off x="0" y="2540096"/>
            <a:ext cx="89147" cy="899117"/>
          </a:xfrm>
          <a:custGeom>
            <a:avLst/>
            <a:gdLst>
              <a:gd name="connsiteX0" fmla="*/ 0 w 89147"/>
              <a:gd name="connsiteY0" fmla="*/ 0 h 899117"/>
              <a:gd name="connsiteX1" fmla="*/ 25859 w 89147"/>
              <a:gd name="connsiteY1" fmla="*/ 63536 h 899117"/>
              <a:gd name="connsiteX2" fmla="*/ 89147 w 89147"/>
              <a:gd name="connsiteY2" fmla="*/ 448048 h 899117"/>
              <a:gd name="connsiteX3" fmla="*/ 8621 w 89147"/>
              <a:gd name="connsiteY3" fmla="*/ 880016 h 899117"/>
              <a:gd name="connsiteX4" fmla="*/ 0 w 89147"/>
              <a:gd name="connsiteY4" fmla="*/ 899117 h 89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47" h="899117">
                <a:moveTo>
                  <a:pt x="0" y="0"/>
                </a:moveTo>
                <a:lnTo>
                  <a:pt x="25859" y="63536"/>
                </a:lnTo>
                <a:cubicBezTo>
                  <a:pt x="66765" y="184222"/>
                  <a:pt x="89147" y="313584"/>
                  <a:pt x="89147" y="448048"/>
                </a:cubicBezTo>
                <a:cubicBezTo>
                  <a:pt x="89147" y="600116"/>
                  <a:pt x="60590" y="745807"/>
                  <a:pt x="8621" y="880016"/>
                </a:cubicBezTo>
                <a:lnTo>
                  <a:pt x="0" y="899117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EA695DCE-F153-C7D1-3282-69AF5C4B1B45}"/>
              </a:ext>
            </a:extLst>
          </p:cNvPr>
          <p:cNvSpPr/>
          <p:nvPr userDrawn="1"/>
        </p:nvSpPr>
        <p:spPr>
          <a:xfrm>
            <a:off x="0" y="-3431"/>
            <a:ext cx="674888" cy="329279"/>
          </a:xfrm>
          <a:custGeom>
            <a:avLst/>
            <a:gdLst>
              <a:gd name="connsiteX0" fmla="*/ 560104 w 674888"/>
              <a:gd name="connsiteY0" fmla="*/ 0 h 329279"/>
              <a:gd name="connsiteX1" fmla="*/ 674888 w 674888"/>
              <a:gd name="connsiteY1" fmla="*/ 0 h 329279"/>
              <a:gd name="connsiteX2" fmla="*/ 645724 w 674888"/>
              <a:gd name="connsiteY2" fmla="*/ 35314 h 329279"/>
              <a:gd name="connsiteX3" fmla="*/ 36593 w 674888"/>
              <a:gd name="connsiteY3" fmla="*/ 327139 h 329279"/>
              <a:gd name="connsiteX4" fmla="*/ 0 w 674888"/>
              <a:gd name="connsiteY4" fmla="*/ 329279 h 329279"/>
              <a:gd name="connsiteX5" fmla="*/ 0 w 674888"/>
              <a:gd name="connsiteY5" fmla="*/ 247484 h 329279"/>
              <a:gd name="connsiteX6" fmla="*/ 19894 w 674888"/>
              <a:gd name="connsiteY6" fmla="*/ 246487 h 329279"/>
              <a:gd name="connsiteX7" fmla="*/ 446198 w 674888"/>
              <a:gd name="connsiteY7" fmla="*/ 93208 h 32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888" h="329279">
                <a:moveTo>
                  <a:pt x="560104" y="0"/>
                </a:moveTo>
                <a:lnTo>
                  <a:pt x="674888" y="0"/>
                </a:lnTo>
                <a:lnTo>
                  <a:pt x="645724" y="35314"/>
                </a:lnTo>
                <a:cubicBezTo>
                  <a:pt x="486428" y="194579"/>
                  <a:pt x="273826" y="301320"/>
                  <a:pt x="36593" y="327139"/>
                </a:cubicBezTo>
                <a:lnTo>
                  <a:pt x="0" y="329279"/>
                </a:lnTo>
                <a:lnTo>
                  <a:pt x="0" y="247484"/>
                </a:lnTo>
                <a:lnTo>
                  <a:pt x="19894" y="246487"/>
                </a:lnTo>
                <a:cubicBezTo>
                  <a:pt x="176731" y="230689"/>
                  <a:pt x="322090" y="176364"/>
                  <a:pt x="446198" y="93208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Free-form: Shape 38">
            <a:extLst>
              <a:ext uri="{FF2B5EF4-FFF2-40B4-BE49-F238E27FC236}">
                <a16:creationId xmlns:a16="http://schemas.microsoft.com/office/drawing/2014/main" id="{FF94C6C6-C5A3-BEE2-769E-B8EC62DAF56B}"/>
              </a:ext>
            </a:extLst>
          </p:cNvPr>
          <p:cNvSpPr/>
          <p:nvPr userDrawn="1"/>
        </p:nvSpPr>
        <p:spPr>
          <a:xfrm>
            <a:off x="0" y="-3431"/>
            <a:ext cx="274958" cy="83919"/>
          </a:xfrm>
          <a:custGeom>
            <a:avLst/>
            <a:gdLst>
              <a:gd name="connsiteX0" fmla="*/ 0 w 274958"/>
              <a:gd name="connsiteY0" fmla="*/ 0 h 83919"/>
              <a:gd name="connsiteX1" fmla="*/ 274958 w 274958"/>
              <a:gd name="connsiteY1" fmla="*/ 0 h 83919"/>
              <a:gd name="connsiteX2" fmla="*/ 223247 w 274958"/>
              <a:gd name="connsiteY2" fmla="*/ 27838 h 83919"/>
              <a:gd name="connsiteX3" fmla="*/ 2776 w 274958"/>
              <a:gd name="connsiteY3" fmla="*/ 83780 h 83919"/>
              <a:gd name="connsiteX4" fmla="*/ 0 w 274958"/>
              <a:gd name="connsiteY4" fmla="*/ 83919 h 8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958" h="83919">
                <a:moveTo>
                  <a:pt x="0" y="0"/>
                </a:moveTo>
                <a:lnTo>
                  <a:pt x="274958" y="0"/>
                </a:lnTo>
                <a:lnTo>
                  <a:pt x="223247" y="27838"/>
                </a:lnTo>
                <a:cubicBezTo>
                  <a:pt x="154317" y="56754"/>
                  <a:pt x="80248" y="75977"/>
                  <a:pt x="2776" y="83780"/>
                </a:cubicBezTo>
                <a:lnTo>
                  <a:pt x="0" y="83919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Free-form: Shape 39">
            <a:extLst>
              <a:ext uri="{FF2B5EF4-FFF2-40B4-BE49-F238E27FC236}">
                <a16:creationId xmlns:a16="http://schemas.microsoft.com/office/drawing/2014/main" id="{153C05F8-B8FE-9C11-811F-40D420CD5B8F}"/>
              </a:ext>
            </a:extLst>
          </p:cNvPr>
          <p:cNvSpPr/>
          <p:nvPr userDrawn="1"/>
        </p:nvSpPr>
        <p:spPr>
          <a:xfrm>
            <a:off x="0" y="5870221"/>
            <a:ext cx="239138" cy="987779"/>
          </a:xfrm>
          <a:custGeom>
            <a:avLst/>
            <a:gdLst>
              <a:gd name="connsiteX0" fmla="*/ 0 w 239138"/>
              <a:gd name="connsiteY0" fmla="*/ 0 h 987779"/>
              <a:gd name="connsiteX1" fmla="*/ 57149 w 239138"/>
              <a:gd name="connsiteY1" fmla="*/ 93294 h 987779"/>
              <a:gd name="connsiteX2" fmla="*/ 239138 w 239138"/>
              <a:gd name="connsiteY2" fmla="*/ 806112 h 987779"/>
              <a:gd name="connsiteX3" fmla="*/ 228074 w 239138"/>
              <a:gd name="connsiteY3" fmla="*/ 987779 h 987779"/>
              <a:gd name="connsiteX4" fmla="*/ 0 w 239138"/>
              <a:gd name="connsiteY4" fmla="*/ 987779 h 98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138" h="987779">
                <a:moveTo>
                  <a:pt x="0" y="0"/>
                </a:moveTo>
                <a:lnTo>
                  <a:pt x="57149" y="93294"/>
                </a:lnTo>
                <a:cubicBezTo>
                  <a:pt x="173212" y="305187"/>
                  <a:pt x="239138" y="548012"/>
                  <a:pt x="239138" y="806112"/>
                </a:cubicBezTo>
                <a:cubicBezTo>
                  <a:pt x="239138" y="867603"/>
                  <a:pt x="235278" y="928328"/>
                  <a:pt x="228074" y="987779"/>
                </a:cubicBezTo>
                <a:lnTo>
                  <a:pt x="0" y="987779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Freeform: Shape 58">
            <a:extLst>
              <a:ext uri="{FF2B5EF4-FFF2-40B4-BE49-F238E27FC236}">
                <a16:creationId xmlns:a16="http://schemas.microsoft.com/office/drawing/2014/main" id="{3EE978CE-8350-091C-F0B2-A6D946FE82D7}"/>
              </a:ext>
            </a:extLst>
          </p:cNvPr>
          <p:cNvSpPr/>
          <p:nvPr userDrawn="1"/>
        </p:nvSpPr>
        <p:spPr>
          <a:xfrm>
            <a:off x="3295274" y="1702188"/>
            <a:ext cx="687688" cy="682015"/>
          </a:xfrm>
          <a:custGeom>
            <a:avLst/>
            <a:gdLst>
              <a:gd name="connsiteX0" fmla="*/ 480492 w 480851"/>
              <a:gd name="connsiteY0" fmla="*/ 228103 h 480851"/>
              <a:gd name="connsiteX1" fmla="*/ 480492 w 480851"/>
              <a:gd name="connsiteY1" fmla="*/ 228103 h 480851"/>
              <a:gd name="connsiteX2" fmla="*/ 240336 w 480851"/>
              <a:gd name="connsiteY2" fmla="*/ 0 h 480851"/>
              <a:gd name="connsiteX3" fmla="*/ 105057 w 480851"/>
              <a:gd name="connsiteY3" fmla="*/ 41735 h 480851"/>
              <a:gd name="connsiteX4" fmla="*/ 103258 w 480851"/>
              <a:gd name="connsiteY4" fmla="*/ 42994 h 480851"/>
              <a:gd name="connsiteX5" fmla="*/ 0 w 480851"/>
              <a:gd name="connsiteY5" fmla="*/ 240516 h 480851"/>
              <a:gd name="connsiteX6" fmla="*/ 240336 w 480851"/>
              <a:gd name="connsiteY6" fmla="*/ 480851 h 480851"/>
              <a:gd name="connsiteX7" fmla="*/ 437857 w 480851"/>
              <a:gd name="connsiteY7" fmla="*/ 377593 h 480851"/>
              <a:gd name="connsiteX8" fmla="*/ 442715 w 480851"/>
              <a:gd name="connsiteY8" fmla="*/ 370038 h 480851"/>
              <a:gd name="connsiteX9" fmla="*/ 471677 w 480851"/>
              <a:gd name="connsiteY9" fmla="*/ 306176 h 480851"/>
              <a:gd name="connsiteX10" fmla="*/ 480852 w 480851"/>
              <a:gd name="connsiteY10" fmla="*/ 240516 h 480851"/>
              <a:gd name="connsiteX11" fmla="*/ 480492 w 480851"/>
              <a:gd name="connsiteY11" fmla="*/ 228103 h 480851"/>
              <a:gd name="connsiteX12" fmla="*/ 240336 w 480851"/>
              <a:gd name="connsiteY12" fmla="*/ 340356 h 480851"/>
              <a:gd name="connsiteX13" fmla="*/ 140496 w 480851"/>
              <a:gd name="connsiteY13" fmla="*/ 240516 h 480851"/>
              <a:gd name="connsiteX14" fmla="*/ 206696 w 480851"/>
              <a:gd name="connsiteY14" fmla="*/ 146432 h 480851"/>
              <a:gd name="connsiteX15" fmla="*/ 240336 w 480851"/>
              <a:gd name="connsiteY15" fmla="*/ 140496 h 480851"/>
              <a:gd name="connsiteX16" fmla="*/ 246093 w 480851"/>
              <a:gd name="connsiteY16" fmla="*/ 140856 h 480851"/>
              <a:gd name="connsiteX17" fmla="*/ 333160 w 480851"/>
              <a:gd name="connsiteY17" fmla="*/ 203638 h 480851"/>
              <a:gd name="connsiteX18" fmla="*/ 333160 w 480851"/>
              <a:gd name="connsiteY18" fmla="*/ 203638 h 480851"/>
              <a:gd name="connsiteX19" fmla="*/ 340356 w 480851"/>
              <a:gd name="connsiteY19" fmla="*/ 240516 h 480851"/>
              <a:gd name="connsiteX20" fmla="*/ 334419 w 480851"/>
              <a:gd name="connsiteY20" fmla="*/ 274156 h 480851"/>
              <a:gd name="connsiteX21" fmla="*/ 240336 w 480851"/>
              <a:gd name="connsiteY21" fmla="*/ 340356 h 48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851" h="480851">
                <a:moveTo>
                  <a:pt x="480492" y="228103"/>
                </a:moveTo>
                <a:lnTo>
                  <a:pt x="480492" y="228103"/>
                </a:lnTo>
                <a:cubicBezTo>
                  <a:pt x="474016" y="100919"/>
                  <a:pt x="368959" y="0"/>
                  <a:pt x="240336" y="0"/>
                </a:cubicBezTo>
                <a:cubicBezTo>
                  <a:pt x="190146" y="0"/>
                  <a:pt x="143554" y="15471"/>
                  <a:pt x="105057" y="41735"/>
                </a:cubicBezTo>
                <a:cubicBezTo>
                  <a:pt x="104338" y="42095"/>
                  <a:pt x="103798" y="42455"/>
                  <a:pt x="103258" y="42994"/>
                </a:cubicBezTo>
                <a:cubicBezTo>
                  <a:pt x="40836" y="86348"/>
                  <a:pt x="0" y="158665"/>
                  <a:pt x="0" y="240516"/>
                </a:cubicBezTo>
                <a:cubicBezTo>
                  <a:pt x="0" y="373276"/>
                  <a:pt x="107576" y="480851"/>
                  <a:pt x="240336" y="480851"/>
                </a:cubicBezTo>
                <a:cubicBezTo>
                  <a:pt x="322187" y="480851"/>
                  <a:pt x="394504" y="440016"/>
                  <a:pt x="437857" y="377593"/>
                </a:cubicBezTo>
                <a:cubicBezTo>
                  <a:pt x="439656" y="375075"/>
                  <a:pt x="441275" y="372556"/>
                  <a:pt x="442715" y="370038"/>
                </a:cubicBezTo>
                <a:cubicBezTo>
                  <a:pt x="455487" y="350610"/>
                  <a:pt x="465201" y="329022"/>
                  <a:pt x="471677" y="306176"/>
                </a:cubicBezTo>
                <a:cubicBezTo>
                  <a:pt x="477614" y="285309"/>
                  <a:pt x="480852" y="263362"/>
                  <a:pt x="480852" y="240516"/>
                </a:cubicBezTo>
                <a:cubicBezTo>
                  <a:pt x="480852" y="236378"/>
                  <a:pt x="480852" y="232241"/>
                  <a:pt x="480492" y="228103"/>
                </a:cubicBezTo>
                <a:close/>
                <a:moveTo>
                  <a:pt x="240336" y="340356"/>
                </a:moveTo>
                <a:cubicBezTo>
                  <a:pt x="185289" y="340356"/>
                  <a:pt x="140496" y="295562"/>
                  <a:pt x="140496" y="240516"/>
                </a:cubicBezTo>
                <a:cubicBezTo>
                  <a:pt x="140496" y="197162"/>
                  <a:pt x="168199" y="160104"/>
                  <a:pt x="206696" y="146432"/>
                </a:cubicBezTo>
                <a:cubicBezTo>
                  <a:pt x="217130" y="142474"/>
                  <a:pt x="228463" y="140496"/>
                  <a:pt x="240336" y="140496"/>
                </a:cubicBezTo>
                <a:cubicBezTo>
                  <a:pt x="242315" y="140496"/>
                  <a:pt x="244114" y="140496"/>
                  <a:pt x="246093" y="140856"/>
                </a:cubicBezTo>
                <a:cubicBezTo>
                  <a:pt x="285849" y="143014"/>
                  <a:pt x="319308" y="168379"/>
                  <a:pt x="333160" y="203638"/>
                </a:cubicBezTo>
                <a:lnTo>
                  <a:pt x="333160" y="203638"/>
                </a:lnTo>
                <a:cubicBezTo>
                  <a:pt x="337837" y="215151"/>
                  <a:pt x="340356" y="227563"/>
                  <a:pt x="340356" y="240516"/>
                </a:cubicBezTo>
                <a:cubicBezTo>
                  <a:pt x="340356" y="252389"/>
                  <a:pt x="338377" y="263722"/>
                  <a:pt x="334419" y="274156"/>
                </a:cubicBezTo>
                <a:cubicBezTo>
                  <a:pt x="320748" y="312652"/>
                  <a:pt x="283690" y="340356"/>
                  <a:pt x="240336" y="340356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2" name="Free-form: Shape 41">
            <a:extLst>
              <a:ext uri="{FF2B5EF4-FFF2-40B4-BE49-F238E27FC236}">
                <a16:creationId xmlns:a16="http://schemas.microsoft.com/office/drawing/2014/main" id="{9675EEC3-C564-9D4F-C006-D4539A4DB7BD}"/>
              </a:ext>
            </a:extLst>
          </p:cNvPr>
          <p:cNvSpPr/>
          <p:nvPr userDrawn="1"/>
        </p:nvSpPr>
        <p:spPr bwMode="auto">
          <a:xfrm flipV="1">
            <a:off x="6807200" y="0"/>
            <a:ext cx="5384801" cy="2132922"/>
          </a:xfrm>
          <a:custGeom>
            <a:avLst/>
            <a:gdLst>
              <a:gd name="connsiteX0" fmla="*/ 1744161 w 2463781"/>
              <a:gd name="connsiteY0" fmla="*/ 0 h 975905"/>
              <a:gd name="connsiteX1" fmla="*/ 2354022 w 2463781"/>
              <a:gd name="connsiteY1" fmla="*/ 92203 h 975905"/>
              <a:gd name="connsiteX2" fmla="*/ 2463781 w 2463781"/>
              <a:gd name="connsiteY2" fmla="*/ 132375 h 975905"/>
              <a:gd name="connsiteX3" fmla="*/ 2463781 w 2463781"/>
              <a:gd name="connsiteY3" fmla="*/ 557015 h 975905"/>
              <a:gd name="connsiteX4" fmla="*/ 2390197 w 2463781"/>
              <a:gd name="connsiteY4" fmla="*/ 521568 h 975905"/>
              <a:gd name="connsiteX5" fmla="*/ 1744161 w 2463781"/>
              <a:gd name="connsiteY5" fmla="*/ 391139 h 975905"/>
              <a:gd name="connsiteX6" fmla="*/ 570565 w 2463781"/>
              <a:gd name="connsiteY6" fmla="*/ 877259 h 975905"/>
              <a:gd name="connsiteX7" fmla="*/ 480909 w 2463781"/>
              <a:gd name="connsiteY7" fmla="*/ 975905 h 975905"/>
              <a:gd name="connsiteX8" fmla="*/ 0 w 2463781"/>
              <a:gd name="connsiteY8" fmla="*/ 975905 h 975905"/>
              <a:gd name="connsiteX9" fmla="*/ 43561 w 2463781"/>
              <a:gd name="connsiteY9" fmla="*/ 904202 h 975905"/>
              <a:gd name="connsiteX10" fmla="*/ 1744161 w 2463781"/>
              <a:gd name="connsiteY10" fmla="*/ 0 h 97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781" h="975905">
                <a:moveTo>
                  <a:pt x="1744161" y="0"/>
                </a:moveTo>
                <a:cubicBezTo>
                  <a:pt x="1956534" y="0"/>
                  <a:pt x="2161367" y="32281"/>
                  <a:pt x="2354022" y="92203"/>
                </a:cubicBezTo>
                <a:lnTo>
                  <a:pt x="2463781" y="132375"/>
                </a:lnTo>
                <a:lnTo>
                  <a:pt x="2463781" y="557015"/>
                </a:lnTo>
                <a:lnTo>
                  <a:pt x="2390197" y="521568"/>
                </a:lnTo>
                <a:cubicBezTo>
                  <a:pt x="2191631" y="437582"/>
                  <a:pt x="1973320" y="391139"/>
                  <a:pt x="1744161" y="391139"/>
                </a:cubicBezTo>
                <a:cubicBezTo>
                  <a:pt x="1285843" y="391139"/>
                  <a:pt x="870915" y="576909"/>
                  <a:pt x="570565" y="877259"/>
                </a:cubicBezTo>
                <a:lnTo>
                  <a:pt x="480909" y="975905"/>
                </a:lnTo>
                <a:lnTo>
                  <a:pt x="0" y="975905"/>
                </a:lnTo>
                <a:lnTo>
                  <a:pt x="43561" y="904202"/>
                </a:lnTo>
                <a:cubicBezTo>
                  <a:pt x="412114" y="358672"/>
                  <a:pt x="1036252" y="0"/>
                  <a:pt x="1744161" y="0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err="1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43" name="Freeform: Shape 61">
            <a:extLst>
              <a:ext uri="{FF2B5EF4-FFF2-40B4-BE49-F238E27FC236}">
                <a16:creationId xmlns:a16="http://schemas.microsoft.com/office/drawing/2014/main" id="{E8857B4E-9358-73A2-BBF5-19294FD6BA8F}"/>
              </a:ext>
            </a:extLst>
          </p:cNvPr>
          <p:cNvSpPr/>
          <p:nvPr userDrawn="1"/>
        </p:nvSpPr>
        <p:spPr>
          <a:xfrm flipH="1" flipV="1">
            <a:off x="0" y="0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74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6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BA56B6B7-5F8B-DC5B-132E-53D20154A0E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097719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540203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992092-48A3-FE62-A527-89F3519B62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8301" y="3450552"/>
            <a:ext cx="6166404" cy="110799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7DE6C3-C6CE-FD80-9E9C-950E499FC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02675"/>
      </p:ext>
    </p:extLst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7">
            <a:extLst>
              <a:ext uri="{FF2B5EF4-FFF2-40B4-BE49-F238E27FC236}">
                <a16:creationId xmlns:a16="http://schemas.microsoft.com/office/drawing/2014/main" id="{F3A4735C-012E-BDA5-D95E-FF00C296B188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2000">
                <a:schemeClr val="bg2"/>
              </a:gs>
              <a:gs pos="88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C79244A2-3EB5-D67C-42FB-0C5616A55260}"/>
              </a:ext>
            </a:extLst>
          </p:cNvPr>
          <p:cNvSpPr/>
          <p:nvPr userDrawn="1"/>
        </p:nvSpPr>
        <p:spPr bwMode="auto">
          <a:xfrm>
            <a:off x="0" y="-3432"/>
            <a:ext cx="878684" cy="736960"/>
          </a:xfrm>
          <a:custGeom>
            <a:avLst/>
            <a:gdLst>
              <a:gd name="connsiteX0" fmla="*/ 0 w 878684"/>
              <a:gd name="connsiteY0" fmla="*/ 0 h 736960"/>
              <a:gd name="connsiteX1" fmla="*/ 878684 w 878684"/>
              <a:gd name="connsiteY1" fmla="*/ 0 h 736960"/>
              <a:gd name="connsiteX2" fmla="*/ 141724 w 878684"/>
              <a:gd name="connsiteY2" fmla="*/ 736960 h 736960"/>
              <a:gd name="connsiteX3" fmla="*/ 0 w 878684"/>
              <a:gd name="connsiteY3" fmla="*/ 595236 h 73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684" h="736960">
                <a:moveTo>
                  <a:pt x="0" y="0"/>
                </a:moveTo>
                <a:lnTo>
                  <a:pt x="878684" y="0"/>
                </a:lnTo>
                <a:lnTo>
                  <a:pt x="141724" y="736960"/>
                </a:lnTo>
                <a:lnTo>
                  <a:pt x="0" y="5952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Free-form: Shape 4">
            <a:extLst>
              <a:ext uri="{FF2B5EF4-FFF2-40B4-BE49-F238E27FC236}">
                <a16:creationId xmlns:a16="http://schemas.microsoft.com/office/drawing/2014/main" id="{2AA46FF8-578B-AF69-F89A-419E22E0A56F}"/>
              </a:ext>
            </a:extLst>
          </p:cNvPr>
          <p:cNvSpPr/>
          <p:nvPr userDrawn="1"/>
        </p:nvSpPr>
        <p:spPr bwMode="auto">
          <a:xfrm flipH="1">
            <a:off x="2959100" y="3368588"/>
            <a:ext cx="9232900" cy="3213697"/>
          </a:xfrm>
          <a:custGeom>
            <a:avLst/>
            <a:gdLst>
              <a:gd name="connsiteX0" fmla="*/ 10025024 w 10025024"/>
              <a:gd name="connsiteY0" fmla="*/ 0 h 3489412"/>
              <a:gd name="connsiteX1" fmla="*/ 0 w 10025024"/>
              <a:gd name="connsiteY1" fmla="*/ 0 h 3489412"/>
              <a:gd name="connsiteX2" fmla="*/ 0 w 10025024"/>
              <a:gd name="connsiteY2" fmla="*/ 3489412 h 3489412"/>
              <a:gd name="connsiteX3" fmla="*/ 6535613 w 10025024"/>
              <a:gd name="connsiteY3" fmla="*/ 3489412 h 34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5024" h="3489412">
                <a:moveTo>
                  <a:pt x="10025024" y="0"/>
                </a:moveTo>
                <a:lnTo>
                  <a:pt x="0" y="0"/>
                </a:lnTo>
                <a:lnTo>
                  <a:pt x="0" y="3489412"/>
                </a:lnTo>
                <a:lnTo>
                  <a:pt x="6535613" y="3489412"/>
                </a:lnTo>
                <a:close/>
              </a:path>
            </a:pathLst>
          </a:custGeom>
          <a:gradFill flip="none" rotWithShape="1">
            <a:gsLst>
              <a:gs pos="9000">
                <a:schemeClr val="bg2">
                  <a:lumMod val="75000"/>
                </a:schemeClr>
              </a:gs>
              <a:gs pos="81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9FA48372-5CEB-DD13-B777-5D251ED667EB}"/>
              </a:ext>
            </a:extLst>
          </p:cNvPr>
          <p:cNvSpPr/>
          <p:nvPr userDrawn="1"/>
        </p:nvSpPr>
        <p:spPr bwMode="auto">
          <a:xfrm>
            <a:off x="0" y="3212182"/>
            <a:ext cx="6362700" cy="3649251"/>
          </a:xfrm>
          <a:custGeom>
            <a:avLst/>
            <a:gdLst>
              <a:gd name="connsiteX0" fmla="*/ 2727325 w 6362700"/>
              <a:gd name="connsiteY0" fmla="*/ 0 h 3649251"/>
              <a:gd name="connsiteX1" fmla="*/ 6362700 w 6362700"/>
              <a:gd name="connsiteY1" fmla="*/ 3635375 h 3649251"/>
              <a:gd name="connsiteX2" fmla="*/ 6348824 w 6362700"/>
              <a:gd name="connsiteY2" fmla="*/ 3649251 h 3649251"/>
              <a:gd name="connsiteX3" fmla="*/ 0 w 6362700"/>
              <a:gd name="connsiteY3" fmla="*/ 3649251 h 3649251"/>
              <a:gd name="connsiteX4" fmla="*/ 0 w 6362700"/>
              <a:gd name="connsiteY4" fmla="*/ 2727325 h 364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3649251">
                <a:moveTo>
                  <a:pt x="2727325" y="0"/>
                </a:moveTo>
                <a:lnTo>
                  <a:pt x="6362700" y="3635375"/>
                </a:lnTo>
                <a:lnTo>
                  <a:pt x="6348824" y="3649251"/>
                </a:lnTo>
                <a:lnTo>
                  <a:pt x="0" y="3649251"/>
                </a:lnTo>
                <a:lnTo>
                  <a:pt x="0" y="2727325"/>
                </a:lnTo>
                <a:close/>
              </a:path>
            </a:pathLst>
          </a:custGeom>
          <a:solidFill>
            <a:schemeClr val="bg2">
              <a:lumMod val="7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7" name="Free-form: Shape 6">
            <a:extLst>
              <a:ext uri="{FF2B5EF4-FFF2-40B4-BE49-F238E27FC236}">
                <a16:creationId xmlns:a16="http://schemas.microsoft.com/office/drawing/2014/main" id="{F2097435-28DD-FAE7-DCAF-A85E9BEBB4AB}"/>
              </a:ext>
            </a:extLst>
          </p:cNvPr>
          <p:cNvSpPr/>
          <p:nvPr userDrawn="1"/>
        </p:nvSpPr>
        <p:spPr bwMode="auto">
          <a:xfrm flipV="1">
            <a:off x="1" y="385939"/>
            <a:ext cx="2429343" cy="4847279"/>
          </a:xfrm>
          <a:custGeom>
            <a:avLst/>
            <a:gdLst>
              <a:gd name="connsiteX0" fmla="*/ 0 w 2429343"/>
              <a:gd name="connsiteY0" fmla="*/ 4847279 h 4847279"/>
              <a:gd name="connsiteX1" fmla="*/ 2429343 w 2429343"/>
              <a:gd name="connsiteY1" fmla="*/ 2423640 h 4847279"/>
              <a:gd name="connsiteX2" fmla="*/ 0 w 2429343"/>
              <a:gd name="connsiteY2" fmla="*/ 0 h 4847279"/>
              <a:gd name="connsiteX3" fmla="*/ 0 w 2429343"/>
              <a:gd name="connsiteY3" fmla="*/ 931447 h 4847279"/>
              <a:gd name="connsiteX4" fmla="*/ 1495704 w 2429343"/>
              <a:gd name="connsiteY4" fmla="*/ 2423640 h 4847279"/>
              <a:gd name="connsiteX5" fmla="*/ 0 w 2429343"/>
              <a:gd name="connsiteY5" fmla="*/ 3915831 h 484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9343" h="4847279">
                <a:moveTo>
                  <a:pt x="0" y="4847279"/>
                </a:moveTo>
                <a:lnTo>
                  <a:pt x="2429343" y="2423640"/>
                </a:lnTo>
                <a:lnTo>
                  <a:pt x="0" y="0"/>
                </a:lnTo>
                <a:lnTo>
                  <a:pt x="0" y="931447"/>
                </a:lnTo>
                <a:lnTo>
                  <a:pt x="1495704" y="2423640"/>
                </a:lnTo>
                <a:lnTo>
                  <a:pt x="0" y="3915831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50000"/>
                  <a:alpha val="50000"/>
                </a:schemeClr>
              </a:gs>
              <a:gs pos="100000">
                <a:schemeClr val="bg2">
                  <a:alpha val="60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8" name="Free-form: Shape 7">
            <a:extLst>
              <a:ext uri="{FF2B5EF4-FFF2-40B4-BE49-F238E27FC236}">
                <a16:creationId xmlns:a16="http://schemas.microsoft.com/office/drawing/2014/main" id="{CFD7FD53-A250-6253-4A0A-8A8E89F17753}"/>
              </a:ext>
            </a:extLst>
          </p:cNvPr>
          <p:cNvSpPr/>
          <p:nvPr userDrawn="1"/>
        </p:nvSpPr>
        <p:spPr bwMode="auto">
          <a:xfrm>
            <a:off x="0" y="1659802"/>
            <a:ext cx="2497605" cy="5201630"/>
          </a:xfrm>
          <a:custGeom>
            <a:avLst/>
            <a:gdLst>
              <a:gd name="connsiteX0" fmla="*/ 1803826 w 2497605"/>
              <a:gd name="connsiteY0" fmla="*/ 3471071 h 5201630"/>
              <a:gd name="connsiteX1" fmla="*/ 2497605 w 2497605"/>
              <a:gd name="connsiteY1" fmla="*/ 4164850 h 5201630"/>
              <a:gd name="connsiteX2" fmla="*/ 1457762 w 2497605"/>
              <a:gd name="connsiteY2" fmla="*/ 5201630 h 5201630"/>
              <a:gd name="connsiteX3" fmla="*/ 68154 w 2497605"/>
              <a:gd name="connsiteY3" fmla="*/ 5201630 h 5201630"/>
              <a:gd name="connsiteX4" fmla="*/ 0 w 2497605"/>
              <a:gd name="connsiteY4" fmla="*/ 0 h 5201630"/>
              <a:gd name="connsiteX5" fmla="*/ 2497605 w 2497605"/>
              <a:gd name="connsiteY5" fmla="*/ 2490248 h 5201630"/>
              <a:gd name="connsiteX6" fmla="*/ 1803826 w 2497605"/>
              <a:gd name="connsiteY6" fmla="*/ 3184028 h 5201630"/>
              <a:gd name="connsiteX7" fmla="*/ 0 w 2497605"/>
              <a:gd name="connsiteY7" fmla="*/ 1385515 h 520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7605" h="5201630">
                <a:moveTo>
                  <a:pt x="1803826" y="3471071"/>
                </a:moveTo>
                <a:lnTo>
                  <a:pt x="2497605" y="4164850"/>
                </a:lnTo>
                <a:lnTo>
                  <a:pt x="1457762" y="5201630"/>
                </a:lnTo>
                <a:lnTo>
                  <a:pt x="68154" y="5201630"/>
                </a:lnTo>
                <a:close/>
                <a:moveTo>
                  <a:pt x="0" y="0"/>
                </a:moveTo>
                <a:lnTo>
                  <a:pt x="2497605" y="2490248"/>
                </a:lnTo>
                <a:lnTo>
                  <a:pt x="1803826" y="3184028"/>
                </a:lnTo>
                <a:lnTo>
                  <a:pt x="0" y="1385515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36372CCE-EAB8-0696-5A72-5F4432073A8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771082" y="5173434"/>
            <a:ext cx="998766" cy="998766"/>
          </a:xfrm>
          <a:prstGeom prst="diamond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5DA1E256-DC97-52F8-B02B-F3742B71FDFB}"/>
              </a:ext>
            </a:extLst>
          </p:cNvPr>
          <p:cNvSpPr/>
          <p:nvPr userDrawn="1"/>
        </p:nvSpPr>
        <p:spPr bwMode="auto">
          <a:xfrm>
            <a:off x="1660303" y="4038491"/>
            <a:ext cx="1897720" cy="1897720"/>
          </a:xfrm>
          <a:prstGeom prst="diamond">
            <a:avLst/>
          </a:prstGeom>
          <a:noFill/>
          <a:ln w="127000"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4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6587B843-F298-B5A0-D69D-B06F03252C4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15" name="Free-form: Shape 14">
            <a:extLst>
              <a:ext uri="{FF2B5EF4-FFF2-40B4-BE49-F238E27FC236}">
                <a16:creationId xmlns:a16="http://schemas.microsoft.com/office/drawing/2014/main" id="{72BBAA61-68F1-1FBA-E03B-CED1F4E0AE15}"/>
              </a:ext>
            </a:extLst>
          </p:cNvPr>
          <p:cNvSpPr/>
          <p:nvPr userDrawn="1"/>
        </p:nvSpPr>
        <p:spPr bwMode="auto">
          <a:xfrm flipV="1">
            <a:off x="1" y="3557538"/>
            <a:ext cx="2143125" cy="1208603"/>
          </a:xfrm>
          <a:custGeom>
            <a:avLst/>
            <a:gdLst>
              <a:gd name="connsiteX0" fmla="*/ 1208604 w 2143125"/>
              <a:gd name="connsiteY0" fmla="*/ 3303895 h 3303895"/>
              <a:gd name="connsiteX1" fmla="*/ 2143125 w 2143125"/>
              <a:gd name="connsiteY1" fmla="*/ 2369374 h 3303895"/>
              <a:gd name="connsiteX2" fmla="*/ 358258 w 2143125"/>
              <a:gd name="connsiteY2" fmla="*/ 0 h 3303895"/>
              <a:gd name="connsiteX3" fmla="*/ 0 w 2143125"/>
              <a:gd name="connsiteY3" fmla="*/ 0 h 3303895"/>
              <a:gd name="connsiteX4" fmla="*/ 0 w 2143125"/>
              <a:gd name="connsiteY4" fmla="*/ 2095292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5" fmla="*/ 449698 w 2143125"/>
              <a:gd name="connsiteY5" fmla="*/ 91440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0" fmla="*/ 0 w 2143125"/>
              <a:gd name="connsiteY0" fmla="*/ 0 h 3303895"/>
              <a:gd name="connsiteX1" fmla="*/ 0 w 2143125"/>
              <a:gd name="connsiteY1" fmla="*/ 2095292 h 3303895"/>
              <a:gd name="connsiteX2" fmla="*/ 1208604 w 2143125"/>
              <a:gd name="connsiteY2" fmla="*/ 3303895 h 3303895"/>
              <a:gd name="connsiteX3" fmla="*/ 2143125 w 2143125"/>
              <a:gd name="connsiteY3" fmla="*/ 2369374 h 3303895"/>
              <a:gd name="connsiteX0" fmla="*/ 0 w 2143125"/>
              <a:gd name="connsiteY0" fmla="*/ 0 h 1208603"/>
              <a:gd name="connsiteX1" fmla="*/ 1208604 w 2143125"/>
              <a:gd name="connsiteY1" fmla="*/ 1208603 h 1208603"/>
              <a:gd name="connsiteX2" fmla="*/ 2143125 w 2143125"/>
              <a:gd name="connsiteY2" fmla="*/ 274082 h 120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25" h="1208603">
                <a:moveTo>
                  <a:pt x="0" y="0"/>
                </a:moveTo>
                <a:lnTo>
                  <a:pt x="1208604" y="1208603"/>
                </a:lnTo>
                <a:lnTo>
                  <a:pt x="2143125" y="274082"/>
                </a:lnTo>
              </a:path>
            </a:pathLst>
          </a:custGeom>
          <a:noFill/>
          <a:ln w="127000"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373944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816428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3C06A-6569-7472-F3FD-DCD47752D0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397" y="3924300"/>
            <a:ext cx="4985307" cy="1015663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6600" b="0" kern="1200" cap="none" spc="0" baseline="0" dirty="0" smtClean="0">
                <a:ln w="3175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5262AE-4E36-5220-836A-323E18286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0984"/>
      </p:ext>
    </p:extLst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E3E642E-DA20-F4F4-71E8-74EDC3C17B9A}"/>
              </a:ext>
            </a:extLst>
          </p:cNvPr>
          <p:cNvSpPr/>
          <p:nvPr userDrawn="1"/>
        </p:nvSpPr>
        <p:spPr bwMode="auto">
          <a:xfrm>
            <a:off x="0" y="2598613"/>
            <a:ext cx="8721814" cy="243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CA1A8A-7695-B932-C36D-D7608CE9FADE}"/>
              </a:ext>
            </a:extLst>
          </p:cNvPr>
          <p:cNvSpPr/>
          <p:nvPr userDrawn="1"/>
        </p:nvSpPr>
        <p:spPr>
          <a:xfrm>
            <a:off x="3206680" y="1"/>
            <a:ext cx="8713776" cy="6858001"/>
          </a:xfrm>
          <a:custGeom>
            <a:avLst/>
            <a:gdLst>
              <a:gd name="connsiteX0" fmla="*/ 6858862 w 8713776"/>
              <a:gd name="connsiteY0" fmla="*/ 0 h 6858001"/>
              <a:gd name="connsiteX1" fmla="*/ 8713776 w 8713776"/>
              <a:gd name="connsiteY1" fmla="*/ 0 h 6858001"/>
              <a:gd name="connsiteX2" fmla="*/ 1854710 w 8713776"/>
              <a:gd name="connsiteY2" fmla="*/ 6858001 h 6858001"/>
              <a:gd name="connsiteX3" fmla="*/ 0 w 8713776"/>
              <a:gd name="connsiteY3" fmla="*/ 6858001 h 6858001"/>
              <a:gd name="connsiteX4" fmla="*/ 6858862 w 8713776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776" h="6858001">
                <a:moveTo>
                  <a:pt x="6858862" y="0"/>
                </a:moveTo>
                <a:lnTo>
                  <a:pt x="8713776" y="0"/>
                </a:lnTo>
                <a:lnTo>
                  <a:pt x="1854710" y="6858001"/>
                </a:lnTo>
                <a:lnTo>
                  <a:pt x="0" y="6858001"/>
                </a:lnTo>
                <a:lnTo>
                  <a:pt x="685886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B9CC861-261A-CF51-9293-1F692E56AB86}"/>
              </a:ext>
            </a:extLst>
          </p:cNvPr>
          <p:cNvSpPr/>
          <p:nvPr userDrawn="1"/>
        </p:nvSpPr>
        <p:spPr>
          <a:xfrm>
            <a:off x="4378982" y="542501"/>
            <a:ext cx="7816411" cy="6322756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chemeClr val="bg2">
                  <a:lumMod val="75000"/>
                </a:schemeClr>
              </a:gs>
              <a:gs pos="50000">
                <a:schemeClr val="bg2"/>
              </a:gs>
              <a:gs pos="100000">
                <a:schemeClr val="tx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B58F365-B512-8DA5-9AC5-6646CD2D51AA}"/>
              </a:ext>
            </a:extLst>
          </p:cNvPr>
          <p:cNvSpPr/>
          <p:nvPr userDrawn="1"/>
        </p:nvSpPr>
        <p:spPr>
          <a:xfrm>
            <a:off x="6192965" y="0"/>
            <a:ext cx="6002431" cy="6628213"/>
          </a:xfrm>
          <a:custGeom>
            <a:avLst/>
            <a:gdLst>
              <a:gd name="connsiteX0" fmla="*/ 625784 w 6002431"/>
              <a:gd name="connsiteY0" fmla="*/ 0 h 6628213"/>
              <a:gd name="connsiteX1" fmla="*/ 3247782 w 6002431"/>
              <a:gd name="connsiteY1" fmla="*/ 0 h 6628213"/>
              <a:gd name="connsiteX2" fmla="*/ 2621885 w 6002431"/>
              <a:gd name="connsiteY2" fmla="*/ 625784 h 6628213"/>
              <a:gd name="connsiteX3" fmla="*/ 6002431 w 6002431"/>
              <a:gd name="connsiteY3" fmla="*/ 4006331 h 6628213"/>
              <a:gd name="connsiteX4" fmla="*/ 6002431 w 6002431"/>
              <a:gd name="connsiteY4" fmla="*/ 6628213 h 6628213"/>
              <a:gd name="connsiteX5" fmla="*/ 0 w 6002431"/>
              <a:gd name="connsiteY5" fmla="*/ 625784 h 6628213"/>
              <a:gd name="connsiteX6" fmla="*/ 625784 w 6002431"/>
              <a:gd name="connsiteY6" fmla="*/ 0 h 662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02431" h="6628213">
                <a:moveTo>
                  <a:pt x="625784" y="0"/>
                </a:moveTo>
                <a:lnTo>
                  <a:pt x="3247782" y="0"/>
                </a:lnTo>
                <a:lnTo>
                  <a:pt x="2621885" y="625784"/>
                </a:lnTo>
                <a:lnTo>
                  <a:pt x="6002431" y="4006331"/>
                </a:lnTo>
                <a:lnTo>
                  <a:pt x="6002431" y="6628213"/>
                </a:lnTo>
                <a:lnTo>
                  <a:pt x="0" y="625784"/>
                </a:lnTo>
                <a:lnTo>
                  <a:pt x="625784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/>
              </a:gs>
              <a:gs pos="100000">
                <a:schemeClr val="tx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CBC7DA8-204A-C18C-D12B-13D0879782D8}"/>
              </a:ext>
            </a:extLst>
          </p:cNvPr>
          <p:cNvSpPr/>
          <p:nvPr userDrawn="1"/>
        </p:nvSpPr>
        <p:spPr>
          <a:xfrm>
            <a:off x="10698131" y="0"/>
            <a:ext cx="1497265" cy="2037335"/>
          </a:xfrm>
          <a:custGeom>
            <a:avLst/>
            <a:gdLst>
              <a:gd name="connsiteX0" fmla="*/ 540070 w 1497265"/>
              <a:gd name="connsiteY0" fmla="*/ 0 h 2037335"/>
              <a:gd name="connsiteX1" fmla="*/ 1497265 w 1497265"/>
              <a:gd name="connsiteY1" fmla="*/ 0 h 2037335"/>
              <a:gd name="connsiteX2" fmla="*/ 1497265 w 1497265"/>
              <a:gd name="connsiteY2" fmla="*/ 2037335 h 2037335"/>
              <a:gd name="connsiteX3" fmla="*/ 0 w 1497265"/>
              <a:gd name="connsiteY3" fmla="*/ 540070 h 2037335"/>
              <a:gd name="connsiteX4" fmla="*/ 540070 w 1497265"/>
              <a:gd name="connsiteY4" fmla="*/ 0 h 203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265" h="2037335">
                <a:moveTo>
                  <a:pt x="540070" y="0"/>
                </a:moveTo>
                <a:lnTo>
                  <a:pt x="1497265" y="0"/>
                </a:lnTo>
                <a:lnTo>
                  <a:pt x="1497265" y="2037335"/>
                </a:lnTo>
                <a:lnTo>
                  <a:pt x="0" y="540070"/>
                </a:lnTo>
                <a:lnTo>
                  <a:pt x="540070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/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ACD24BF-DC84-1486-D51A-689CE4E17EB7}"/>
              </a:ext>
            </a:extLst>
          </p:cNvPr>
          <p:cNvSpPr/>
          <p:nvPr userDrawn="1"/>
        </p:nvSpPr>
        <p:spPr>
          <a:xfrm>
            <a:off x="3524272" y="1"/>
            <a:ext cx="8667728" cy="6858001"/>
          </a:xfrm>
          <a:custGeom>
            <a:avLst/>
            <a:gdLst>
              <a:gd name="connsiteX0" fmla="*/ 5068600 w 8667728"/>
              <a:gd name="connsiteY0" fmla="*/ 0 h 6858001"/>
              <a:gd name="connsiteX1" fmla="*/ 8667728 w 8667728"/>
              <a:gd name="connsiteY1" fmla="*/ 0 h 6858001"/>
              <a:gd name="connsiteX2" fmla="*/ 1809728 w 8667728"/>
              <a:gd name="connsiteY2" fmla="*/ 6858001 h 6858001"/>
              <a:gd name="connsiteX3" fmla="*/ 0 w 8667728"/>
              <a:gd name="connsiteY3" fmla="*/ 6858001 h 6858001"/>
              <a:gd name="connsiteX4" fmla="*/ 5963553 w 8667728"/>
              <a:gd name="connsiteY4" fmla="*/ 895285 h 6858001"/>
              <a:gd name="connsiteX5" fmla="*/ 5068600 w 8667728"/>
              <a:gd name="connsiteY5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28" h="6858001">
                <a:moveTo>
                  <a:pt x="5068600" y="0"/>
                </a:moveTo>
                <a:lnTo>
                  <a:pt x="8667728" y="0"/>
                </a:lnTo>
                <a:lnTo>
                  <a:pt x="1809728" y="6858001"/>
                </a:lnTo>
                <a:lnTo>
                  <a:pt x="0" y="6858001"/>
                </a:lnTo>
                <a:lnTo>
                  <a:pt x="5963553" y="895285"/>
                </a:lnTo>
                <a:lnTo>
                  <a:pt x="506860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340672"/>
            <a:ext cx="4985307" cy="830997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5400" b="0" kern="1200" cap="none" spc="-50" baseline="0" dirty="0" smtClean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pic>
        <p:nvPicPr>
          <p:cNvPr id="5" name="Picture 4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E3019E22-8B56-9C4C-764F-2D6CFADD86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943" y="205149"/>
            <a:ext cx="2143872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712212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3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raphic 115">
            <a:extLst>
              <a:ext uri="{FF2B5EF4-FFF2-40B4-BE49-F238E27FC236}">
                <a16:creationId xmlns:a16="http://schemas.microsoft.com/office/drawing/2014/main" id="{3A7E59A8-E0B6-CD05-3DBD-8BC203137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alphaModFix amt="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275" r="2049"/>
          <a:stretch>
            <a:fillRect/>
          </a:stretch>
        </p:blipFill>
        <p:spPr>
          <a:xfrm rot="18415104" flipV="1">
            <a:off x="-1625119" y="-1206766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7429" y="4442348"/>
            <a:ext cx="6061177" cy="369332"/>
          </a:xfrm>
          <a:noFill/>
        </p:spPr>
        <p:txBody>
          <a:bodyPr wrap="square" lIns="0" tIns="0" rIns="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2400" kern="1200" spc="0" baseline="0" dirty="0">
                <a:solidFill>
                  <a:srgbClr val="FFFFFF">
                    <a:lumMod val="50000"/>
                  </a:srgbClr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07429" y="4965568"/>
            <a:ext cx="6061177" cy="307777"/>
          </a:xfrm>
        </p:spPr>
        <p:txBody>
          <a:bodyPr anchor="ctr"/>
          <a:lstStyle>
            <a:lvl1pPr marL="0" indent="0" algn="r">
              <a:buNone/>
              <a:defRPr lang="en-US" sz="2000" kern="1200" spc="0" baseline="0" dirty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Contact information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28D9C4A-C12F-C5EA-3F38-D34B616769A2}"/>
              </a:ext>
            </a:extLst>
          </p:cNvPr>
          <p:cNvSpPr/>
          <p:nvPr userDrawn="1"/>
        </p:nvSpPr>
        <p:spPr bwMode="auto">
          <a:xfrm>
            <a:off x="5219700" y="2090736"/>
            <a:ext cx="2185566" cy="2185566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0F41B74D-A7EF-3B20-7F0D-D067296E9EC6}"/>
              </a:ext>
            </a:extLst>
          </p:cNvPr>
          <p:cNvSpPr/>
          <p:nvPr userDrawn="1"/>
        </p:nvSpPr>
        <p:spPr bwMode="auto">
          <a:xfrm flipH="1" flipV="1">
            <a:off x="2171700" y="0"/>
            <a:ext cx="9715500" cy="591820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7DECF0-2825-F323-1C94-7430D87E00E5}"/>
              </a:ext>
            </a:extLst>
          </p:cNvPr>
          <p:cNvGrpSpPr/>
          <p:nvPr userDrawn="1"/>
        </p:nvGrpSpPr>
        <p:grpSpPr>
          <a:xfrm rot="5400000">
            <a:off x="933017" y="5029200"/>
            <a:ext cx="932403" cy="932403"/>
            <a:chOff x="11016820" y="5720920"/>
            <a:chExt cx="870379" cy="87037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DAB639E-D164-BC8B-4619-40816048398F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002153-809C-34E9-0578-2AA7C15B1C2C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3FEB50E-6B75-3FB6-E975-8BCDE5024C9E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764DC1F-AABF-35A3-1458-72C9D07C5C2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4321EC-BAC3-DA0F-4630-6E6B57E9FA8F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1A3E2B5-28D3-C2B2-8A09-1BB3097A442D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6C83398-8708-BA02-6FAE-3928DB816762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DABA7B6-3A8C-9246-13E2-CCA2D76D493E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BA4D6B5-4B90-7357-1AC2-8146651B29E3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5F486D6-6932-FA63-AC6B-7D2F304BE77A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49B813A-7A86-ED14-2F6C-5DD6BC1D8C2D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F4D76DA-8C14-D22D-8350-903159932C33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03AE6250-4BAE-A5D3-8E60-0CB02D58C209}"/>
              </a:ext>
            </a:extLst>
          </p:cNvPr>
          <p:cNvSpPr/>
          <p:nvPr userDrawn="1"/>
        </p:nvSpPr>
        <p:spPr bwMode="auto">
          <a:xfrm flipH="1" flipV="1">
            <a:off x="604894" y="2628900"/>
            <a:ext cx="11004494" cy="361315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3A27302-55F2-1DF8-B450-7D1630FFA97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C47CEF5-4E26-434F-C205-C5D59182A20A}"/>
              </a:ext>
            </a:extLst>
          </p:cNvPr>
          <p:cNvGrpSpPr/>
          <p:nvPr userDrawn="1"/>
        </p:nvGrpSpPr>
        <p:grpSpPr>
          <a:xfrm>
            <a:off x="7536264" y="1533901"/>
            <a:ext cx="4636098" cy="950695"/>
            <a:chOff x="2110257" y="-2186187"/>
            <a:chExt cx="6422153" cy="1316951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5F5C0AB-990D-2F9A-9824-12A661B549A4}"/>
                </a:ext>
              </a:extLst>
            </p:cNvPr>
            <p:cNvSpPr/>
            <p:nvPr/>
          </p:nvSpPr>
          <p:spPr bwMode="auto">
            <a:xfrm rot="16200000" flipH="1">
              <a:off x="544594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CC8D0A2-FC3B-DF70-09D0-8B9E76E48C55}"/>
                </a:ext>
              </a:extLst>
            </p:cNvPr>
            <p:cNvSpPr/>
            <p:nvPr/>
          </p:nvSpPr>
          <p:spPr bwMode="auto">
            <a:xfrm rot="16200000" flipH="1">
              <a:off x="581657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A9D49D7-29F9-248B-14A7-BBBBEF6CAAE1}"/>
                </a:ext>
              </a:extLst>
            </p:cNvPr>
            <p:cNvSpPr/>
            <p:nvPr/>
          </p:nvSpPr>
          <p:spPr bwMode="auto">
            <a:xfrm rot="16200000" flipH="1">
              <a:off x="61872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2561DA4-A2CD-FAF3-7040-2E2E3D84BE0C}"/>
                </a:ext>
              </a:extLst>
            </p:cNvPr>
            <p:cNvSpPr/>
            <p:nvPr/>
          </p:nvSpPr>
          <p:spPr bwMode="auto">
            <a:xfrm flipH="1">
              <a:off x="729910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B8C7BF9-CF2E-086F-A931-59D2D6FDE469}"/>
                </a:ext>
              </a:extLst>
            </p:cNvPr>
            <p:cNvSpPr/>
            <p:nvPr/>
          </p:nvSpPr>
          <p:spPr bwMode="auto">
            <a:xfrm rot="16200000" flipH="1">
              <a:off x="766973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674ABA2-9D9F-1574-0667-BB61EC6450D3}"/>
                </a:ext>
              </a:extLst>
            </p:cNvPr>
            <p:cNvSpPr/>
            <p:nvPr/>
          </p:nvSpPr>
          <p:spPr bwMode="auto">
            <a:xfrm rot="16200000" flipH="1">
              <a:off x="804036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1D13ED-5B08-1E30-A093-88381E410AFC}"/>
                </a:ext>
              </a:extLst>
            </p:cNvPr>
            <p:cNvSpPr/>
            <p:nvPr/>
          </p:nvSpPr>
          <p:spPr bwMode="auto">
            <a:xfrm rot="16200000" flipH="1">
              <a:off x="84110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5994FC4-52D3-CBD4-359A-5C6BC4753B98}"/>
                </a:ext>
              </a:extLst>
            </p:cNvPr>
            <p:cNvSpPr/>
            <p:nvPr/>
          </p:nvSpPr>
          <p:spPr bwMode="auto">
            <a:xfrm flipH="1">
              <a:off x="692847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9015457-EA20-56F4-EB5A-4E4A95F4B2F9}"/>
                </a:ext>
              </a:extLst>
            </p:cNvPr>
            <p:cNvSpPr/>
            <p:nvPr/>
          </p:nvSpPr>
          <p:spPr bwMode="auto">
            <a:xfrm flipH="1">
              <a:off x="655784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B18E8D1-4891-B493-559C-C49D4F4749E3}"/>
                </a:ext>
              </a:extLst>
            </p:cNvPr>
            <p:cNvSpPr/>
            <p:nvPr/>
          </p:nvSpPr>
          <p:spPr bwMode="auto">
            <a:xfrm rot="16200000" flipH="1">
              <a:off x="544594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4209FF1-B135-83FD-1F0F-9935EBF19CBA}"/>
                </a:ext>
              </a:extLst>
            </p:cNvPr>
            <p:cNvSpPr/>
            <p:nvPr/>
          </p:nvSpPr>
          <p:spPr bwMode="auto">
            <a:xfrm rot="16200000" flipH="1">
              <a:off x="581657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D1E3D37-5028-D6E6-BC57-4E0F6530B556}"/>
                </a:ext>
              </a:extLst>
            </p:cNvPr>
            <p:cNvSpPr/>
            <p:nvPr/>
          </p:nvSpPr>
          <p:spPr bwMode="auto">
            <a:xfrm rot="16200000" flipH="1">
              <a:off x="61872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91117A2-350B-A2A8-0C2B-488272516AAC}"/>
                </a:ext>
              </a:extLst>
            </p:cNvPr>
            <p:cNvSpPr/>
            <p:nvPr/>
          </p:nvSpPr>
          <p:spPr bwMode="auto">
            <a:xfrm flipH="1">
              <a:off x="729910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6B779F3-C5D7-85F4-E094-D311373F3123}"/>
                </a:ext>
              </a:extLst>
            </p:cNvPr>
            <p:cNvSpPr/>
            <p:nvPr/>
          </p:nvSpPr>
          <p:spPr bwMode="auto">
            <a:xfrm rot="16200000" flipH="1">
              <a:off x="766973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C90D65A-9B8D-6ACD-E374-15C1EEB0516F}"/>
                </a:ext>
              </a:extLst>
            </p:cNvPr>
            <p:cNvSpPr/>
            <p:nvPr/>
          </p:nvSpPr>
          <p:spPr bwMode="auto">
            <a:xfrm rot="16200000" flipH="1">
              <a:off x="804036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6A3F3A3-12F8-4A60-C6DA-E8550EE733F3}"/>
                </a:ext>
              </a:extLst>
            </p:cNvPr>
            <p:cNvSpPr/>
            <p:nvPr/>
          </p:nvSpPr>
          <p:spPr bwMode="auto">
            <a:xfrm rot="16200000" flipH="1">
              <a:off x="84110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778DA2C-346D-E6C4-AA4B-7107C88BB627}"/>
                </a:ext>
              </a:extLst>
            </p:cNvPr>
            <p:cNvSpPr/>
            <p:nvPr/>
          </p:nvSpPr>
          <p:spPr bwMode="auto">
            <a:xfrm flipH="1">
              <a:off x="692847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335053E-8EA8-4A66-B89C-BEB5BE1FB6E8}"/>
                </a:ext>
              </a:extLst>
            </p:cNvPr>
            <p:cNvSpPr/>
            <p:nvPr/>
          </p:nvSpPr>
          <p:spPr bwMode="auto">
            <a:xfrm flipH="1">
              <a:off x="655784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83F58D6-4326-2626-9F49-92570BAC141F}"/>
                </a:ext>
              </a:extLst>
            </p:cNvPr>
            <p:cNvSpPr/>
            <p:nvPr/>
          </p:nvSpPr>
          <p:spPr bwMode="auto">
            <a:xfrm rot="16200000" flipH="1">
              <a:off x="544594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296434F-0FA2-14AA-6625-45E69FDAB767}"/>
                </a:ext>
              </a:extLst>
            </p:cNvPr>
            <p:cNvSpPr/>
            <p:nvPr/>
          </p:nvSpPr>
          <p:spPr bwMode="auto">
            <a:xfrm rot="16200000" flipH="1">
              <a:off x="581657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7532114-B426-DA63-7BEE-86777BB54061}"/>
                </a:ext>
              </a:extLst>
            </p:cNvPr>
            <p:cNvSpPr/>
            <p:nvPr/>
          </p:nvSpPr>
          <p:spPr bwMode="auto">
            <a:xfrm rot="16200000" flipH="1">
              <a:off x="61872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3A7092C-212F-3730-A7A6-8C584BAE4283}"/>
                </a:ext>
              </a:extLst>
            </p:cNvPr>
            <p:cNvSpPr/>
            <p:nvPr/>
          </p:nvSpPr>
          <p:spPr bwMode="auto">
            <a:xfrm flipH="1">
              <a:off x="729910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12ED967-98EA-7F85-0868-E80276A0BAC9}"/>
                </a:ext>
              </a:extLst>
            </p:cNvPr>
            <p:cNvSpPr/>
            <p:nvPr/>
          </p:nvSpPr>
          <p:spPr bwMode="auto">
            <a:xfrm rot="16200000" flipH="1">
              <a:off x="766973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251AF1B-67A0-6343-D19A-B9BA44690D42}"/>
                </a:ext>
              </a:extLst>
            </p:cNvPr>
            <p:cNvSpPr/>
            <p:nvPr/>
          </p:nvSpPr>
          <p:spPr bwMode="auto">
            <a:xfrm rot="16200000" flipH="1">
              <a:off x="804036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036B1FA-9118-7392-802E-F7856BBF7515}"/>
                </a:ext>
              </a:extLst>
            </p:cNvPr>
            <p:cNvSpPr/>
            <p:nvPr/>
          </p:nvSpPr>
          <p:spPr bwMode="auto">
            <a:xfrm rot="16200000" flipH="1">
              <a:off x="84110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1073763-3649-CC03-CBC8-723B2E6792E7}"/>
                </a:ext>
              </a:extLst>
            </p:cNvPr>
            <p:cNvSpPr/>
            <p:nvPr/>
          </p:nvSpPr>
          <p:spPr bwMode="auto">
            <a:xfrm flipH="1">
              <a:off x="692847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A374FDD-BAA4-371C-CC42-BA6EB27DC8D7}"/>
                </a:ext>
              </a:extLst>
            </p:cNvPr>
            <p:cNvSpPr/>
            <p:nvPr/>
          </p:nvSpPr>
          <p:spPr bwMode="auto">
            <a:xfrm flipH="1">
              <a:off x="655784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FED1891-7910-423A-B412-31C9F6A3F168}"/>
                </a:ext>
              </a:extLst>
            </p:cNvPr>
            <p:cNvSpPr/>
            <p:nvPr/>
          </p:nvSpPr>
          <p:spPr bwMode="auto">
            <a:xfrm rot="16200000" flipH="1">
              <a:off x="544594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E014EFB-467C-ECCB-7962-C767F03D682D}"/>
                </a:ext>
              </a:extLst>
            </p:cNvPr>
            <p:cNvSpPr/>
            <p:nvPr/>
          </p:nvSpPr>
          <p:spPr bwMode="auto">
            <a:xfrm rot="16200000" flipH="1">
              <a:off x="581657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80BB61A-BA3B-0441-BDCE-B312AC39D15F}"/>
                </a:ext>
              </a:extLst>
            </p:cNvPr>
            <p:cNvSpPr/>
            <p:nvPr/>
          </p:nvSpPr>
          <p:spPr bwMode="auto">
            <a:xfrm rot="16200000" flipH="1">
              <a:off x="61872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828A16C-4250-F81A-4756-F0BB5781CB09}"/>
                </a:ext>
              </a:extLst>
            </p:cNvPr>
            <p:cNvSpPr/>
            <p:nvPr/>
          </p:nvSpPr>
          <p:spPr bwMode="auto">
            <a:xfrm flipH="1">
              <a:off x="729910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9F02B4D-05F2-907F-FA80-146C2407926B}"/>
                </a:ext>
              </a:extLst>
            </p:cNvPr>
            <p:cNvSpPr/>
            <p:nvPr/>
          </p:nvSpPr>
          <p:spPr bwMode="auto">
            <a:xfrm rot="16200000" flipH="1">
              <a:off x="766973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359AB73-768C-5A56-ADDA-87F0576AB605}"/>
                </a:ext>
              </a:extLst>
            </p:cNvPr>
            <p:cNvSpPr/>
            <p:nvPr/>
          </p:nvSpPr>
          <p:spPr bwMode="auto">
            <a:xfrm rot="16200000" flipH="1">
              <a:off x="804036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7682A51-2BAE-D9F2-517F-04C7E0CB82BA}"/>
                </a:ext>
              </a:extLst>
            </p:cNvPr>
            <p:cNvSpPr/>
            <p:nvPr/>
          </p:nvSpPr>
          <p:spPr bwMode="auto">
            <a:xfrm rot="16200000" flipH="1">
              <a:off x="84110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5FB99-1C34-2689-DE7D-23F96876F28B}"/>
                </a:ext>
              </a:extLst>
            </p:cNvPr>
            <p:cNvSpPr/>
            <p:nvPr/>
          </p:nvSpPr>
          <p:spPr bwMode="auto">
            <a:xfrm flipH="1">
              <a:off x="692847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76316FF-8C95-5855-6E47-7A2400E4D2E7}"/>
                </a:ext>
              </a:extLst>
            </p:cNvPr>
            <p:cNvSpPr/>
            <p:nvPr/>
          </p:nvSpPr>
          <p:spPr bwMode="auto">
            <a:xfrm flipH="1">
              <a:off x="655784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D1804F6-8356-8A39-2957-654FFA8EE4EA}"/>
                </a:ext>
              </a:extLst>
            </p:cNvPr>
            <p:cNvSpPr/>
            <p:nvPr/>
          </p:nvSpPr>
          <p:spPr bwMode="auto">
            <a:xfrm rot="16200000" flipH="1">
              <a:off x="211025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97BC876-FF0A-5AAC-5C72-BE0B08F6B307}"/>
                </a:ext>
              </a:extLst>
            </p:cNvPr>
            <p:cNvSpPr/>
            <p:nvPr/>
          </p:nvSpPr>
          <p:spPr bwMode="auto">
            <a:xfrm rot="16200000" flipH="1">
              <a:off x="248088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71B1C47F-E934-7BF1-A303-81689FCE3BBF}"/>
                </a:ext>
              </a:extLst>
            </p:cNvPr>
            <p:cNvSpPr/>
            <p:nvPr/>
          </p:nvSpPr>
          <p:spPr bwMode="auto">
            <a:xfrm rot="16200000" flipH="1">
              <a:off x="285152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86A8F46-B481-C7BB-3082-D8622C53C252}"/>
                </a:ext>
              </a:extLst>
            </p:cNvPr>
            <p:cNvSpPr/>
            <p:nvPr/>
          </p:nvSpPr>
          <p:spPr bwMode="auto">
            <a:xfrm flipH="1">
              <a:off x="396341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BCF7037-DADA-4A96-F7DC-AB443E05FA5C}"/>
                </a:ext>
              </a:extLst>
            </p:cNvPr>
            <p:cNvSpPr/>
            <p:nvPr/>
          </p:nvSpPr>
          <p:spPr bwMode="auto">
            <a:xfrm rot="16200000" flipH="1">
              <a:off x="433404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D6D1AA5-7D71-C1CB-C470-378A60914442}"/>
                </a:ext>
              </a:extLst>
            </p:cNvPr>
            <p:cNvSpPr/>
            <p:nvPr/>
          </p:nvSpPr>
          <p:spPr bwMode="auto">
            <a:xfrm rot="16200000" flipH="1">
              <a:off x="470468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7500A5D-B3AA-309C-3D1E-105F945788B7}"/>
                </a:ext>
              </a:extLst>
            </p:cNvPr>
            <p:cNvSpPr/>
            <p:nvPr/>
          </p:nvSpPr>
          <p:spPr bwMode="auto">
            <a:xfrm rot="16200000" flipH="1">
              <a:off x="507531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D7997A35-F408-AE73-AA8E-15EF5E248C92}"/>
                </a:ext>
              </a:extLst>
            </p:cNvPr>
            <p:cNvSpPr/>
            <p:nvPr/>
          </p:nvSpPr>
          <p:spPr bwMode="auto">
            <a:xfrm flipH="1">
              <a:off x="359278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7B6D733-4487-637F-11CF-C9EA4143B76F}"/>
                </a:ext>
              </a:extLst>
            </p:cNvPr>
            <p:cNvSpPr/>
            <p:nvPr/>
          </p:nvSpPr>
          <p:spPr bwMode="auto">
            <a:xfrm flipH="1">
              <a:off x="322215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4CE726B-FFF4-BD97-D30C-5B0898B39919}"/>
                </a:ext>
              </a:extLst>
            </p:cNvPr>
            <p:cNvSpPr/>
            <p:nvPr/>
          </p:nvSpPr>
          <p:spPr bwMode="auto">
            <a:xfrm rot="16200000" flipH="1">
              <a:off x="211025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D58717A-C73E-4A61-33DB-0D734732426B}"/>
                </a:ext>
              </a:extLst>
            </p:cNvPr>
            <p:cNvSpPr/>
            <p:nvPr/>
          </p:nvSpPr>
          <p:spPr bwMode="auto">
            <a:xfrm rot="16200000" flipH="1">
              <a:off x="248088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EAFAD89-4A4F-F63D-0ECB-810ED30921EC}"/>
                </a:ext>
              </a:extLst>
            </p:cNvPr>
            <p:cNvSpPr/>
            <p:nvPr/>
          </p:nvSpPr>
          <p:spPr bwMode="auto">
            <a:xfrm rot="16200000" flipH="1">
              <a:off x="285152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31DFDC77-6E9C-4015-060B-10E5C49E35D0}"/>
                </a:ext>
              </a:extLst>
            </p:cNvPr>
            <p:cNvSpPr/>
            <p:nvPr/>
          </p:nvSpPr>
          <p:spPr bwMode="auto">
            <a:xfrm flipH="1">
              <a:off x="396341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CF452185-1B91-EE5D-DC9E-F6E1D4A7A7A9}"/>
                </a:ext>
              </a:extLst>
            </p:cNvPr>
            <p:cNvSpPr/>
            <p:nvPr/>
          </p:nvSpPr>
          <p:spPr bwMode="auto">
            <a:xfrm rot="16200000" flipH="1">
              <a:off x="433404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7748EFE-0A2B-A83A-D005-BC9D09AE4E02}"/>
                </a:ext>
              </a:extLst>
            </p:cNvPr>
            <p:cNvSpPr/>
            <p:nvPr/>
          </p:nvSpPr>
          <p:spPr bwMode="auto">
            <a:xfrm rot="16200000" flipH="1">
              <a:off x="470468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38668CA-F054-E0EA-D6C2-910ADF8B020F}"/>
                </a:ext>
              </a:extLst>
            </p:cNvPr>
            <p:cNvSpPr/>
            <p:nvPr/>
          </p:nvSpPr>
          <p:spPr bwMode="auto">
            <a:xfrm rot="16200000" flipH="1">
              <a:off x="507531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5DB7F3E-FAB7-FCFC-11EB-E2A53EE8EDFD}"/>
                </a:ext>
              </a:extLst>
            </p:cNvPr>
            <p:cNvSpPr/>
            <p:nvPr/>
          </p:nvSpPr>
          <p:spPr bwMode="auto">
            <a:xfrm flipH="1">
              <a:off x="359278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8B7CBBC-283E-38E4-EE8C-E594B7BAAF7E}"/>
                </a:ext>
              </a:extLst>
            </p:cNvPr>
            <p:cNvSpPr/>
            <p:nvPr/>
          </p:nvSpPr>
          <p:spPr bwMode="auto">
            <a:xfrm flipH="1">
              <a:off x="322215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1B2B4742-47FE-AAE8-AB75-F345D93381BB}"/>
                </a:ext>
              </a:extLst>
            </p:cNvPr>
            <p:cNvSpPr/>
            <p:nvPr/>
          </p:nvSpPr>
          <p:spPr bwMode="auto">
            <a:xfrm rot="16200000" flipH="1">
              <a:off x="211025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E08CE76-1221-787E-AA99-3E2E6AEC20A0}"/>
                </a:ext>
              </a:extLst>
            </p:cNvPr>
            <p:cNvSpPr/>
            <p:nvPr/>
          </p:nvSpPr>
          <p:spPr bwMode="auto">
            <a:xfrm rot="16200000" flipH="1">
              <a:off x="248088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633EE0B-4B44-00A0-EC81-00D8CE72E24E}"/>
                </a:ext>
              </a:extLst>
            </p:cNvPr>
            <p:cNvSpPr/>
            <p:nvPr/>
          </p:nvSpPr>
          <p:spPr bwMode="auto">
            <a:xfrm rot="16200000" flipH="1">
              <a:off x="285152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B2C4282A-0E57-F3DA-B1B3-E74657C9CF9F}"/>
                </a:ext>
              </a:extLst>
            </p:cNvPr>
            <p:cNvSpPr/>
            <p:nvPr/>
          </p:nvSpPr>
          <p:spPr bwMode="auto">
            <a:xfrm flipH="1">
              <a:off x="396341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A8D7E182-1229-E958-38C9-EC1269F52A0C}"/>
                </a:ext>
              </a:extLst>
            </p:cNvPr>
            <p:cNvSpPr/>
            <p:nvPr/>
          </p:nvSpPr>
          <p:spPr bwMode="auto">
            <a:xfrm rot="16200000" flipH="1">
              <a:off x="433404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D9EED7B3-88D9-E868-F290-F95A30153EB4}"/>
                </a:ext>
              </a:extLst>
            </p:cNvPr>
            <p:cNvSpPr/>
            <p:nvPr/>
          </p:nvSpPr>
          <p:spPr bwMode="auto">
            <a:xfrm rot="16200000" flipH="1">
              <a:off x="470468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5E49765-F8F1-BC30-FD19-4563677004B7}"/>
                </a:ext>
              </a:extLst>
            </p:cNvPr>
            <p:cNvSpPr/>
            <p:nvPr/>
          </p:nvSpPr>
          <p:spPr bwMode="auto">
            <a:xfrm rot="16200000" flipH="1">
              <a:off x="507531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19555EF8-509A-3BC1-5804-7A421197FD14}"/>
                </a:ext>
              </a:extLst>
            </p:cNvPr>
            <p:cNvSpPr/>
            <p:nvPr/>
          </p:nvSpPr>
          <p:spPr bwMode="auto">
            <a:xfrm flipH="1">
              <a:off x="359278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5F332CD8-B317-D8B1-73C4-69BCE8AC9160}"/>
                </a:ext>
              </a:extLst>
            </p:cNvPr>
            <p:cNvSpPr/>
            <p:nvPr/>
          </p:nvSpPr>
          <p:spPr bwMode="auto">
            <a:xfrm flipH="1">
              <a:off x="322215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E35483CB-DB85-8D97-1410-97D711A1933F}"/>
                </a:ext>
              </a:extLst>
            </p:cNvPr>
            <p:cNvSpPr/>
            <p:nvPr/>
          </p:nvSpPr>
          <p:spPr bwMode="auto">
            <a:xfrm rot="16200000" flipH="1">
              <a:off x="211025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83E05CCD-6AB6-1284-5692-FE3075A7EA0C}"/>
                </a:ext>
              </a:extLst>
            </p:cNvPr>
            <p:cNvSpPr/>
            <p:nvPr/>
          </p:nvSpPr>
          <p:spPr bwMode="auto">
            <a:xfrm rot="16200000" flipH="1">
              <a:off x="248088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64E278F-A1A5-7C94-CBF9-B070B4F59A85}"/>
                </a:ext>
              </a:extLst>
            </p:cNvPr>
            <p:cNvSpPr/>
            <p:nvPr/>
          </p:nvSpPr>
          <p:spPr bwMode="auto">
            <a:xfrm rot="16200000" flipH="1">
              <a:off x="285152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90C9DA85-89FF-8E64-E13D-5FB5C73A6C5D}"/>
                </a:ext>
              </a:extLst>
            </p:cNvPr>
            <p:cNvSpPr/>
            <p:nvPr/>
          </p:nvSpPr>
          <p:spPr bwMode="auto">
            <a:xfrm flipH="1">
              <a:off x="396341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BAF7D82C-32D1-C55E-1E83-0B75C464BBFD}"/>
                </a:ext>
              </a:extLst>
            </p:cNvPr>
            <p:cNvSpPr/>
            <p:nvPr/>
          </p:nvSpPr>
          <p:spPr bwMode="auto">
            <a:xfrm rot="16200000" flipH="1">
              <a:off x="433404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3A35B21D-43A8-2FA7-EE08-99F8CC443016}"/>
                </a:ext>
              </a:extLst>
            </p:cNvPr>
            <p:cNvSpPr/>
            <p:nvPr/>
          </p:nvSpPr>
          <p:spPr bwMode="auto">
            <a:xfrm rot="16200000" flipH="1">
              <a:off x="470468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3EF25148-3009-5BD3-26B2-AD564F818F01}"/>
                </a:ext>
              </a:extLst>
            </p:cNvPr>
            <p:cNvSpPr/>
            <p:nvPr/>
          </p:nvSpPr>
          <p:spPr bwMode="auto">
            <a:xfrm rot="16200000" flipH="1">
              <a:off x="507531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9E44A32A-8EFF-9D5A-CC62-CB6E5C07FFA4}"/>
                </a:ext>
              </a:extLst>
            </p:cNvPr>
            <p:cNvSpPr/>
            <p:nvPr/>
          </p:nvSpPr>
          <p:spPr bwMode="auto">
            <a:xfrm flipH="1">
              <a:off x="359278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A237C9E-A97B-17DC-BE74-AE292C924D32}"/>
                </a:ext>
              </a:extLst>
            </p:cNvPr>
            <p:cNvSpPr/>
            <p:nvPr/>
          </p:nvSpPr>
          <p:spPr bwMode="auto">
            <a:xfrm flipH="1">
              <a:off x="322215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14" name="Free-form: Shape 113">
            <a:extLst>
              <a:ext uri="{FF2B5EF4-FFF2-40B4-BE49-F238E27FC236}">
                <a16:creationId xmlns:a16="http://schemas.microsoft.com/office/drawing/2014/main" id="{2E6C32E4-EB6B-6A10-3124-64148B97C9B2}"/>
              </a:ext>
            </a:extLst>
          </p:cNvPr>
          <p:cNvSpPr/>
          <p:nvPr userDrawn="1"/>
        </p:nvSpPr>
        <p:spPr bwMode="auto">
          <a:xfrm flipH="1" flipV="1">
            <a:off x="9301878" y="0"/>
            <a:ext cx="2890119" cy="1296237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Up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itle 116">
            <a:extLst>
              <a:ext uri="{FF2B5EF4-FFF2-40B4-BE49-F238E27FC236}">
                <a16:creationId xmlns:a16="http://schemas.microsoft.com/office/drawing/2014/main" id="{726A0F59-738A-17C3-7A2E-64FBCC1117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07430" y="2880351"/>
            <a:ext cx="6061176" cy="123110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8000" kern="1200" spc="0" baseline="0" dirty="0">
                <a:solidFill>
                  <a:schemeClr val="bg2"/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  <a:endParaRPr lang="en-US"/>
          </a:p>
        </p:txBody>
      </p:sp>
      <p:pic>
        <p:nvPicPr>
          <p:cNvPr id="3" name="Picture 2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7E2A67C9-4B62-568D-DE94-72E5C480F94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9943" y="205149"/>
            <a:ext cx="2143872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2863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4976411A-6407-3F7D-8FF0-3CA0BF4087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rot="5400000">
            <a:off x="-770828" y="1061113"/>
            <a:ext cx="6277428" cy="4735773"/>
          </a:xfrm>
          <a:prstGeom prst="round2SameRect">
            <a:avLst>
              <a:gd name="adj1" fmla="val 6302"/>
              <a:gd name="adj2" fmla="val 0"/>
            </a:avLst>
          </a:prstGeom>
          <a:solidFill>
            <a:schemeClr val="bg1"/>
          </a:solidFill>
          <a:ln w="6350">
            <a:noFill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46304" rIns="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29AA108-7C89-7609-E936-2C2B90AA0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1818395"/>
            <a:ext cx="2904724" cy="1107996"/>
          </a:xfrm>
        </p:spPr>
        <p:txBody>
          <a:bodyPr wrap="square">
            <a:spAutoFit/>
          </a:bodyPr>
          <a:lstStyle/>
          <a:p>
            <a:pPr lvl="0"/>
            <a:r>
              <a:rPr lang="en-US" noProof="0"/>
              <a:t>Get started today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E12845-AC90-46D5-ACB7-A0061318E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88263" y="3257774"/>
            <a:ext cx="3355940" cy="560315"/>
            <a:chOff x="588263" y="3790724"/>
            <a:chExt cx="4094226" cy="68358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BB5FDA1-6CD4-AA72-A99B-B722680F4A64}"/>
                </a:ext>
              </a:extLst>
            </p:cNvPr>
            <p:cNvSpPr/>
            <p:nvPr/>
          </p:nvSpPr>
          <p:spPr bwMode="auto">
            <a:xfrm>
              <a:off x="588263" y="3790724"/>
              <a:ext cx="4094226" cy="683581"/>
            </a:xfrm>
            <a:prstGeom prst="roundRect">
              <a:avLst/>
            </a:prstGeom>
            <a:solidFill>
              <a:schemeClr val="bg2"/>
            </a:solidFill>
            <a:ln w="28575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magnify" title="Icon of a magnifying glass">
              <a:extLst>
                <a:ext uri="{FF2B5EF4-FFF2-40B4-BE49-F238E27FC236}">
                  <a16:creationId xmlns:a16="http://schemas.microsoft.com/office/drawing/2014/main" id="{C3ABAEA5-B1FF-DFBF-5152-2A0780DEFBF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flipH="1">
              <a:off x="777877" y="3934956"/>
              <a:ext cx="372886" cy="365760"/>
            </a:xfrm>
            <a:custGeom>
              <a:avLst/>
              <a:gdLst>
                <a:gd name="T0" fmla="*/ 112 w 343"/>
                <a:gd name="T1" fmla="*/ 223 h 338"/>
                <a:gd name="T2" fmla="*/ 0 w 343"/>
                <a:gd name="T3" fmla="*/ 111 h 338"/>
                <a:gd name="T4" fmla="*/ 112 w 343"/>
                <a:gd name="T5" fmla="*/ 0 h 338"/>
                <a:gd name="T6" fmla="*/ 223 w 343"/>
                <a:gd name="T7" fmla="*/ 111 h 338"/>
                <a:gd name="T8" fmla="*/ 112 w 343"/>
                <a:gd name="T9" fmla="*/ 223 h 338"/>
                <a:gd name="T10" fmla="*/ 343 w 343"/>
                <a:gd name="T11" fmla="*/ 338 h 338"/>
                <a:gd name="T12" fmla="*/ 191 w 343"/>
                <a:gd name="T13" fmla="*/ 189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3" h="338">
                  <a:moveTo>
                    <a:pt x="112" y="223"/>
                  </a:moveTo>
                  <a:cubicBezTo>
                    <a:pt x="50" y="223"/>
                    <a:pt x="0" y="173"/>
                    <a:pt x="0" y="111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3" y="0"/>
                    <a:pt x="223" y="50"/>
                    <a:pt x="223" y="111"/>
                  </a:cubicBezTo>
                  <a:cubicBezTo>
                    <a:pt x="223" y="173"/>
                    <a:pt x="173" y="223"/>
                    <a:pt x="112" y="223"/>
                  </a:cubicBezTo>
                  <a:close/>
                  <a:moveTo>
                    <a:pt x="343" y="338"/>
                  </a:moveTo>
                  <a:cubicBezTo>
                    <a:pt x="191" y="189"/>
                    <a:pt x="191" y="189"/>
                    <a:pt x="191" y="189"/>
                  </a:cubicBezTo>
                </a:path>
              </a:pathLst>
            </a:custGeom>
            <a:noFill/>
            <a:ln w="28575" cap="sq">
              <a:solidFill>
                <a:srgbClr val="76EB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2BAD70D-DB20-3C3A-2172-DF8B79FE34DC}"/>
                </a:ext>
              </a:extLst>
            </p:cNvPr>
            <p:cNvSpPr txBox="1"/>
            <p:nvPr/>
          </p:nvSpPr>
          <p:spPr>
            <a:xfrm>
              <a:off x="1405048" y="3955506"/>
              <a:ext cx="3013115" cy="337937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aka.ms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+mn-ea"/>
                  <a:cs typeface="+mn-cs"/>
                </a:rPr>
                <a:t>/</a:t>
              </a:r>
              <a:r>
                <a:rPr kumimoji="0" lang="en-US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+mn-ea"/>
                  <a:cs typeface="+mn-cs"/>
                </a:rPr>
                <a:t>trycopilotstudio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</p:grpSp>
      <p:grpSp>
        <p:nvGrpSpPr>
          <p:cNvPr id="9" name="Graphic 3">
            <a:extLst>
              <a:ext uri="{FF2B5EF4-FFF2-40B4-BE49-F238E27FC236}">
                <a16:creationId xmlns:a16="http://schemas.microsoft.com/office/drawing/2014/main" id="{B187B470-A56A-4B33-C3B3-96E5698C2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283663" y="714009"/>
            <a:ext cx="529734" cy="647197"/>
            <a:chOff x="-3362584" y="1149499"/>
            <a:chExt cx="2568500" cy="3138040"/>
          </a:xfrm>
          <a:solidFill>
            <a:schemeClr val="bg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5358685-9963-E858-3B6E-BE529BD38874}"/>
                </a:ext>
              </a:extLst>
            </p:cNvPr>
            <p:cNvSpPr/>
            <p:nvPr/>
          </p:nvSpPr>
          <p:spPr>
            <a:xfrm>
              <a:off x="-2999494" y="1504724"/>
              <a:ext cx="2205409" cy="2782815"/>
            </a:xfrm>
            <a:custGeom>
              <a:avLst/>
              <a:gdLst>
                <a:gd name="connsiteX0" fmla="*/ 2032388 w 2205409"/>
                <a:gd name="connsiteY0" fmla="*/ 0 h 2782815"/>
                <a:gd name="connsiteX1" fmla="*/ 1940633 w 2205409"/>
                <a:gd name="connsiteY1" fmla="*/ 0 h 2782815"/>
                <a:gd name="connsiteX2" fmla="*/ 1940633 w 2205409"/>
                <a:gd name="connsiteY2" fmla="*/ 2254244 h 2782815"/>
                <a:gd name="connsiteX3" fmla="*/ 1668974 w 2205409"/>
                <a:gd name="connsiteY3" fmla="*/ 2525900 h 2782815"/>
                <a:gd name="connsiteX4" fmla="*/ 739289 w 2205409"/>
                <a:gd name="connsiteY4" fmla="*/ 2525900 h 2782815"/>
                <a:gd name="connsiteX5" fmla="*/ 0 w 2205409"/>
                <a:gd name="connsiteY5" fmla="*/ 2525900 h 2782815"/>
                <a:gd name="connsiteX6" fmla="*/ 0 w 2205409"/>
                <a:gd name="connsiteY6" fmla="*/ 2609463 h 2782815"/>
                <a:gd name="connsiteX7" fmla="*/ 173353 w 2205409"/>
                <a:gd name="connsiteY7" fmla="*/ 2782815 h 2782815"/>
                <a:gd name="connsiteX8" fmla="*/ 1102707 w 2205409"/>
                <a:gd name="connsiteY8" fmla="*/ 2782815 h 2782815"/>
                <a:gd name="connsiteX9" fmla="*/ 2032061 w 2205409"/>
                <a:gd name="connsiteY9" fmla="*/ 2782815 h 2782815"/>
                <a:gd name="connsiteX10" fmla="*/ 2205410 w 2205409"/>
                <a:gd name="connsiteY10" fmla="*/ 2609463 h 2782815"/>
                <a:gd name="connsiteX11" fmla="*/ 2205410 w 2205409"/>
                <a:gd name="connsiteY11" fmla="*/ 173353 h 2782815"/>
                <a:gd name="connsiteX12" fmla="*/ 2032388 w 2205409"/>
                <a:gd name="connsiteY12" fmla="*/ 0 h 278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05409" h="2782815">
                  <a:moveTo>
                    <a:pt x="2032388" y="0"/>
                  </a:moveTo>
                  <a:lnTo>
                    <a:pt x="1940633" y="0"/>
                  </a:lnTo>
                  <a:lnTo>
                    <a:pt x="1940633" y="2254244"/>
                  </a:lnTo>
                  <a:cubicBezTo>
                    <a:pt x="1940633" y="2403999"/>
                    <a:pt x="1818729" y="2525900"/>
                    <a:pt x="1668974" y="2525900"/>
                  </a:cubicBezTo>
                  <a:lnTo>
                    <a:pt x="739289" y="2525900"/>
                  </a:lnTo>
                  <a:lnTo>
                    <a:pt x="0" y="2525900"/>
                  </a:lnTo>
                  <a:lnTo>
                    <a:pt x="0" y="2609463"/>
                  </a:lnTo>
                  <a:cubicBezTo>
                    <a:pt x="0" y="2705154"/>
                    <a:pt x="77665" y="2782815"/>
                    <a:pt x="173353" y="2782815"/>
                  </a:cubicBezTo>
                  <a:lnTo>
                    <a:pt x="1102707" y="2782815"/>
                  </a:lnTo>
                  <a:lnTo>
                    <a:pt x="2032061" y="2782815"/>
                  </a:lnTo>
                  <a:cubicBezTo>
                    <a:pt x="2127749" y="2782815"/>
                    <a:pt x="2205410" y="2705154"/>
                    <a:pt x="2205410" y="2609463"/>
                  </a:cubicBezTo>
                  <a:lnTo>
                    <a:pt x="2205410" y="173353"/>
                  </a:lnTo>
                  <a:cubicBezTo>
                    <a:pt x="2205413" y="77665"/>
                    <a:pt x="2128076" y="0"/>
                    <a:pt x="20323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D06736A-CB65-3D82-B5B0-3D4786230E13}"/>
                </a:ext>
              </a:extLst>
            </p:cNvPr>
            <p:cNvSpPr/>
            <p:nvPr/>
          </p:nvSpPr>
          <p:spPr>
            <a:xfrm>
              <a:off x="-3362584" y="1149499"/>
              <a:ext cx="2205085" cy="2782815"/>
            </a:xfrm>
            <a:custGeom>
              <a:avLst/>
              <a:gdLst>
                <a:gd name="connsiteX0" fmla="*/ 1102379 w 2205085"/>
                <a:gd name="connsiteY0" fmla="*/ 2782815 h 2782815"/>
                <a:gd name="connsiteX1" fmla="*/ 2031733 w 2205085"/>
                <a:gd name="connsiteY1" fmla="*/ 2782815 h 2782815"/>
                <a:gd name="connsiteX2" fmla="*/ 2205086 w 2205085"/>
                <a:gd name="connsiteY2" fmla="*/ 2609469 h 2782815"/>
                <a:gd name="connsiteX3" fmla="*/ 2205086 w 2205085"/>
                <a:gd name="connsiteY3" fmla="*/ 355226 h 2782815"/>
                <a:gd name="connsiteX4" fmla="*/ 2205086 w 2205085"/>
                <a:gd name="connsiteY4" fmla="*/ 173353 h 2782815"/>
                <a:gd name="connsiteX5" fmla="*/ 2031733 w 2205085"/>
                <a:gd name="connsiteY5" fmla="*/ 0 h 2782815"/>
                <a:gd name="connsiteX6" fmla="*/ 1102379 w 2205085"/>
                <a:gd name="connsiteY6" fmla="*/ 0 h 2782815"/>
                <a:gd name="connsiteX7" fmla="*/ 793359 w 2205085"/>
                <a:gd name="connsiteY7" fmla="*/ 0 h 2782815"/>
                <a:gd name="connsiteX8" fmla="*/ 793359 w 2205085"/>
                <a:gd name="connsiteY8" fmla="*/ 57347 h 2782815"/>
                <a:gd name="connsiteX9" fmla="*/ 794342 w 2205085"/>
                <a:gd name="connsiteY9" fmla="*/ 75698 h 2782815"/>
                <a:gd name="connsiteX10" fmla="*/ 794342 w 2205085"/>
                <a:gd name="connsiteY10" fmla="*/ 453535 h 2782815"/>
                <a:gd name="connsiteX11" fmla="*/ 794342 w 2205085"/>
                <a:gd name="connsiteY11" fmla="*/ 550534 h 2782815"/>
                <a:gd name="connsiteX12" fmla="*/ 550206 w 2205085"/>
                <a:gd name="connsiteY12" fmla="*/ 794670 h 2782815"/>
                <a:gd name="connsiteX13" fmla="*/ 453208 w 2205085"/>
                <a:gd name="connsiteY13" fmla="*/ 794670 h 2782815"/>
                <a:gd name="connsiteX14" fmla="*/ 75371 w 2205085"/>
                <a:gd name="connsiteY14" fmla="*/ 794670 h 2782815"/>
                <a:gd name="connsiteX15" fmla="*/ 60297 w 2205085"/>
                <a:gd name="connsiteY15" fmla="*/ 794014 h 2782815"/>
                <a:gd name="connsiteX16" fmla="*/ 0 w 2205085"/>
                <a:gd name="connsiteY16" fmla="*/ 794014 h 2782815"/>
                <a:gd name="connsiteX17" fmla="*/ 0 w 2205085"/>
                <a:gd name="connsiteY17" fmla="*/ 2609469 h 2782815"/>
                <a:gd name="connsiteX18" fmla="*/ 173353 w 2205085"/>
                <a:gd name="connsiteY18" fmla="*/ 2782815 h 2782815"/>
                <a:gd name="connsiteX19" fmla="*/ 363418 w 2205085"/>
                <a:gd name="connsiteY19" fmla="*/ 2782815 h 2782815"/>
                <a:gd name="connsiteX20" fmla="*/ 1102379 w 2205085"/>
                <a:gd name="connsiteY20" fmla="*/ 2782815 h 2782815"/>
                <a:gd name="connsiteX21" fmla="*/ 1102379 w 2205085"/>
                <a:gd name="connsiteY21" fmla="*/ 2782815 h 2782815"/>
                <a:gd name="connsiteX22" fmla="*/ 1137443 w 2205085"/>
                <a:gd name="connsiteY22" fmla="*/ 2193616 h 2782815"/>
                <a:gd name="connsiteX23" fmla="*/ 531528 w 2205085"/>
                <a:gd name="connsiteY23" fmla="*/ 2193616 h 2782815"/>
                <a:gd name="connsiteX24" fmla="*/ 449603 w 2205085"/>
                <a:gd name="connsiteY24" fmla="*/ 2111692 h 2782815"/>
                <a:gd name="connsiteX25" fmla="*/ 531528 w 2205085"/>
                <a:gd name="connsiteY25" fmla="*/ 2029767 h 2782815"/>
                <a:gd name="connsiteX26" fmla="*/ 1137770 w 2205085"/>
                <a:gd name="connsiteY26" fmla="*/ 2029767 h 2782815"/>
                <a:gd name="connsiteX27" fmla="*/ 1219695 w 2205085"/>
                <a:gd name="connsiteY27" fmla="*/ 2111692 h 2782815"/>
                <a:gd name="connsiteX28" fmla="*/ 1137443 w 2205085"/>
                <a:gd name="connsiteY28" fmla="*/ 2193616 h 2782815"/>
                <a:gd name="connsiteX29" fmla="*/ 1743686 w 2205085"/>
                <a:gd name="connsiteY29" fmla="*/ 1775476 h 2782815"/>
                <a:gd name="connsiteX30" fmla="*/ 531528 w 2205085"/>
                <a:gd name="connsiteY30" fmla="*/ 1775476 h 2782815"/>
                <a:gd name="connsiteX31" fmla="*/ 449603 w 2205085"/>
                <a:gd name="connsiteY31" fmla="*/ 1693551 h 2782815"/>
                <a:gd name="connsiteX32" fmla="*/ 531528 w 2205085"/>
                <a:gd name="connsiteY32" fmla="*/ 1611626 h 2782815"/>
                <a:gd name="connsiteX33" fmla="*/ 1743686 w 2205085"/>
                <a:gd name="connsiteY33" fmla="*/ 1611626 h 2782815"/>
                <a:gd name="connsiteX34" fmla="*/ 1825610 w 2205085"/>
                <a:gd name="connsiteY34" fmla="*/ 1693551 h 2782815"/>
                <a:gd name="connsiteX35" fmla="*/ 1743686 w 2205085"/>
                <a:gd name="connsiteY35" fmla="*/ 1775476 h 2782815"/>
                <a:gd name="connsiteX36" fmla="*/ 531528 w 2205085"/>
                <a:gd name="connsiteY36" fmla="*/ 1167591 h 2782815"/>
                <a:gd name="connsiteX37" fmla="*/ 1743686 w 2205085"/>
                <a:gd name="connsiteY37" fmla="*/ 1167591 h 2782815"/>
                <a:gd name="connsiteX38" fmla="*/ 1825610 w 2205085"/>
                <a:gd name="connsiteY38" fmla="*/ 1249516 h 2782815"/>
                <a:gd name="connsiteX39" fmla="*/ 1743686 w 2205085"/>
                <a:gd name="connsiteY39" fmla="*/ 1331440 h 2782815"/>
                <a:gd name="connsiteX40" fmla="*/ 531528 w 2205085"/>
                <a:gd name="connsiteY40" fmla="*/ 1331440 h 2782815"/>
                <a:gd name="connsiteX41" fmla="*/ 449603 w 2205085"/>
                <a:gd name="connsiteY41" fmla="*/ 1249516 h 2782815"/>
                <a:gd name="connsiteX42" fmla="*/ 531528 w 2205085"/>
                <a:gd name="connsiteY42" fmla="*/ 1167591 h 2782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05085" h="2782815">
                  <a:moveTo>
                    <a:pt x="1102379" y="2782815"/>
                  </a:moveTo>
                  <a:lnTo>
                    <a:pt x="2031733" y="2782815"/>
                  </a:lnTo>
                  <a:cubicBezTo>
                    <a:pt x="2127421" y="2782815"/>
                    <a:pt x="2205086" y="2705154"/>
                    <a:pt x="2205086" y="2609469"/>
                  </a:cubicBezTo>
                  <a:lnTo>
                    <a:pt x="2205086" y="355226"/>
                  </a:lnTo>
                  <a:lnTo>
                    <a:pt x="2205086" y="173353"/>
                  </a:lnTo>
                  <a:cubicBezTo>
                    <a:pt x="2205086" y="77665"/>
                    <a:pt x="2127421" y="0"/>
                    <a:pt x="2031733" y="0"/>
                  </a:cubicBezTo>
                  <a:lnTo>
                    <a:pt x="1102379" y="0"/>
                  </a:lnTo>
                  <a:lnTo>
                    <a:pt x="793359" y="0"/>
                  </a:lnTo>
                  <a:lnTo>
                    <a:pt x="793359" y="57347"/>
                  </a:lnTo>
                  <a:cubicBezTo>
                    <a:pt x="794011" y="63246"/>
                    <a:pt x="794342" y="69472"/>
                    <a:pt x="794342" y="75698"/>
                  </a:cubicBezTo>
                  <a:lnTo>
                    <a:pt x="794342" y="453535"/>
                  </a:lnTo>
                  <a:lnTo>
                    <a:pt x="794342" y="550534"/>
                  </a:lnTo>
                  <a:cubicBezTo>
                    <a:pt x="794342" y="685218"/>
                    <a:pt x="684891" y="794670"/>
                    <a:pt x="550206" y="794670"/>
                  </a:cubicBezTo>
                  <a:lnTo>
                    <a:pt x="453208" y="794670"/>
                  </a:lnTo>
                  <a:lnTo>
                    <a:pt x="75371" y="794670"/>
                  </a:lnTo>
                  <a:cubicBezTo>
                    <a:pt x="70455" y="794670"/>
                    <a:pt x="65212" y="794342"/>
                    <a:pt x="60297" y="794014"/>
                  </a:cubicBezTo>
                  <a:lnTo>
                    <a:pt x="0" y="794014"/>
                  </a:lnTo>
                  <a:lnTo>
                    <a:pt x="0" y="2609469"/>
                  </a:lnTo>
                  <a:cubicBezTo>
                    <a:pt x="0" y="2705154"/>
                    <a:pt x="77665" y="2782815"/>
                    <a:pt x="173353" y="2782815"/>
                  </a:cubicBezTo>
                  <a:lnTo>
                    <a:pt x="363418" y="2782815"/>
                  </a:lnTo>
                  <a:lnTo>
                    <a:pt x="1102379" y="2782815"/>
                  </a:lnTo>
                  <a:lnTo>
                    <a:pt x="1102379" y="2782815"/>
                  </a:lnTo>
                  <a:close/>
                  <a:moveTo>
                    <a:pt x="1137443" y="2193616"/>
                  </a:moveTo>
                  <a:lnTo>
                    <a:pt x="531528" y="2193616"/>
                  </a:lnTo>
                  <a:cubicBezTo>
                    <a:pt x="486305" y="2193616"/>
                    <a:pt x="449603" y="2156911"/>
                    <a:pt x="449603" y="2111692"/>
                  </a:cubicBezTo>
                  <a:cubicBezTo>
                    <a:pt x="449603" y="2066466"/>
                    <a:pt x="486305" y="2029767"/>
                    <a:pt x="531528" y="2029767"/>
                  </a:cubicBezTo>
                  <a:lnTo>
                    <a:pt x="1137770" y="2029767"/>
                  </a:lnTo>
                  <a:cubicBezTo>
                    <a:pt x="1182993" y="2029767"/>
                    <a:pt x="1219695" y="2066466"/>
                    <a:pt x="1219695" y="2111692"/>
                  </a:cubicBezTo>
                  <a:cubicBezTo>
                    <a:pt x="1219695" y="2156911"/>
                    <a:pt x="1182665" y="2193616"/>
                    <a:pt x="1137443" y="2193616"/>
                  </a:cubicBezTo>
                  <a:close/>
                  <a:moveTo>
                    <a:pt x="1743686" y="1775476"/>
                  </a:moveTo>
                  <a:lnTo>
                    <a:pt x="531528" y="1775476"/>
                  </a:lnTo>
                  <a:cubicBezTo>
                    <a:pt x="486305" y="1775476"/>
                    <a:pt x="449603" y="1738770"/>
                    <a:pt x="449603" y="1693551"/>
                  </a:cubicBezTo>
                  <a:cubicBezTo>
                    <a:pt x="449603" y="1648325"/>
                    <a:pt x="486305" y="1611626"/>
                    <a:pt x="531528" y="1611626"/>
                  </a:cubicBezTo>
                  <a:lnTo>
                    <a:pt x="1743686" y="1611626"/>
                  </a:lnTo>
                  <a:cubicBezTo>
                    <a:pt x="1788908" y="1611626"/>
                    <a:pt x="1825610" y="1648325"/>
                    <a:pt x="1825610" y="1693551"/>
                  </a:cubicBezTo>
                  <a:cubicBezTo>
                    <a:pt x="1825610" y="1738770"/>
                    <a:pt x="1788908" y="1775476"/>
                    <a:pt x="1743686" y="1775476"/>
                  </a:cubicBezTo>
                  <a:close/>
                  <a:moveTo>
                    <a:pt x="531528" y="1167591"/>
                  </a:moveTo>
                  <a:lnTo>
                    <a:pt x="1743686" y="1167591"/>
                  </a:lnTo>
                  <a:cubicBezTo>
                    <a:pt x="1788908" y="1167591"/>
                    <a:pt x="1825610" y="1204293"/>
                    <a:pt x="1825610" y="1249516"/>
                  </a:cubicBezTo>
                  <a:cubicBezTo>
                    <a:pt x="1825610" y="1294738"/>
                    <a:pt x="1788908" y="1331440"/>
                    <a:pt x="1743686" y="1331440"/>
                  </a:cubicBezTo>
                  <a:lnTo>
                    <a:pt x="531528" y="1331440"/>
                  </a:lnTo>
                  <a:cubicBezTo>
                    <a:pt x="486305" y="1331440"/>
                    <a:pt x="449603" y="1294738"/>
                    <a:pt x="449603" y="1249516"/>
                  </a:cubicBezTo>
                  <a:cubicBezTo>
                    <a:pt x="449603" y="1204293"/>
                    <a:pt x="486305" y="1167591"/>
                    <a:pt x="531528" y="11675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6A50601-50C3-D9B0-E9A0-E00A7AB75A8A}"/>
                </a:ext>
              </a:extLst>
            </p:cNvPr>
            <p:cNvSpPr/>
            <p:nvPr/>
          </p:nvSpPr>
          <p:spPr>
            <a:xfrm>
              <a:off x="-3360467" y="1152120"/>
              <a:ext cx="693587" cy="693738"/>
            </a:xfrm>
            <a:custGeom>
              <a:avLst/>
              <a:gdLst>
                <a:gd name="connsiteX0" fmla="*/ 73254 w 693587"/>
                <a:gd name="connsiteY0" fmla="*/ 693739 h 693738"/>
                <a:gd name="connsiteX1" fmla="*/ 548090 w 693587"/>
                <a:gd name="connsiteY1" fmla="*/ 693739 h 693738"/>
                <a:gd name="connsiteX2" fmla="*/ 549400 w 693587"/>
                <a:gd name="connsiteY2" fmla="*/ 693739 h 693738"/>
                <a:gd name="connsiteX3" fmla="*/ 693588 w 693587"/>
                <a:gd name="connsiteY3" fmla="*/ 549551 h 693738"/>
                <a:gd name="connsiteX4" fmla="*/ 693588 w 693587"/>
                <a:gd name="connsiteY4" fmla="*/ 548240 h 693738"/>
                <a:gd name="connsiteX5" fmla="*/ 693588 w 693587"/>
                <a:gd name="connsiteY5" fmla="*/ 73077 h 693738"/>
                <a:gd name="connsiteX6" fmla="*/ 620187 w 693587"/>
                <a:gd name="connsiteY6" fmla="*/ 0 h 693738"/>
                <a:gd name="connsiteX7" fmla="*/ 569066 w 693587"/>
                <a:gd name="connsiteY7" fmla="*/ 21628 h 693738"/>
                <a:gd name="connsiteX8" fmla="*/ 21477 w 693587"/>
                <a:gd name="connsiteY8" fmla="*/ 569213 h 693738"/>
                <a:gd name="connsiteX9" fmla="*/ 73254 w 693587"/>
                <a:gd name="connsiteY9" fmla="*/ 693739 h 6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3587" h="693738">
                  <a:moveTo>
                    <a:pt x="73254" y="693739"/>
                  </a:moveTo>
                  <a:lnTo>
                    <a:pt x="548090" y="693739"/>
                  </a:lnTo>
                  <a:cubicBezTo>
                    <a:pt x="548417" y="693739"/>
                    <a:pt x="549073" y="693739"/>
                    <a:pt x="549400" y="693739"/>
                  </a:cubicBezTo>
                  <a:cubicBezTo>
                    <a:pt x="628703" y="693083"/>
                    <a:pt x="692932" y="628854"/>
                    <a:pt x="693588" y="549551"/>
                  </a:cubicBezTo>
                  <a:cubicBezTo>
                    <a:pt x="693588" y="549223"/>
                    <a:pt x="693588" y="548568"/>
                    <a:pt x="693588" y="548240"/>
                  </a:cubicBezTo>
                  <a:lnTo>
                    <a:pt x="693588" y="73077"/>
                  </a:lnTo>
                  <a:cubicBezTo>
                    <a:pt x="693588" y="29165"/>
                    <a:pt x="657541" y="0"/>
                    <a:pt x="620187" y="0"/>
                  </a:cubicBezTo>
                  <a:cubicBezTo>
                    <a:pt x="602163" y="0"/>
                    <a:pt x="584140" y="6554"/>
                    <a:pt x="569066" y="21628"/>
                  </a:cubicBezTo>
                  <a:lnTo>
                    <a:pt x="21477" y="569213"/>
                  </a:lnTo>
                  <a:cubicBezTo>
                    <a:pt x="-24400" y="615091"/>
                    <a:pt x="8042" y="693739"/>
                    <a:pt x="73254" y="693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EB14C81-E93B-CB1D-82A4-330064D2C0CA}"/>
              </a:ext>
            </a:extLst>
          </p:cNvPr>
          <p:cNvSpPr txBox="1"/>
          <p:nvPr userDrawn="1"/>
        </p:nvSpPr>
        <p:spPr>
          <a:xfrm>
            <a:off x="6003690" y="791435"/>
            <a:ext cx="243906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Learn more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0D76966-71AF-CD78-07DC-0298D631DF8A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31723976"/>
              </p:ext>
            </p:extLst>
          </p:nvPr>
        </p:nvGraphicFramePr>
        <p:xfrm>
          <a:off x="5194981" y="1738544"/>
          <a:ext cx="6596685" cy="4002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6638">
                  <a:extLst>
                    <a:ext uri="{9D8B030D-6E8A-4147-A177-3AD203B41FA5}">
                      <a16:colId xmlns:a16="http://schemas.microsoft.com/office/drawing/2014/main" val="3351332866"/>
                    </a:ext>
                  </a:extLst>
                </a:gridCol>
                <a:gridCol w="3360047">
                  <a:extLst>
                    <a:ext uri="{9D8B030D-6E8A-4147-A177-3AD203B41FA5}">
                      <a16:colId xmlns:a16="http://schemas.microsoft.com/office/drawing/2014/main" val="63126876"/>
                    </a:ext>
                  </a:extLst>
                </a:gridCol>
              </a:tblGrid>
              <a:tr h="500307"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  <a:latin typeface="+mn-lt"/>
                        </a:rPr>
                        <a:t>Website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bg2"/>
                          </a:solidFill>
                          <a:latin typeface="+mn-lt"/>
                        </a:rPr>
                        <a:t>aka.ms</a:t>
                      </a:r>
                      <a:r>
                        <a:rPr lang="en-US" sz="1600" b="0">
                          <a:solidFill>
                            <a:schemeClr val="bg2"/>
                          </a:solidFill>
                          <a:latin typeface="+mj-lt"/>
                        </a:rPr>
                        <a:t>/</a:t>
                      </a:r>
                      <a:r>
                        <a:rPr lang="en-US" sz="1600" b="1" err="1">
                          <a:solidFill>
                            <a:schemeClr val="bg2"/>
                          </a:solidFill>
                          <a:latin typeface="+mj-lt"/>
                        </a:rPr>
                        <a:t>copilotstudio</a:t>
                      </a:r>
                      <a:endParaRPr lang="en-US" sz="1600" b="1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7650000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  <a:latin typeface="+mn-lt"/>
                        </a:rPr>
                        <a:t>Blog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>
                          <a:solidFill>
                            <a:schemeClr val="bg2"/>
                          </a:solidFill>
                          <a:latin typeface="+mn-lt"/>
                        </a:rPr>
                        <a:t>aka.ms</a:t>
                      </a:r>
                      <a:r>
                        <a:rPr lang="en-US" sz="1600" b="0" kern="120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0" kern="1200" err="1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copilotstudio</a:t>
                      </a:r>
                      <a:r>
                        <a:rPr lang="en-US" sz="1600" b="1" kern="120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-blog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3244394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  <a:latin typeface="+mn-lt"/>
                        </a:rPr>
                        <a:t>Demo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bg2"/>
                          </a:solidFill>
                          <a:latin typeface="+mn-lt"/>
                        </a:rPr>
                        <a:t>aka.ms</a:t>
                      </a:r>
                      <a:r>
                        <a:rPr lang="en-US" sz="1600" b="0">
                          <a:solidFill>
                            <a:schemeClr val="bg2"/>
                          </a:solidFill>
                          <a:latin typeface="+mj-lt"/>
                        </a:rPr>
                        <a:t>/</a:t>
                      </a:r>
                      <a:r>
                        <a:rPr lang="en-US" sz="1600" b="1" err="1">
                          <a:solidFill>
                            <a:schemeClr val="bg2"/>
                          </a:solidFill>
                          <a:latin typeface="+mj-lt"/>
                        </a:rPr>
                        <a:t>copilotstudiodemo</a:t>
                      </a:r>
                      <a:endParaRPr lang="en-US" sz="1600" b="1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950937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  <a:latin typeface="+mn-lt"/>
                        </a:rPr>
                        <a:t>Product documentation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2"/>
                          </a:solidFill>
                          <a:latin typeface="+mn-lt"/>
                        </a:rPr>
                        <a:t>aka.ms</a:t>
                      </a:r>
                      <a:r>
                        <a:rPr lang="en-US" sz="1600">
                          <a:solidFill>
                            <a:schemeClr val="bg2"/>
                          </a:solidFill>
                          <a:latin typeface="+mj-lt"/>
                        </a:rPr>
                        <a:t>/</a:t>
                      </a:r>
                      <a:r>
                        <a:rPr lang="en-US" sz="1600" b="1" err="1">
                          <a:solidFill>
                            <a:schemeClr val="bg2"/>
                          </a:solidFill>
                          <a:latin typeface="+mj-lt"/>
                        </a:rPr>
                        <a:t>copilotstudiodocs</a:t>
                      </a:r>
                      <a:endParaRPr lang="en-US" sz="1600" b="1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7956343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 b="0">
                          <a:solidFill>
                            <a:schemeClr val="tx1"/>
                          </a:solidFill>
                          <a:latin typeface="+mn-lt"/>
                        </a:rPr>
                        <a:t>Learning resources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>
                          <a:solidFill>
                            <a:schemeClr val="bg2"/>
                          </a:solidFill>
                          <a:latin typeface="+mj-lt"/>
                        </a:rPr>
                        <a:t>aka.ms/</a:t>
                      </a:r>
                      <a:r>
                        <a:rPr lang="en-US" sz="1600" b="1" err="1">
                          <a:solidFill>
                            <a:schemeClr val="bg2"/>
                          </a:solidFill>
                          <a:latin typeface="+mj-lt"/>
                        </a:rPr>
                        <a:t>copilotstudiolearn</a:t>
                      </a:r>
                      <a:endParaRPr lang="en-US" sz="1600" b="1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2495656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  <a:latin typeface="+mn-lt"/>
                        </a:rPr>
                        <a:t>Community page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bg2"/>
                          </a:solidFill>
                          <a:latin typeface="+mn-lt"/>
                        </a:rPr>
                        <a:t>aka.ms</a:t>
                      </a:r>
                      <a:r>
                        <a:rPr lang="en-US" sz="1600">
                          <a:solidFill>
                            <a:schemeClr val="bg2"/>
                          </a:solidFill>
                          <a:latin typeface="+mj-lt"/>
                        </a:rPr>
                        <a:t>/</a:t>
                      </a:r>
                      <a:r>
                        <a:rPr lang="en-US" sz="1600" b="1" err="1">
                          <a:solidFill>
                            <a:schemeClr val="bg2"/>
                          </a:solidFill>
                          <a:latin typeface="+mj-lt"/>
                        </a:rPr>
                        <a:t>copilotstudiocommunity</a:t>
                      </a:r>
                      <a:endParaRPr lang="en-US" sz="1600" b="1">
                        <a:solidFill>
                          <a:schemeClr val="bg2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798562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  <a:latin typeface="+mn-lt"/>
                        </a:rPr>
                        <a:t>Implementation guide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strike="noStrike" kern="1200" noProof="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aka.ms</a:t>
                      </a:r>
                      <a:r>
                        <a:rPr lang="en-US" sz="1600" b="0" strike="noStrike" kern="1200" noProof="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0" strike="noStrike" kern="1200" err="1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copilotstudioimplement</a:t>
                      </a:r>
                      <a:endParaRPr lang="en-US" sz="1600" b="0" strike="noStrike" kern="1200">
                        <a:solidFill>
                          <a:schemeClr val="bg2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2435169"/>
                  </a:ext>
                </a:extLst>
              </a:tr>
              <a:tr h="500307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chemeClr val="tx1"/>
                          </a:solidFill>
                          <a:latin typeface="+mn-lt"/>
                        </a:rPr>
                        <a:t>Ignite sessions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strike="noStrike" kern="12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rPr>
                        <a:t>aka.ms</a:t>
                      </a:r>
                      <a:r>
                        <a:rPr lang="en-US" sz="1600" b="0" strike="noStrike" kern="1200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0" strike="noStrike" kern="1200" err="1">
                          <a:solidFill>
                            <a:schemeClr val="bg2"/>
                          </a:solidFill>
                          <a:latin typeface="+mj-lt"/>
                          <a:ea typeface="+mn-ea"/>
                          <a:cs typeface="+mn-cs"/>
                        </a:rPr>
                        <a:t>copilotstudioatignite</a:t>
                      </a:r>
                      <a:endParaRPr lang="en-US" sz="1600" b="0" strike="noStrike" kern="1200">
                        <a:solidFill>
                          <a:schemeClr val="bg2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5495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816922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13840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 case scen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8">
            <a:extLst>
              <a:ext uri="{FF2B5EF4-FFF2-40B4-BE49-F238E27FC236}">
                <a16:creationId xmlns:a16="http://schemas.microsoft.com/office/drawing/2014/main" id="{DBC8F61F-4B74-83C0-C5CC-1B50F40FB9B1}"/>
              </a:ext>
            </a:extLst>
          </p:cNvPr>
          <p:cNvSpPr>
            <a:spLocks/>
          </p:cNvSpPr>
          <p:nvPr userDrawn="1"/>
        </p:nvSpPr>
        <p:spPr bwMode="auto">
          <a:xfrm>
            <a:off x="588262" y="1444511"/>
            <a:ext cx="11015476" cy="4838300"/>
          </a:xfrm>
          <a:prstGeom prst="roundRect">
            <a:avLst>
              <a:gd name="adj" fmla="val 2074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" b="0" i="0" u="none" strike="noStrike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B46B9E-46BD-DBAF-3028-F610AE497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72457"/>
            <a:ext cx="11018520" cy="4308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 sz="2800"/>
          </a:p>
        </p:txBody>
      </p:sp>
      <p:sp>
        <p:nvSpPr>
          <p:cNvPr id="5" name="Rectangle: Rounded Corners 6">
            <a:extLst>
              <a:ext uri="{FF2B5EF4-FFF2-40B4-BE49-F238E27FC236}">
                <a16:creationId xmlns:a16="http://schemas.microsoft.com/office/drawing/2014/main" id="{7D654A5E-F201-075F-3F2B-A5A2F124FC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107052" y="5349814"/>
            <a:ext cx="2705513" cy="582726"/>
          </a:xfrm>
          <a:prstGeom prst="roundRect">
            <a:avLst>
              <a:gd name="adj" fmla="val 8425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"/>
            </a:endParaRPr>
          </a:p>
        </p:txBody>
      </p:sp>
      <p:sp>
        <p:nvSpPr>
          <p:cNvPr id="6" name="Rectangle: Rounded Corners 4">
            <a:extLst>
              <a:ext uri="{FF2B5EF4-FFF2-40B4-BE49-F238E27FC236}">
                <a16:creationId xmlns:a16="http://schemas.microsoft.com/office/drawing/2014/main" id="{72364D96-BF87-7B10-EE55-88B4027BE036}"/>
              </a:ext>
            </a:extLst>
          </p:cNvPr>
          <p:cNvSpPr/>
          <p:nvPr userDrawn="1"/>
        </p:nvSpPr>
        <p:spPr bwMode="auto">
          <a:xfrm>
            <a:off x="1107052" y="4149512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cs typeface="Segoe UI" pitchFamily="34" charset="0"/>
            </a:endParaRPr>
          </a:p>
        </p:txBody>
      </p:sp>
      <p:sp>
        <p:nvSpPr>
          <p:cNvPr id="8" name="Rectangle: Rounded Corners 6">
            <a:extLst>
              <a:ext uri="{FF2B5EF4-FFF2-40B4-BE49-F238E27FC236}">
                <a16:creationId xmlns:a16="http://schemas.microsoft.com/office/drawing/2014/main" id="{160DE83A-BDDA-85EA-B24A-7EA45065B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028777" y="5349814"/>
            <a:ext cx="2705513" cy="582726"/>
          </a:xfrm>
          <a:prstGeom prst="roundRect">
            <a:avLst>
              <a:gd name="adj" fmla="val 8425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"/>
            </a:endParaRPr>
          </a:p>
        </p:txBody>
      </p:sp>
      <p:sp>
        <p:nvSpPr>
          <p:cNvPr id="9" name="Rectangle: Rounded Corners 7">
            <a:extLst>
              <a:ext uri="{FF2B5EF4-FFF2-40B4-BE49-F238E27FC236}">
                <a16:creationId xmlns:a16="http://schemas.microsoft.com/office/drawing/2014/main" id="{F30029A5-3CAD-10FE-C3DF-12EE1477843B}"/>
              </a:ext>
            </a:extLst>
          </p:cNvPr>
          <p:cNvSpPr/>
          <p:nvPr userDrawn="1"/>
        </p:nvSpPr>
        <p:spPr bwMode="auto">
          <a:xfrm>
            <a:off x="8028777" y="4151674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cs typeface="Segoe UI" pitchFamily="34" charset="0"/>
            </a:endParaRPr>
          </a:p>
        </p:txBody>
      </p:sp>
      <p:sp>
        <p:nvSpPr>
          <p:cNvPr id="11" name="Rectangle: Rounded Corners 6">
            <a:extLst>
              <a:ext uri="{FF2B5EF4-FFF2-40B4-BE49-F238E27FC236}">
                <a16:creationId xmlns:a16="http://schemas.microsoft.com/office/drawing/2014/main" id="{96115249-0466-04F3-6734-8C66104C0E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107052" y="2996299"/>
            <a:ext cx="2705513" cy="577209"/>
          </a:xfrm>
          <a:prstGeom prst="roundRect">
            <a:avLst>
              <a:gd name="adj" fmla="val 10001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1D8859E-399E-0E6D-5739-2DF5A179B09A}"/>
              </a:ext>
            </a:extLst>
          </p:cNvPr>
          <p:cNvSpPr/>
          <p:nvPr userDrawn="1"/>
        </p:nvSpPr>
        <p:spPr bwMode="auto">
          <a:xfrm>
            <a:off x="1107052" y="1741631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13" name="Rectangle: Rounded Corners 6">
            <a:extLst>
              <a:ext uri="{FF2B5EF4-FFF2-40B4-BE49-F238E27FC236}">
                <a16:creationId xmlns:a16="http://schemas.microsoft.com/office/drawing/2014/main" id="{D2022330-7142-A975-F797-B40E742938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575471" y="2996298"/>
            <a:ext cx="2705513" cy="577210"/>
          </a:xfrm>
          <a:prstGeom prst="roundRect">
            <a:avLst>
              <a:gd name="adj" fmla="val 8425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3D0C6F-863D-72B5-F9AD-018404B92694}"/>
              </a:ext>
            </a:extLst>
          </p:cNvPr>
          <p:cNvSpPr/>
          <p:nvPr userDrawn="1"/>
        </p:nvSpPr>
        <p:spPr bwMode="auto">
          <a:xfrm>
            <a:off x="4575472" y="1741631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cs typeface="Segoe UI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6EC33A2-1B7B-5AC3-481D-652129036512}"/>
              </a:ext>
            </a:extLst>
          </p:cNvPr>
          <p:cNvSpPr/>
          <p:nvPr userDrawn="1"/>
        </p:nvSpPr>
        <p:spPr bwMode="auto">
          <a:xfrm>
            <a:off x="8028777" y="1741631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cs typeface="Segoe UI" pitchFamily="34" charset="0"/>
            </a:endParaRPr>
          </a:p>
        </p:txBody>
      </p:sp>
      <p:sp>
        <p:nvSpPr>
          <p:cNvPr id="17" name="Rectangle: Rounded Corners 6">
            <a:extLst>
              <a:ext uri="{FF2B5EF4-FFF2-40B4-BE49-F238E27FC236}">
                <a16:creationId xmlns:a16="http://schemas.microsoft.com/office/drawing/2014/main" id="{BB6E9850-57A5-C38A-AF82-749354274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028777" y="2996298"/>
            <a:ext cx="2705513" cy="577210"/>
          </a:xfrm>
          <a:prstGeom prst="roundRect">
            <a:avLst>
              <a:gd name="adj" fmla="val 8425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Segoe UI"/>
            </a:endParaRPr>
          </a:p>
        </p:txBody>
      </p:sp>
      <p:sp>
        <p:nvSpPr>
          <p:cNvPr id="19" name="Rectangle: Rounded Corners 6">
            <a:extLst>
              <a:ext uri="{FF2B5EF4-FFF2-40B4-BE49-F238E27FC236}">
                <a16:creationId xmlns:a16="http://schemas.microsoft.com/office/drawing/2014/main" id="{0C30235C-34C7-5FA7-38C1-DC1EAF7ACC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4575472" y="5349814"/>
            <a:ext cx="2705513" cy="582726"/>
          </a:xfrm>
          <a:prstGeom prst="roundRect">
            <a:avLst>
              <a:gd name="adj" fmla="val 8425"/>
            </a:avLst>
          </a:prstGeom>
          <a:solidFill>
            <a:schemeClr val="bg1">
              <a:alpha val="62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64008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9BC46D2-10F9-D85D-899D-7296553995AF}"/>
              </a:ext>
            </a:extLst>
          </p:cNvPr>
          <p:cNvSpPr/>
          <p:nvPr userDrawn="1"/>
        </p:nvSpPr>
        <p:spPr bwMode="auto">
          <a:xfrm>
            <a:off x="4575472" y="4152104"/>
            <a:ext cx="2705513" cy="343994"/>
          </a:xfrm>
          <a:prstGeom prst="roundRect">
            <a:avLst>
              <a:gd name="adj" fmla="val 50000"/>
            </a:avLst>
          </a:prstGeom>
          <a:solidFill>
            <a:srgbClr val="E0FAFF"/>
          </a:solidFill>
          <a:ln>
            <a:solidFill>
              <a:schemeClr val="bg2">
                <a:lumMod val="40000"/>
                <a:lumOff val="60000"/>
              </a:scheme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spc="0" normalizeH="0" baseline="0" noProof="0">
              <a:ln w="3175"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cs typeface="Segoe UI" pitchFamily="34" charset="0"/>
            </a:endParaRPr>
          </a:p>
        </p:txBody>
      </p:sp>
      <p:sp>
        <p:nvSpPr>
          <p:cNvPr id="22" name="Rectangle: Rounded Corners 6">
            <a:extLst>
              <a:ext uri="{FF2B5EF4-FFF2-40B4-BE49-F238E27FC236}">
                <a16:creationId xmlns:a16="http://schemas.microsoft.com/office/drawing/2014/main" id="{CEBBAB11-DAAC-7F4D-A387-3E35951E73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88262" y="977145"/>
            <a:ext cx="1188720" cy="169396"/>
          </a:xfrm>
          <a:prstGeom prst="roundRect">
            <a:avLst>
              <a:gd name="adj" fmla="val 8425"/>
            </a:avLst>
          </a:prstGeom>
          <a:noFill/>
          <a:ln w="25400"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Potential benefits</a:t>
            </a:r>
          </a:p>
        </p:txBody>
      </p:sp>
      <p:sp>
        <p:nvSpPr>
          <p:cNvPr id="25" name="Rectangle: Rounded Corners 6">
            <a:extLst>
              <a:ext uri="{FF2B5EF4-FFF2-40B4-BE49-F238E27FC236}">
                <a16:creationId xmlns:a16="http://schemas.microsoft.com/office/drawing/2014/main" id="{60338395-4A6B-FD31-84AC-D50D04DE7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1776982" y="940944"/>
            <a:ext cx="3256032" cy="236369"/>
          </a:xfrm>
          <a:prstGeom prst="roundRect">
            <a:avLst>
              <a:gd name="adj" fmla="val 50000"/>
            </a:avLst>
          </a:prstGeom>
          <a:solidFill>
            <a:srgbClr val="0090A8"/>
          </a:solidFill>
          <a:ln w="6350" cap="flat">
            <a:solidFill>
              <a:schemeClr val="bg2">
                <a:lumMod val="40000"/>
                <a:lumOff val="60000"/>
              </a:schemeClr>
            </a:solidFill>
            <a:headEnd type="none" w="lg" len="med"/>
            <a:tailEnd type="none" w="lg" len="med"/>
          </a:ln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Segoe UI" pitchFamily="34" charset="0"/>
            </a:endParaRPr>
          </a:p>
        </p:txBody>
      </p:sp>
      <p:sp>
        <p:nvSpPr>
          <p:cNvPr id="27" name="Rectangle: Rounded Corners 6">
            <a:extLst>
              <a:ext uri="{FF2B5EF4-FFF2-40B4-BE49-F238E27FC236}">
                <a16:creationId xmlns:a16="http://schemas.microsoft.com/office/drawing/2014/main" id="{831F910D-2D26-33D4-33D0-94AD9C773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5062344" y="940944"/>
            <a:ext cx="3256032" cy="236369"/>
          </a:xfrm>
          <a:prstGeom prst="roundRect">
            <a:avLst>
              <a:gd name="adj" fmla="val 50000"/>
            </a:avLst>
          </a:prstGeom>
          <a:solidFill>
            <a:srgbClr val="0090A8"/>
          </a:solidFill>
          <a:ln w="6350" cap="flat">
            <a:solidFill>
              <a:schemeClr val="bg2">
                <a:lumMod val="40000"/>
                <a:lumOff val="60000"/>
              </a:schemeClr>
            </a:solidFill>
            <a:headEnd type="none" w="lg" len="med"/>
            <a:tailEnd type="none" w="lg" len="med"/>
          </a:ln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Segoe UI" pitchFamily="34" charset="0"/>
            </a:endParaRPr>
          </a:p>
        </p:txBody>
      </p:sp>
      <p:sp>
        <p:nvSpPr>
          <p:cNvPr id="28" name="Rectangle: Rounded Corners 6">
            <a:extLst>
              <a:ext uri="{FF2B5EF4-FFF2-40B4-BE49-F238E27FC236}">
                <a16:creationId xmlns:a16="http://schemas.microsoft.com/office/drawing/2014/main" id="{16AE1F24-276F-BADD-8687-083105730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8347706" y="940944"/>
            <a:ext cx="3256032" cy="236369"/>
          </a:xfrm>
          <a:prstGeom prst="roundRect">
            <a:avLst>
              <a:gd name="adj" fmla="val 50000"/>
            </a:avLst>
          </a:prstGeom>
          <a:solidFill>
            <a:srgbClr val="0090A8"/>
          </a:solidFill>
          <a:ln w="6350" cap="flat">
            <a:solidFill>
              <a:schemeClr val="bg2">
                <a:lumMod val="40000"/>
                <a:lumOff val="60000"/>
              </a:schemeClr>
            </a:solidFill>
            <a:headEnd type="none" w="lg" len="med"/>
            <a:tailEnd type="none" w="lg" len="med"/>
          </a:ln>
          <a:effectLst>
            <a:outerShdw blurRad="1270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cs typeface="Segoe UI" pitchFamily="34" charset="0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00388725-F43B-30CB-7BEA-3082A0751B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06488" y="2195540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0">
            <a:extLst>
              <a:ext uri="{FF2B5EF4-FFF2-40B4-BE49-F238E27FC236}">
                <a16:creationId xmlns:a16="http://schemas.microsoft.com/office/drawing/2014/main" id="{5824BBEC-F9FF-D13F-AF65-27DB6EB388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4297" y="2195540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CAD19BC1-B397-9CAD-0343-B9D9AB012D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27603" y="2195540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30">
            <a:extLst>
              <a:ext uri="{FF2B5EF4-FFF2-40B4-BE49-F238E27FC236}">
                <a16:creationId xmlns:a16="http://schemas.microsoft.com/office/drawing/2014/main" id="{E09030D7-1CE7-C753-0913-73F2BD6E0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7602" y="4600473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43B210B3-915E-3224-0316-A597910C34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4297" y="4600473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30">
            <a:extLst>
              <a:ext uri="{FF2B5EF4-FFF2-40B4-BE49-F238E27FC236}">
                <a16:creationId xmlns:a16="http://schemas.microsoft.com/office/drawing/2014/main" id="{EB35BD41-0A05-D176-B084-83B52E6A06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0992" y="4600473"/>
            <a:ext cx="2706687" cy="138499"/>
          </a:xfrm>
        </p:spPr>
        <p:txBody>
          <a:bodyPr/>
          <a:lstStyle>
            <a:lvl1pPr marL="0" indent="0" algn="ctr">
              <a:buFontTx/>
              <a:buNone/>
              <a:defRPr sz="900"/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0">
            <a:extLst>
              <a:ext uri="{FF2B5EF4-FFF2-40B4-BE49-F238E27FC236}">
                <a16:creationId xmlns:a16="http://schemas.microsoft.com/office/drawing/2014/main" id="{9DCA4606-0A3A-2F64-FE16-4DC17DFA1A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5587" y="3215654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30">
            <a:extLst>
              <a:ext uri="{FF2B5EF4-FFF2-40B4-BE49-F238E27FC236}">
                <a16:creationId xmlns:a16="http://schemas.microsoft.com/office/drawing/2014/main" id="{F39FFD35-244B-67E4-CC43-43533E03F76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43419" y="3215653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30">
            <a:extLst>
              <a:ext uri="{FF2B5EF4-FFF2-40B4-BE49-F238E27FC236}">
                <a16:creationId xmlns:a16="http://schemas.microsoft.com/office/drawing/2014/main" id="{51CCEABD-BFD5-2296-4ABA-44CD58B5E3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96724" y="3215652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0">
            <a:extLst>
              <a:ext uri="{FF2B5EF4-FFF2-40B4-BE49-F238E27FC236}">
                <a16:creationId xmlns:a16="http://schemas.microsoft.com/office/drawing/2014/main" id="{CBC2C052-5B2D-90BA-DD85-F49C3C2CB9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90114" y="5571927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30">
            <a:extLst>
              <a:ext uri="{FF2B5EF4-FFF2-40B4-BE49-F238E27FC236}">
                <a16:creationId xmlns:a16="http://schemas.microsoft.com/office/drawing/2014/main" id="{82C54A50-1E30-8AD6-F8D6-FE2FE8265FD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743419" y="5575224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0">
            <a:extLst>
              <a:ext uri="{FF2B5EF4-FFF2-40B4-BE49-F238E27FC236}">
                <a16:creationId xmlns:a16="http://schemas.microsoft.com/office/drawing/2014/main" id="{40E4FBA5-CD14-842F-ABF4-E7569DF500D7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196724" y="5571927"/>
            <a:ext cx="2368442" cy="138499"/>
          </a:xfrm>
        </p:spPr>
        <p:txBody>
          <a:bodyPr anchor="ctr"/>
          <a:lstStyle>
            <a:lvl1pPr marL="0" indent="0" algn="ctr">
              <a:buFontTx/>
              <a:buNone/>
              <a:defRPr sz="90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D5316A94-E460-AA98-061B-783974C4DA2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75587" y="1840513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0">
            <a:extLst>
              <a:ext uri="{FF2B5EF4-FFF2-40B4-BE49-F238E27FC236}">
                <a16:creationId xmlns:a16="http://schemas.microsoft.com/office/drawing/2014/main" id="{4918B7D2-2C76-2AC6-61AE-979F9035CFD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743419" y="1840513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30">
            <a:extLst>
              <a:ext uri="{FF2B5EF4-FFF2-40B4-BE49-F238E27FC236}">
                <a16:creationId xmlns:a16="http://schemas.microsoft.com/office/drawing/2014/main" id="{E27A3E23-F88F-EC36-8FAD-713B80AB79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96724" y="1840513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0">
            <a:extLst>
              <a:ext uri="{FF2B5EF4-FFF2-40B4-BE49-F238E27FC236}">
                <a16:creationId xmlns:a16="http://schemas.microsoft.com/office/drawing/2014/main" id="{B031F939-46F9-99B1-B621-B89043CB97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275587" y="4244565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30">
            <a:extLst>
              <a:ext uri="{FF2B5EF4-FFF2-40B4-BE49-F238E27FC236}">
                <a16:creationId xmlns:a16="http://schemas.microsoft.com/office/drawing/2014/main" id="{96AFEF9C-6938-50CE-D06F-DFAD75C1C0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743419" y="4247157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30">
            <a:extLst>
              <a:ext uri="{FF2B5EF4-FFF2-40B4-BE49-F238E27FC236}">
                <a16:creationId xmlns:a16="http://schemas.microsoft.com/office/drawing/2014/main" id="{0E3863A0-C276-6DA9-F342-2B9A34E4DD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96724" y="4246727"/>
            <a:ext cx="2368442" cy="153888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2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738DC6BE-A655-DC85-5795-07894705E9F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921973" y="983183"/>
            <a:ext cx="2986358" cy="155346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1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30">
            <a:extLst>
              <a:ext uri="{FF2B5EF4-FFF2-40B4-BE49-F238E27FC236}">
                <a16:creationId xmlns:a16="http://schemas.microsoft.com/office/drawing/2014/main" id="{378DDB32-29A0-0110-DC84-7DC47D5F9EE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210366" y="983183"/>
            <a:ext cx="2986358" cy="155346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1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30">
            <a:extLst>
              <a:ext uri="{FF2B5EF4-FFF2-40B4-BE49-F238E27FC236}">
                <a16:creationId xmlns:a16="http://schemas.microsoft.com/office/drawing/2014/main" id="{2810AB8F-E59B-2FBB-3CE4-F86874307CE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482543" y="983183"/>
            <a:ext cx="2986358" cy="155346"/>
          </a:xfrm>
        </p:spPr>
        <p:txBody>
          <a:bodyPr/>
          <a:lstStyle>
            <a:lvl1pPr marL="0" indent="0" algn="ctr">
              <a:buFontTx/>
              <a:buNone/>
              <a:defRPr sz="1000">
                <a:solidFill>
                  <a:schemeClr val="bg1"/>
                </a:solidFill>
                <a:latin typeface="+mj-lt"/>
              </a:defRPr>
            </a:lvl1pPr>
            <a:lvl2pPr marL="228600" indent="0">
              <a:buFontTx/>
              <a:buNone/>
              <a:defRPr sz="900"/>
            </a:lvl2pPr>
            <a:lvl3pPr marL="457200" indent="0">
              <a:buFontTx/>
              <a:buNone/>
              <a:defRPr sz="900"/>
            </a:lvl3pPr>
            <a:lvl4pPr marL="661988" indent="0">
              <a:buFontTx/>
              <a:buNone/>
              <a:defRPr sz="900"/>
            </a:lvl4pPr>
            <a:lvl5pPr marL="855663" indent="0">
              <a:buFontTx/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6748317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569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19F8C0-275E-362B-1A1B-1F5A79DC8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3" y="0"/>
            <a:ext cx="12191118" cy="69945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80DDBC-586B-4A47-B30B-AEF108DDA64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90" y="438649"/>
            <a:ext cx="971807" cy="208330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7375E1A-C339-3140-967C-AA8983E30B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3543" y="2149474"/>
            <a:ext cx="5387657" cy="1961197"/>
          </a:xfrm>
        </p:spPr>
        <p:txBody>
          <a:bodyPr>
            <a:noAutofit/>
          </a:bodyPr>
          <a:lstStyle>
            <a:lvl1pPr>
              <a:defRPr sz="4800"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  <a:lvl2pPr>
              <a:defRPr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2pPr>
            <a:lvl3pPr>
              <a:defRPr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3pPr>
            <a:lvl4pPr>
              <a:defRPr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4pPr>
            <a:lvl5pPr>
              <a:defRPr b="1" i="0">
                <a:solidFill>
                  <a:schemeClr val="bg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5pPr>
          </a:lstStyle>
          <a:p>
            <a:pPr lvl="0"/>
            <a:r>
              <a:rPr lang="en-US"/>
              <a:t>Session name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E87972E-A72B-3840-AD58-96C9214596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3543" y="4273550"/>
            <a:ext cx="5387975" cy="969010"/>
          </a:xfrm>
        </p:spPr>
        <p:txBody>
          <a:bodyPr>
            <a:noAutofit/>
          </a:bodyPr>
          <a:lstStyle>
            <a:lvl1pPr>
              <a:defRPr sz="24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4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24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2400" b="0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Speaker(s)</a:t>
            </a:r>
          </a:p>
        </p:txBody>
      </p:sp>
    </p:spTree>
    <p:extLst>
      <p:ext uri="{BB962C8B-B14F-4D97-AF65-F5344CB8AC3E}">
        <p14:creationId xmlns:p14="http://schemas.microsoft.com/office/powerpoint/2010/main" val="3850899441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04C5A1-2D7B-914F-96C1-8C14BFFC6D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5"/>
          <a:stretch/>
        </p:blipFill>
        <p:spPr>
          <a:xfrm>
            <a:off x="882" y="0"/>
            <a:ext cx="1219111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A41A47-C03B-A94B-9452-C264A5BE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542724" cy="1847088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0493AA-FD75-304E-BF6B-8C91FE9C98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2" y="6217919"/>
            <a:ext cx="477593" cy="4775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EA9885-AFA0-5148-9548-B90FBFA3143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896" y="6345054"/>
            <a:ext cx="971807" cy="20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97775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B7C75-1740-FD3E-3216-A4B6A1C17B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F98C51-636C-780E-F5F4-20674573FCCE}"/>
              </a:ext>
            </a:extLst>
          </p:cNvPr>
          <p:cNvSpPr txBox="1"/>
          <p:nvPr userDrawn="1"/>
        </p:nvSpPr>
        <p:spPr>
          <a:xfrm>
            <a:off x="181328" y="6476532"/>
            <a:ext cx="2367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NDA ONLY: </a:t>
            </a:r>
            <a:r>
              <a:rPr lang="en-US" sz="800" b="0" i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Classified as 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68956344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-B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A5DDC46-131E-1932-E5FF-2DB33DAECB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21900" y="-558800"/>
            <a:ext cx="2070100" cy="33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prstDash val="sysDot"/>
          </a:ln>
        </p:spPr>
        <p:txBody>
          <a:bodyPr anchor="ctr"/>
          <a:lstStyle>
            <a:lvl1pPr marL="0" indent="0" algn="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520385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5" pos="1440">
          <p15:clr>
            <a:srgbClr val="547EBF"/>
          </p15:clr>
        </p15:guide>
        <p15:guide id="17" pos="1632">
          <p15:clr>
            <a:srgbClr val="547EBF"/>
          </p15:clr>
        </p15:guide>
        <p15:guide id="19" pos="2208">
          <p15:clr>
            <a:srgbClr val="A4A3A4"/>
          </p15:clr>
        </p15:guide>
        <p15:guide id="20" pos="2592">
          <p15:clr>
            <a:srgbClr val="547EBF"/>
          </p15:clr>
        </p15:guide>
        <p15:guide id="22" pos="3744">
          <p15:clr>
            <a:srgbClr val="547EBF"/>
          </p15:clr>
        </p15:guide>
        <p15:guide id="23" pos="3168">
          <p15:clr>
            <a:srgbClr val="A4A3A4"/>
          </p15:clr>
        </p15:guide>
        <p15:guide id="24" pos="3360">
          <p15:clr>
            <a:srgbClr val="A4A3A4"/>
          </p15:clr>
        </p15:guide>
        <p15:guide id="25" pos="3936">
          <p15:clr>
            <a:srgbClr val="547EBF"/>
          </p15:clr>
        </p15:guide>
        <p15:guide id="27" pos="4320">
          <p15:clr>
            <a:srgbClr val="A4A3A4"/>
          </p15:clr>
        </p15:guide>
        <p15:guide id="28" pos="4512">
          <p15:clr>
            <a:srgbClr val="A4A3A4"/>
          </p15:clr>
        </p15:guide>
        <p15:guide id="29" pos="4896">
          <p15:clr>
            <a:srgbClr val="547EBF"/>
          </p15:clr>
        </p15:guide>
        <p15:guide id="30" pos="5088">
          <p15:clr>
            <a:srgbClr val="547EBF"/>
          </p15:clr>
        </p15:guide>
        <p15:guide id="32" pos="5472">
          <p15:clr>
            <a:srgbClr val="A4A3A4"/>
          </p15:clr>
        </p15:guide>
        <p15:guide id="33" pos="6048">
          <p15:clr>
            <a:srgbClr val="547EBF"/>
          </p15:clr>
        </p15:guide>
        <p15:guide id="39" pos="5664">
          <p15:clr>
            <a:srgbClr val="A4A3A4"/>
          </p15:clr>
        </p15:guide>
        <p15:guide id="45" pos="1056">
          <p15:clr>
            <a:srgbClr val="A4A3A4"/>
          </p15:clr>
        </p15:guide>
        <p15:guide id="48" pos="864">
          <p15:clr>
            <a:srgbClr val="A4A3A4"/>
          </p15:clr>
        </p15:guide>
        <p15:guide id="49" pos="2016">
          <p15:clr>
            <a:srgbClr val="A4A3A4"/>
          </p15:clr>
        </p15:guide>
        <p15:guide id="50" pos="2784">
          <p15:clr>
            <a:srgbClr val="547EBF"/>
          </p15:clr>
        </p15:guide>
        <p15:guide id="51" pos="6624">
          <p15:clr>
            <a:srgbClr val="A4A3A4"/>
          </p15:clr>
        </p15:guide>
        <p15:guide id="57" pos="6240">
          <p15:clr>
            <a:srgbClr val="547EBF"/>
          </p15:clr>
        </p15:guide>
        <p15:guide id="58" pos="6816">
          <p15:clr>
            <a:srgbClr val="A4A3A4"/>
          </p15:clr>
        </p15:guide>
        <p15:guide id="59" orient="horz" pos="816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CS T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FC6D84C9-F0D0-2E7D-2082-0E0EAA97BC32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14C1DEFF-1CC8-4FA3-1BA4-C46D4165E041}"/>
              </a:ext>
            </a:extLst>
          </p:cNvPr>
          <p:cNvSpPr/>
          <p:nvPr userDrawn="1"/>
        </p:nvSpPr>
        <p:spPr>
          <a:xfrm rot="10800000">
            <a:off x="6925824" y="-3432"/>
            <a:ext cx="5266175" cy="6864864"/>
          </a:xfrm>
          <a:prstGeom prst="round1Rect">
            <a:avLst>
              <a:gd name="adj" fmla="val 30051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E70375-B879-2E04-7DE9-267858168E40}"/>
              </a:ext>
            </a:extLst>
          </p:cNvPr>
          <p:cNvGrpSpPr/>
          <p:nvPr userDrawn="1"/>
        </p:nvGrpSpPr>
        <p:grpSpPr>
          <a:xfrm>
            <a:off x="9687834" y="5133271"/>
            <a:ext cx="2504165" cy="1728160"/>
            <a:chOff x="9687834" y="5133271"/>
            <a:chExt cx="2504165" cy="1728160"/>
          </a:xfrm>
        </p:grpSpPr>
        <p:sp>
          <p:nvSpPr>
            <p:cNvPr id="11" name="Rectangle: Single Corner Rounded 10">
              <a:extLst>
                <a:ext uri="{FF2B5EF4-FFF2-40B4-BE49-F238E27FC236}">
                  <a16:creationId xmlns:a16="http://schemas.microsoft.com/office/drawing/2014/main" id="{3E49D4A0-C4CF-0AA5-5EB4-3D4E52E194CA}"/>
                </a:ext>
              </a:extLst>
            </p:cNvPr>
            <p:cNvSpPr/>
            <p:nvPr/>
          </p:nvSpPr>
          <p:spPr>
            <a:xfrm flipH="1">
              <a:off x="9687834" y="5517291"/>
              <a:ext cx="2120144" cy="1344140"/>
            </a:xfrm>
            <a:prstGeom prst="round1Rect">
              <a:avLst>
                <a:gd name="adj" fmla="val 50000"/>
              </a:avLst>
            </a:pr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21736647-7677-95A4-E03E-CFB1CE5ED12C}"/>
                </a:ext>
              </a:extLst>
            </p:cNvPr>
            <p:cNvSpPr/>
            <p:nvPr/>
          </p:nvSpPr>
          <p:spPr>
            <a:xfrm>
              <a:off x="11807979" y="5133271"/>
              <a:ext cx="384020" cy="384020"/>
            </a:xfrm>
            <a:custGeom>
              <a:avLst/>
              <a:gdLst>
                <a:gd name="connsiteX0" fmla="*/ 0 w 384020"/>
                <a:gd name="connsiteY0" fmla="*/ 0 h 384020"/>
                <a:gd name="connsiteX1" fmla="*/ 384021 w 384020"/>
                <a:gd name="connsiteY1" fmla="*/ 0 h 384020"/>
                <a:gd name="connsiteX2" fmla="*/ 384021 w 384020"/>
                <a:gd name="connsiteY2" fmla="*/ 384021 h 384020"/>
                <a:gd name="connsiteX3" fmla="*/ 0 w 384020"/>
                <a:gd name="connsiteY3" fmla="*/ 384021 h 3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020" h="384020">
                  <a:moveTo>
                    <a:pt x="0" y="0"/>
                  </a:moveTo>
                  <a:lnTo>
                    <a:pt x="384021" y="0"/>
                  </a:lnTo>
                  <a:lnTo>
                    <a:pt x="384021" y="384021"/>
                  </a:lnTo>
                  <a:lnTo>
                    <a:pt x="0" y="38402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C5367-4BDF-E244-6A42-C9CC3CDE3E7B}"/>
              </a:ext>
            </a:extLst>
          </p:cNvPr>
          <p:cNvGrpSpPr/>
          <p:nvPr userDrawn="1"/>
        </p:nvGrpSpPr>
        <p:grpSpPr>
          <a:xfrm>
            <a:off x="7795920" y="4037990"/>
            <a:ext cx="1891914" cy="1010359"/>
            <a:chOff x="604894" y="4447838"/>
            <a:chExt cx="1891914" cy="1010359"/>
          </a:xfrm>
        </p:grpSpPr>
        <p:sp>
          <p:nvSpPr>
            <p:cNvPr id="14" name="Freeform: Shape 33">
              <a:extLst>
                <a:ext uri="{FF2B5EF4-FFF2-40B4-BE49-F238E27FC236}">
                  <a16:creationId xmlns:a16="http://schemas.microsoft.com/office/drawing/2014/main" id="{E0E3D134-EDDE-C309-761E-7A2931AE5650}"/>
                </a:ext>
              </a:extLst>
            </p:cNvPr>
            <p:cNvSpPr/>
            <p:nvPr/>
          </p:nvSpPr>
          <p:spPr>
            <a:xfrm>
              <a:off x="60489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34">
              <a:extLst>
                <a:ext uri="{FF2B5EF4-FFF2-40B4-BE49-F238E27FC236}">
                  <a16:creationId xmlns:a16="http://schemas.microsoft.com/office/drawing/2014/main" id="{6A47CC7F-4C9B-37F9-2F89-CCB0E67569F9}"/>
                </a:ext>
              </a:extLst>
            </p:cNvPr>
            <p:cNvSpPr/>
            <p:nvPr/>
          </p:nvSpPr>
          <p:spPr>
            <a:xfrm>
              <a:off x="1045792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35">
              <a:extLst>
                <a:ext uri="{FF2B5EF4-FFF2-40B4-BE49-F238E27FC236}">
                  <a16:creationId xmlns:a16="http://schemas.microsoft.com/office/drawing/2014/main" id="{ACF1B38E-BE08-FFF5-436A-950B19B40061}"/>
                </a:ext>
              </a:extLst>
            </p:cNvPr>
            <p:cNvSpPr/>
            <p:nvPr/>
          </p:nvSpPr>
          <p:spPr>
            <a:xfrm>
              <a:off x="1486689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36">
              <a:extLst>
                <a:ext uri="{FF2B5EF4-FFF2-40B4-BE49-F238E27FC236}">
                  <a16:creationId xmlns:a16="http://schemas.microsoft.com/office/drawing/2014/main" id="{ABFC80D3-D60A-0429-7B77-A24B5C3DFA51}"/>
                </a:ext>
              </a:extLst>
            </p:cNvPr>
            <p:cNvSpPr/>
            <p:nvPr/>
          </p:nvSpPr>
          <p:spPr>
            <a:xfrm>
              <a:off x="1927822" y="444783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id="{E7099C2F-C30D-0008-8482-90E4D75B82B0}"/>
                </a:ext>
              </a:extLst>
            </p:cNvPr>
            <p:cNvSpPr/>
            <p:nvPr/>
          </p:nvSpPr>
          <p:spPr>
            <a:xfrm>
              <a:off x="236848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id="{68B94521-C619-90B6-F6E8-DFDC6F0BF984}"/>
                </a:ext>
              </a:extLst>
            </p:cNvPr>
            <p:cNvSpPr/>
            <p:nvPr/>
          </p:nvSpPr>
          <p:spPr>
            <a:xfrm>
              <a:off x="60489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74DFA832-4B4A-BA2C-2D5C-9745C6C0B317}"/>
                </a:ext>
              </a:extLst>
            </p:cNvPr>
            <p:cNvSpPr/>
            <p:nvPr/>
          </p:nvSpPr>
          <p:spPr>
            <a:xfrm>
              <a:off x="1045792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2DF856A0-94CB-B9FD-C649-F20AF5300CED}"/>
                </a:ext>
              </a:extLst>
            </p:cNvPr>
            <p:cNvSpPr/>
            <p:nvPr/>
          </p:nvSpPr>
          <p:spPr>
            <a:xfrm>
              <a:off x="1486689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E06AA07-F3BC-B873-A606-C2BD8A9F47AE}"/>
                </a:ext>
              </a:extLst>
            </p:cNvPr>
            <p:cNvSpPr/>
            <p:nvPr/>
          </p:nvSpPr>
          <p:spPr>
            <a:xfrm>
              <a:off x="1927822" y="488897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1456EC0B-C7F1-3E39-DA0A-FF7791984511}"/>
                </a:ext>
              </a:extLst>
            </p:cNvPr>
            <p:cNvSpPr/>
            <p:nvPr/>
          </p:nvSpPr>
          <p:spPr>
            <a:xfrm>
              <a:off x="236848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1B4DC2E8-3BE0-89E9-13BF-80A2FF208436}"/>
                </a:ext>
              </a:extLst>
            </p:cNvPr>
            <p:cNvSpPr/>
            <p:nvPr/>
          </p:nvSpPr>
          <p:spPr>
            <a:xfrm>
              <a:off x="60489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C15642AC-59F9-C462-7258-FB00902E3114}"/>
                </a:ext>
              </a:extLst>
            </p:cNvPr>
            <p:cNvSpPr/>
            <p:nvPr/>
          </p:nvSpPr>
          <p:spPr>
            <a:xfrm>
              <a:off x="1045792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B21A83EB-4AA9-A21D-52D4-D024CCDB9964}"/>
                </a:ext>
              </a:extLst>
            </p:cNvPr>
            <p:cNvSpPr/>
            <p:nvPr/>
          </p:nvSpPr>
          <p:spPr>
            <a:xfrm>
              <a:off x="1486689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176D7FDF-1F8E-DA92-6B2B-A040AA076321}"/>
                </a:ext>
              </a:extLst>
            </p:cNvPr>
            <p:cNvSpPr/>
            <p:nvPr/>
          </p:nvSpPr>
          <p:spPr>
            <a:xfrm>
              <a:off x="1927822" y="532986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50">
              <a:extLst>
                <a:ext uri="{FF2B5EF4-FFF2-40B4-BE49-F238E27FC236}">
                  <a16:creationId xmlns:a16="http://schemas.microsoft.com/office/drawing/2014/main" id="{2EEA353D-9DEE-DDFF-8CFD-DAE53A86B0DB}"/>
                </a:ext>
              </a:extLst>
            </p:cNvPr>
            <p:cNvSpPr/>
            <p:nvPr/>
          </p:nvSpPr>
          <p:spPr>
            <a:xfrm>
              <a:off x="236848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9" name="Rectangle: Single Corner Rounded 28">
            <a:extLst>
              <a:ext uri="{FF2B5EF4-FFF2-40B4-BE49-F238E27FC236}">
                <a16:creationId xmlns:a16="http://schemas.microsoft.com/office/drawing/2014/main" id="{CD78616E-69AD-9AA7-2097-9EB3C37621F4}"/>
              </a:ext>
            </a:extLst>
          </p:cNvPr>
          <p:cNvSpPr/>
          <p:nvPr userDrawn="1"/>
        </p:nvSpPr>
        <p:spPr>
          <a:xfrm rot="10800000" flipH="1">
            <a:off x="6925823" y="-3435"/>
            <a:ext cx="4882152" cy="2318265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Rectangle: Single Corner Rounded 29">
            <a:extLst>
              <a:ext uri="{FF2B5EF4-FFF2-40B4-BE49-F238E27FC236}">
                <a16:creationId xmlns:a16="http://schemas.microsoft.com/office/drawing/2014/main" id="{1089C2C6-EA1F-2659-9060-91E6A380A8AC}"/>
              </a:ext>
            </a:extLst>
          </p:cNvPr>
          <p:cNvSpPr/>
          <p:nvPr userDrawn="1"/>
        </p:nvSpPr>
        <p:spPr>
          <a:xfrm rot="10800000" flipH="1">
            <a:off x="1" y="1959429"/>
            <a:ext cx="293688" cy="3652320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218365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CS B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DCD056A-10C4-2885-BB1F-734FC10D464C}"/>
              </a:ext>
            </a:extLst>
          </p:cNvPr>
          <p:cNvSpPr/>
          <p:nvPr/>
        </p:nvSpPr>
        <p:spPr>
          <a:xfrm>
            <a:off x="7919518" y="1729547"/>
            <a:ext cx="5156975" cy="5134490"/>
          </a:xfrm>
          <a:custGeom>
            <a:avLst/>
            <a:gdLst>
              <a:gd name="connsiteX0" fmla="*/ 5156975 w 5156975"/>
              <a:gd name="connsiteY0" fmla="*/ 785571 h 5134490"/>
              <a:gd name="connsiteX1" fmla="*/ 5156975 w 5156975"/>
              <a:gd name="connsiteY1" fmla="*/ 5134491 h 5134490"/>
              <a:gd name="connsiteX2" fmla="*/ 763069 w 5156975"/>
              <a:gd name="connsiteY2" fmla="*/ 5134491 h 5134490"/>
              <a:gd name="connsiteX3" fmla="*/ 160654 w 5156975"/>
              <a:gd name="connsiteY3" fmla="*/ 4532074 h 5134490"/>
              <a:gd name="connsiteX4" fmla="*/ 160654 w 5156975"/>
              <a:gd name="connsiteY4" fmla="*/ 3756253 h 5134490"/>
              <a:gd name="connsiteX5" fmla="*/ 853071 w 5156975"/>
              <a:gd name="connsiteY5" fmla="*/ 3063984 h 5134490"/>
              <a:gd name="connsiteX6" fmla="*/ 3434334 w 5156975"/>
              <a:gd name="connsiteY6" fmla="*/ 482563 h 5134490"/>
              <a:gd name="connsiteX7" fmla="*/ 3756241 w 5156975"/>
              <a:gd name="connsiteY7" fmla="*/ 160654 h 5134490"/>
              <a:gd name="connsiteX8" fmla="*/ 4532061 w 5156975"/>
              <a:gd name="connsiteY8" fmla="*/ 160654 h 5134490"/>
              <a:gd name="connsiteX9" fmla="*/ 5156975 w 5156975"/>
              <a:gd name="connsiteY9" fmla="*/ 785571 h 513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6975" h="5134490">
                <a:moveTo>
                  <a:pt x="5156975" y="785571"/>
                </a:moveTo>
                <a:lnTo>
                  <a:pt x="5156975" y="5134491"/>
                </a:lnTo>
                <a:lnTo>
                  <a:pt x="763069" y="5134491"/>
                </a:lnTo>
                <a:lnTo>
                  <a:pt x="160654" y="4532074"/>
                </a:lnTo>
                <a:cubicBezTo>
                  <a:pt x="-53551" y="4317868"/>
                  <a:pt x="-53551" y="3970609"/>
                  <a:pt x="160654" y="3756253"/>
                </a:cubicBezTo>
                <a:lnTo>
                  <a:pt x="853071" y="3063984"/>
                </a:lnTo>
                <a:lnTo>
                  <a:pt x="3434334" y="482563"/>
                </a:lnTo>
                <a:lnTo>
                  <a:pt x="3756241" y="160654"/>
                </a:lnTo>
                <a:cubicBezTo>
                  <a:pt x="3970447" y="-53551"/>
                  <a:pt x="4317855" y="-53551"/>
                  <a:pt x="4532061" y="160654"/>
                </a:cubicBezTo>
                <a:lnTo>
                  <a:pt x="5156975" y="785571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4ECF24F-0F5D-BC6B-5106-48717805B5CB}"/>
              </a:ext>
            </a:extLst>
          </p:cNvPr>
          <p:cNvSpPr/>
          <p:nvPr/>
        </p:nvSpPr>
        <p:spPr>
          <a:xfrm>
            <a:off x="9141748" y="0"/>
            <a:ext cx="3934745" cy="2430216"/>
          </a:xfrm>
          <a:custGeom>
            <a:avLst/>
            <a:gdLst>
              <a:gd name="connsiteX0" fmla="*/ 3934746 w 3934745"/>
              <a:gd name="connsiteY0" fmla="*/ 0 h 2430216"/>
              <a:gd name="connsiteX1" fmla="*/ 3934746 w 3934745"/>
              <a:gd name="connsiteY1" fmla="*/ 1380188 h 2430216"/>
              <a:gd name="connsiteX2" fmla="*/ 3367282 w 3934745"/>
              <a:gd name="connsiteY2" fmla="*/ 1947653 h 2430216"/>
              <a:gd name="connsiteX3" fmla="*/ 3045375 w 3934745"/>
              <a:gd name="connsiteY3" fmla="*/ 2269562 h 2430216"/>
              <a:gd name="connsiteX4" fmla="*/ 2269555 w 3934745"/>
              <a:gd name="connsiteY4" fmla="*/ 2269562 h 2430216"/>
              <a:gd name="connsiteX5" fmla="*/ 0 w 3934745"/>
              <a:gd name="connsiteY5" fmla="*/ 0 h 2430216"/>
              <a:gd name="connsiteX6" fmla="*/ 3934746 w 3934745"/>
              <a:gd name="connsiteY6" fmla="*/ 0 h 243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4745" h="2430216">
                <a:moveTo>
                  <a:pt x="3934746" y="0"/>
                </a:moveTo>
                <a:lnTo>
                  <a:pt x="3934746" y="1380188"/>
                </a:lnTo>
                <a:lnTo>
                  <a:pt x="3367282" y="1947653"/>
                </a:lnTo>
                <a:lnTo>
                  <a:pt x="3045375" y="2269562"/>
                </a:lnTo>
                <a:cubicBezTo>
                  <a:pt x="2831169" y="2483768"/>
                  <a:pt x="2483761" y="2483768"/>
                  <a:pt x="2269555" y="2269562"/>
                </a:cubicBezTo>
                <a:lnTo>
                  <a:pt x="0" y="0"/>
                </a:lnTo>
                <a:lnTo>
                  <a:pt x="3934746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7200000" scaled="0"/>
            <a:tileRect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47F08FA-B8F4-7F32-9F9A-80F689D50F87}"/>
              </a:ext>
            </a:extLst>
          </p:cNvPr>
          <p:cNvSpPr/>
          <p:nvPr/>
        </p:nvSpPr>
        <p:spPr>
          <a:xfrm>
            <a:off x="5184576" y="0"/>
            <a:ext cx="2360607" cy="1442814"/>
          </a:xfrm>
          <a:custGeom>
            <a:avLst/>
            <a:gdLst>
              <a:gd name="connsiteX0" fmla="*/ 2254180 w 2360607"/>
              <a:gd name="connsiteY0" fmla="*/ 519614 h 1442814"/>
              <a:gd name="connsiteX1" fmla="*/ 1437410 w 2360607"/>
              <a:gd name="connsiteY1" fmla="*/ 1336387 h 1442814"/>
              <a:gd name="connsiteX2" fmla="*/ 923198 w 2360607"/>
              <a:gd name="connsiteY2" fmla="*/ 1336387 h 1442814"/>
              <a:gd name="connsiteX3" fmla="*/ 106428 w 2360607"/>
              <a:gd name="connsiteY3" fmla="*/ 519614 h 1442814"/>
              <a:gd name="connsiteX4" fmla="*/ 106428 w 2360607"/>
              <a:gd name="connsiteY4" fmla="*/ 5550 h 1442814"/>
              <a:gd name="connsiteX5" fmla="*/ 111978 w 2360607"/>
              <a:gd name="connsiteY5" fmla="*/ 0 h 1442814"/>
              <a:gd name="connsiteX6" fmla="*/ 2248630 w 2360607"/>
              <a:gd name="connsiteY6" fmla="*/ 0 h 1442814"/>
              <a:gd name="connsiteX7" fmla="*/ 2254180 w 2360607"/>
              <a:gd name="connsiteY7" fmla="*/ 5550 h 1442814"/>
              <a:gd name="connsiteX8" fmla="*/ 2254180 w 2360607"/>
              <a:gd name="connsiteY8" fmla="*/ 519614 h 144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607" h="1442814">
                <a:moveTo>
                  <a:pt x="2254180" y="519614"/>
                </a:moveTo>
                <a:lnTo>
                  <a:pt x="1437410" y="1336387"/>
                </a:lnTo>
                <a:cubicBezTo>
                  <a:pt x="1295357" y="1478291"/>
                  <a:pt x="1065251" y="1478291"/>
                  <a:pt x="923198" y="1336387"/>
                </a:cubicBezTo>
                <a:lnTo>
                  <a:pt x="106428" y="519614"/>
                </a:lnTo>
                <a:cubicBezTo>
                  <a:pt x="-35476" y="377560"/>
                  <a:pt x="-35476" y="147454"/>
                  <a:pt x="106428" y="5550"/>
                </a:cubicBezTo>
                <a:lnTo>
                  <a:pt x="111978" y="0"/>
                </a:lnTo>
                <a:lnTo>
                  <a:pt x="2248630" y="0"/>
                </a:lnTo>
                <a:lnTo>
                  <a:pt x="2254180" y="5550"/>
                </a:lnTo>
                <a:cubicBezTo>
                  <a:pt x="2396083" y="147454"/>
                  <a:pt x="2396083" y="377560"/>
                  <a:pt x="2254180" y="519614"/>
                </a:cubicBez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F66CDED-93F7-4B57-BDB9-33C706A83F5E}"/>
              </a:ext>
            </a:extLst>
          </p:cNvPr>
          <p:cNvSpPr/>
          <p:nvPr/>
        </p:nvSpPr>
        <p:spPr>
          <a:xfrm rot="2700000">
            <a:off x="6791395" y="1394362"/>
            <a:ext cx="2688966" cy="2688974"/>
          </a:xfrm>
          <a:custGeom>
            <a:avLst/>
            <a:gdLst>
              <a:gd name="connsiteX0" fmla="*/ 2214955 w 2688966"/>
              <a:gd name="connsiteY0" fmla="*/ 0 h 2688974"/>
              <a:gd name="connsiteX1" fmla="*/ 2688966 w 2688966"/>
              <a:gd name="connsiteY1" fmla="*/ 474013 h 2688974"/>
              <a:gd name="connsiteX2" fmla="*/ 2688966 w 2688966"/>
              <a:gd name="connsiteY2" fmla="*/ 2214961 h 2688974"/>
              <a:gd name="connsiteX3" fmla="*/ 2214955 w 2688966"/>
              <a:gd name="connsiteY3" fmla="*/ 2688975 h 2688974"/>
              <a:gd name="connsiteX4" fmla="*/ 474012 w 2688966"/>
              <a:gd name="connsiteY4" fmla="*/ 2688975 h 2688974"/>
              <a:gd name="connsiteX5" fmla="*/ 0 w 2688966"/>
              <a:gd name="connsiteY5" fmla="*/ 2214961 h 2688974"/>
              <a:gd name="connsiteX6" fmla="*/ 0 w 2688966"/>
              <a:gd name="connsiteY6" fmla="*/ 474013 h 2688974"/>
              <a:gd name="connsiteX7" fmla="*/ 474012 w 2688966"/>
              <a:gd name="connsiteY7" fmla="*/ 0 h 268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8966" h="2688974">
                <a:moveTo>
                  <a:pt x="2214955" y="0"/>
                </a:moveTo>
                <a:cubicBezTo>
                  <a:pt x="2476744" y="0"/>
                  <a:pt x="2688966" y="212223"/>
                  <a:pt x="2688966" y="474013"/>
                </a:cubicBezTo>
                <a:lnTo>
                  <a:pt x="2688966" y="2214961"/>
                </a:lnTo>
                <a:cubicBezTo>
                  <a:pt x="2688966" y="2476752"/>
                  <a:pt x="2476744" y="2688975"/>
                  <a:pt x="2214955" y="2688975"/>
                </a:cubicBezTo>
                <a:lnTo>
                  <a:pt x="474012" y="2688975"/>
                </a:lnTo>
                <a:cubicBezTo>
                  <a:pt x="212222" y="2688975"/>
                  <a:pt x="0" y="2476752"/>
                  <a:pt x="0" y="2214961"/>
                </a:cubicBezTo>
                <a:lnTo>
                  <a:pt x="0" y="474013"/>
                </a:lnTo>
                <a:cubicBezTo>
                  <a:pt x="0" y="212223"/>
                  <a:pt x="212222" y="0"/>
                  <a:pt x="47401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2DAD2B2-A66F-F289-5712-5C7EEAFC9C70}"/>
              </a:ext>
            </a:extLst>
          </p:cNvPr>
          <p:cNvSpPr/>
          <p:nvPr/>
        </p:nvSpPr>
        <p:spPr>
          <a:xfrm>
            <a:off x="7558759" y="0"/>
            <a:ext cx="5517734" cy="6864037"/>
          </a:xfrm>
          <a:custGeom>
            <a:avLst/>
            <a:gdLst>
              <a:gd name="connsiteX0" fmla="*/ 5517734 w 5517734"/>
              <a:gd name="connsiteY0" fmla="*/ 774771 h 6864037"/>
              <a:gd name="connsiteX1" fmla="*/ 5517734 w 5517734"/>
              <a:gd name="connsiteY1" fmla="*/ 5930262 h 6864037"/>
              <a:gd name="connsiteX2" fmla="*/ 4583962 w 5517734"/>
              <a:gd name="connsiteY2" fmla="*/ 6864038 h 6864037"/>
              <a:gd name="connsiteX3" fmla="*/ 3284330 w 5517734"/>
              <a:gd name="connsiteY3" fmla="*/ 6864038 h 6864037"/>
              <a:gd name="connsiteX4" fmla="*/ 160654 w 5517734"/>
              <a:gd name="connsiteY4" fmla="*/ 3740353 h 6864037"/>
              <a:gd name="connsiteX5" fmla="*/ 160654 w 5517734"/>
              <a:gd name="connsiteY5" fmla="*/ 2964681 h 6864037"/>
              <a:gd name="connsiteX6" fmla="*/ 1348233 w 5517734"/>
              <a:gd name="connsiteY6" fmla="*/ 1777249 h 6864037"/>
              <a:gd name="connsiteX7" fmla="*/ 2354157 w 5517734"/>
              <a:gd name="connsiteY7" fmla="*/ 771171 h 6864037"/>
              <a:gd name="connsiteX8" fmla="*/ 3125326 w 5517734"/>
              <a:gd name="connsiteY8" fmla="*/ 0 h 6864037"/>
              <a:gd name="connsiteX9" fmla="*/ 4742965 w 5517734"/>
              <a:gd name="connsiteY9" fmla="*/ 0 h 6864037"/>
              <a:gd name="connsiteX10" fmla="*/ 5517734 w 5517734"/>
              <a:gd name="connsiteY10" fmla="*/ 774771 h 686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17734" h="6864037">
                <a:moveTo>
                  <a:pt x="5517734" y="774771"/>
                </a:moveTo>
                <a:lnTo>
                  <a:pt x="5517734" y="5930262"/>
                </a:lnTo>
                <a:lnTo>
                  <a:pt x="4583962" y="6864038"/>
                </a:lnTo>
                <a:lnTo>
                  <a:pt x="3284330" y="6864038"/>
                </a:lnTo>
                <a:lnTo>
                  <a:pt x="160654" y="3740353"/>
                </a:lnTo>
                <a:cubicBezTo>
                  <a:pt x="-53551" y="3526147"/>
                  <a:pt x="-53551" y="3178887"/>
                  <a:pt x="160654" y="2964681"/>
                </a:cubicBezTo>
                <a:lnTo>
                  <a:pt x="1348233" y="1777249"/>
                </a:lnTo>
                <a:lnTo>
                  <a:pt x="2354157" y="771171"/>
                </a:lnTo>
                <a:lnTo>
                  <a:pt x="3125326" y="0"/>
                </a:lnTo>
                <a:lnTo>
                  <a:pt x="4742965" y="0"/>
                </a:lnTo>
                <a:lnTo>
                  <a:pt x="5517734" y="774771"/>
                </a:lnTo>
                <a:close/>
              </a:path>
            </a:pathLst>
          </a:custGeom>
          <a:solidFill>
            <a:schemeClr val="bg2">
              <a:lumMod val="75000"/>
              <a:alpha val="77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3027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4522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5FDDF92-0B77-728A-5C5C-41FBCAA3333B}"/>
              </a:ext>
            </a:extLst>
          </p:cNvPr>
          <p:cNvSpPr/>
          <p:nvPr/>
        </p:nvSpPr>
        <p:spPr>
          <a:xfrm>
            <a:off x="6284703" y="0"/>
            <a:ext cx="2859782" cy="2035743"/>
          </a:xfrm>
          <a:custGeom>
            <a:avLst/>
            <a:gdLst>
              <a:gd name="connsiteX0" fmla="*/ 2753242 w 2859782"/>
              <a:gd name="connsiteY0" fmla="*/ 862824 h 2035743"/>
              <a:gd name="connsiteX1" fmla="*/ 2230629 w 2859782"/>
              <a:gd name="connsiteY1" fmla="*/ 1385588 h 2035743"/>
              <a:gd name="connsiteX2" fmla="*/ 1686866 w 2859782"/>
              <a:gd name="connsiteY2" fmla="*/ 1929203 h 2035743"/>
              <a:gd name="connsiteX3" fmla="*/ 1172804 w 2859782"/>
              <a:gd name="connsiteY3" fmla="*/ 1929203 h 2035743"/>
              <a:gd name="connsiteX4" fmla="*/ 881947 w 2859782"/>
              <a:gd name="connsiteY4" fmla="*/ 1638345 h 2035743"/>
              <a:gd name="connsiteX5" fmla="*/ 458636 w 2859782"/>
              <a:gd name="connsiteY5" fmla="*/ 1215033 h 2035743"/>
              <a:gd name="connsiteX6" fmla="*/ 106428 w 2859782"/>
              <a:gd name="connsiteY6" fmla="*/ 862824 h 2035743"/>
              <a:gd name="connsiteX7" fmla="*/ 106428 w 2859782"/>
              <a:gd name="connsiteY7" fmla="*/ 348760 h 2035743"/>
              <a:gd name="connsiteX8" fmla="*/ 455186 w 2859782"/>
              <a:gd name="connsiteY8" fmla="*/ 0 h 2035743"/>
              <a:gd name="connsiteX9" fmla="*/ 2404484 w 2859782"/>
              <a:gd name="connsiteY9" fmla="*/ 0 h 2035743"/>
              <a:gd name="connsiteX10" fmla="*/ 2753242 w 2859782"/>
              <a:gd name="connsiteY10" fmla="*/ 348760 h 2035743"/>
              <a:gd name="connsiteX11" fmla="*/ 2753242 w 2859782"/>
              <a:gd name="connsiteY11" fmla="*/ 862824 h 203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59782" h="2035743">
                <a:moveTo>
                  <a:pt x="2753242" y="862824"/>
                </a:moveTo>
                <a:lnTo>
                  <a:pt x="2230629" y="1385588"/>
                </a:lnTo>
                <a:lnTo>
                  <a:pt x="1686866" y="1929203"/>
                </a:lnTo>
                <a:cubicBezTo>
                  <a:pt x="1544963" y="2071257"/>
                  <a:pt x="1314857" y="2071257"/>
                  <a:pt x="1172804" y="1929203"/>
                </a:cubicBezTo>
                <a:lnTo>
                  <a:pt x="881947" y="1638345"/>
                </a:lnTo>
                <a:lnTo>
                  <a:pt x="458636" y="1215033"/>
                </a:lnTo>
                <a:lnTo>
                  <a:pt x="106428" y="862824"/>
                </a:lnTo>
                <a:cubicBezTo>
                  <a:pt x="-35476" y="720920"/>
                  <a:pt x="-35476" y="490663"/>
                  <a:pt x="106428" y="348760"/>
                </a:cubicBezTo>
                <a:lnTo>
                  <a:pt x="455186" y="0"/>
                </a:lnTo>
                <a:lnTo>
                  <a:pt x="2404484" y="0"/>
                </a:lnTo>
                <a:lnTo>
                  <a:pt x="2753242" y="348760"/>
                </a:lnTo>
                <a:cubicBezTo>
                  <a:pt x="2895295" y="490663"/>
                  <a:pt x="2895295" y="720920"/>
                  <a:pt x="2753242" y="862824"/>
                </a:cubicBezTo>
                <a:close/>
              </a:path>
            </a:pathLst>
          </a:custGeom>
          <a:solidFill>
            <a:schemeClr val="bg2">
              <a:lumMod val="75000"/>
              <a:alpha val="65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840501-CDEB-31FF-F328-B6D927D0986E}"/>
              </a:ext>
            </a:extLst>
          </p:cNvPr>
          <p:cNvSpPr/>
          <p:nvPr/>
        </p:nvSpPr>
        <p:spPr>
          <a:xfrm>
            <a:off x="5733027" y="5296795"/>
            <a:ext cx="2049387" cy="1567242"/>
          </a:xfrm>
          <a:custGeom>
            <a:avLst/>
            <a:gdLst>
              <a:gd name="connsiteX0" fmla="*/ 1956235 w 2049387"/>
              <a:gd name="connsiteY0" fmla="*/ 1249384 h 1567242"/>
              <a:gd name="connsiteX1" fmla="*/ 1638377 w 2049387"/>
              <a:gd name="connsiteY1" fmla="*/ 1567243 h 1567242"/>
              <a:gd name="connsiteX2" fmla="*/ 410898 w 2049387"/>
              <a:gd name="connsiteY2" fmla="*/ 1567243 h 1567242"/>
              <a:gd name="connsiteX3" fmla="*/ 93040 w 2049387"/>
              <a:gd name="connsiteY3" fmla="*/ 1249384 h 1567242"/>
              <a:gd name="connsiteX4" fmla="*/ 93040 w 2049387"/>
              <a:gd name="connsiteY4" fmla="*/ 799972 h 1567242"/>
              <a:gd name="connsiteX5" fmla="*/ 799857 w 2049387"/>
              <a:gd name="connsiteY5" fmla="*/ 93153 h 1567242"/>
              <a:gd name="connsiteX6" fmla="*/ 1249418 w 2049387"/>
              <a:gd name="connsiteY6" fmla="*/ 93153 h 1567242"/>
              <a:gd name="connsiteX7" fmla="*/ 1956235 w 2049387"/>
              <a:gd name="connsiteY7" fmla="*/ 799972 h 1567242"/>
              <a:gd name="connsiteX8" fmla="*/ 1956235 w 2049387"/>
              <a:gd name="connsiteY8" fmla="*/ 1249384 h 156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9387" h="1567242">
                <a:moveTo>
                  <a:pt x="1956235" y="1249384"/>
                </a:moveTo>
                <a:lnTo>
                  <a:pt x="1638377" y="1567243"/>
                </a:lnTo>
                <a:lnTo>
                  <a:pt x="410898" y="1567243"/>
                </a:lnTo>
                <a:lnTo>
                  <a:pt x="93040" y="1249384"/>
                </a:lnTo>
                <a:cubicBezTo>
                  <a:pt x="-31013" y="1125331"/>
                  <a:pt x="-31013" y="924025"/>
                  <a:pt x="93040" y="799972"/>
                </a:cubicBezTo>
                <a:lnTo>
                  <a:pt x="799857" y="93153"/>
                </a:lnTo>
                <a:cubicBezTo>
                  <a:pt x="924060" y="-31051"/>
                  <a:pt x="1125215" y="-31051"/>
                  <a:pt x="1249418" y="93153"/>
                </a:cubicBezTo>
                <a:lnTo>
                  <a:pt x="1956235" y="799972"/>
                </a:lnTo>
                <a:cubicBezTo>
                  <a:pt x="2080438" y="924025"/>
                  <a:pt x="2080438" y="1125331"/>
                  <a:pt x="1956235" y="1249384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EA8DA8A-C033-BA06-400F-C55F459FAF72}"/>
              </a:ext>
            </a:extLst>
          </p:cNvPr>
          <p:cNvSpPr/>
          <p:nvPr/>
        </p:nvSpPr>
        <p:spPr>
          <a:xfrm>
            <a:off x="3673215" y="0"/>
            <a:ext cx="1509186" cy="604104"/>
          </a:xfrm>
          <a:custGeom>
            <a:avLst/>
            <a:gdLst>
              <a:gd name="connsiteX0" fmla="*/ 1509187 w 1509186"/>
              <a:gd name="connsiteY0" fmla="*/ 0 h 604104"/>
              <a:gd name="connsiteX1" fmla="*/ 1011625 w 1509186"/>
              <a:gd name="connsiteY1" fmla="*/ 497564 h 604104"/>
              <a:gd name="connsiteX2" fmla="*/ 497562 w 1509186"/>
              <a:gd name="connsiteY2" fmla="*/ 497564 h 604104"/>
              <a:gd name="connsiteX3" fmla="*/ 0 w 1509186"/>
              <a:gd name="connsiteY3" fmla="*/ 0 h 604104"/>
              <a:gd name="connsiteX4" fmla="*/ 1509187 w 1509186"/>
              <a:gd name="connsiteY4" fmla="*/ 0 h 6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9186" h="604104">
                <a:moveTo>
                  <a:pt x="1509187" y="0"/>
                </a:moveTo>
                <a:lnTo>
                  <a:pt x="1011625" y="497564"/>
                </a:lnTo>
                <a:cubicBezTo>
                  <a:pt x="869721" y="639618"/>
                  <a:pt x="639466" y="639618"/>
                  <a:pt x="497562" y="497564"/>
                </a:cubicBezTo>
                <a:lnTo>
                  <a:pt x="0" y="0"/>
                </a:lnTo>
                <a:lnTo>
                  <a:pt x="1509187" y="0"/>
                </a:ln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0C324E-32D3-1C69-EF84-7E1FC6B3B503}"/>
              </a:ext>
            </a:extLst>
          </p:cNvPr>
          <p:cNvSpPr/>
          <p:nvPr userDrawn="1"/>
        </p:nvSpPr>
        <p:spPr>
          <a:xfrm rot="10800000" flipH="1">
            <a:off x="1" y="2182947"/>
            <a:ext cx="241159" cy="3052244"/>
          </a:xfrm>
          <a:prstGeom prst="rect">
            <a:avLst/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33205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D1878DE7-7CE1-155D-58B8-0E821BFE4D97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3FA7E9-87A6-6D06-563E-16727CB182D1}"/>
              </a:ext>
            </a:extLst>
          </p:cNvPr>
          <p:cNvGrpSpPr/>
          <p:nvPr userDrawn="1"/>
        </p:nvGrpSpPr>
        <p:grpSpPr>
          <a:xfrm>
            <a:off x="3227441" y="1"/>
            <a:ext cx="8964559" cy="6858000"/>
            <a:chOff x="3227441" y="0"/>
            <a:chExt cx="8964559" cy="6915049"/>
          </a:xfrm>
        </p:grpSpPr>
        <p:sp>
          <p:nvSpPr>
            <p:cNvPr id="4" name="Freeform: Shape 15">
              <a:extLst>
                <a:ext uri="{FF2B5EF4-FFF2-40B4-BE49-F238E27FC236}">
                  <a16:creationId xmlns:a16="http://schemas.microsoft.com/office/drawing/2014/main" id="{AD738473-E7DA-B632-CA2B-3E9AD4E339DF}"/>
                </a:ext>
              </a:extLst>
            </p:cNvPr>
            <p:cNvSpPr/>
            <p:nvPr/>
          </p:nvSpPr>
          <p:spPr>
            <a:xfrm flipH="1">
              <a:off x="7434216" y="2145932"/>
              <a:ext cx="4757784" cy="4757604"/>
            </a:xfrm>
            <a:custGeom>
              <a:avLst/>
              <a:gdLst>
                <a:gd name="connsiteX0" fmla="*/ 4757785 w 4757784"/>
                <a:gd name="connsiteY0" fmla="*/ 4757605 h 4757604"/>
                <a:gd name="connsiteX1" fmla="*/ 1673176 w 4757784"/>
                <a:gd name="connsiteY1" fmla="*/ 4757605 h 4757604"/>
                <a:gd name="connsiteX2" fmla="*/ 1115151 w 4757784"/>
                <a:gd name="connsiteY2" fmla="*/ 4199580 h 4757604"/>
                <a:gd name="connsiteX3" fmla="*/ 0 w 4757784"/>
                <a:gd name="connsiteY3" fmla="*/ 3084429 h 4757604"/>
                <a:gd name="connsiteX4" fmla="*/ 0 w 4757784"/>
                <a:gd name="connsiteY4" fmla="*/ 0 h 4757604"/>
                <a:gd name="connsiteX5" fmla="*/ 10434 w 4757784"/>
                <a:gd name="connsiteY5" fmla="*/ 10434 h 4757604"/>
                <a:gd name="connsiteX6" fmla="*/ 90666 w 4757784"/>
                <a:gd name="connsiteY6" fmla="*/ 90486 h 4757604"/>
                <a:gd name="connsiteX7" fmla="*/ 101639 w 4757784"/>
                <a:gd name="connsiteY7" fmla="*/ 101459 h 4757604"/>
                <a:gd name="connsiteX8" fmla="*/ 154167 w 4757784"/>
                <a:gd name="connsiteY8" fmla="*/ 154167 h 4757604"/>
                <a:gd name="connsiteX9" fmla="*/ 165141 w 4757784"/>
                <a:gd name="connsiteY9" fmla="*/ 165141 h 4757604"/>
                <a:gd name="connsiteX10" fmla="*/ 272177 w 4757784"/>
                <a:gd name="connsiteY10" fmla="*/ 272177 h 4757604"/>
                <a:gd name="connsiteX11" fmla="*/ 283150 w 4757784"/>
                <a:gd name="connsiteY11" fmla="*/ 283150 h 4757604"/>
                <a:gd name="connsiteX12" fmla="*/ 453868 w 4757784"/>
                <a:gd name="connsiteY12" fmla="*/ 453868 h 4757604"/>
                <a:gd name="connsiteX13" fmla="*/ 517549 w 4757784"/>
                <a:gd name="connsiteY13" fmla="*/ 517370 h 4757604"/>
                <a:gd name="connsiteX14" fmla="*/ 635559 w 4757784"/>
                <a:gd name="connsiteY14" fmla="*/ 635379 h 4757604"/>
                <a:gd name="connsiteX15" fmla="*/ 699060 w 4757784"/>
                <a:gd name="connsiteY15" fmla="*/ 699060 h 4757604"/>
                <a:gd name="connsiteX16" fmla="*/ 1577473 w 4757784"/>
                <a:gd name="connsiteY16" fmla="*/ 1577473 h 4757604"/>
                <a:gd name="connsiteX17" fmla="*/ 1732900 w 4757784"/>
                <a:gd name="connsiteY17" fmla="*/ 1732720 h 4757604"/>
                <a:gd name="connsiteX18" fmla="*/ 1800180 w 4757784"/>
                <a:gd name="connsiteY18" fmla="*/ 1800180 h 4757604"/>
                <a:gd name="connsiteX19" fmla="*/ 1932940 w 4757784"/>
                <a:gd name="connsiteY19" fmla="*/ 1932940 h 4757604"/>
                <a:gd name="connsiteX20" fmla="*/ 2407675 w 4757784"/>
                <a:gd name="connsiteY20" fmla="*/ 2407675 h 4757604"/>
                <a:gd name="connsiteX21" fmla="*/ 2475135 w 4757784"/>
                <a:gd name="connsiteY21" fmla="*/ 2474955 h 4757604"/>
                <a:gd name="connsiteX22" fmla="*/ 2630381 w 4757784"/>
                <a:gd name="connsiteY22" fmla="*/ 2630201 h 4757604"/>
                <a:gd name="connsiteX23" fmla="*/ 2699460 w 4757784"/>
                <a:gd name="connsiteY23" fmla="*/ 2699460 h 4757604"/>
                <a:gd name="connsiteX24" fmla="*/ 2893923 w 4757784"/>
                <a:gd name="connsiteY24" fmla="*/ 2893923 h 4757604"/>
                <a:gd name="connsiteX25" fmla="*/ 3174735 w 4757784"/>
                <a:gd name="connsiteY25" fmla="*/ 3174555 h 4757604"/>
                <a:gd name="connsiteX26" fmla="*/ 4757785 w 4757784"/>
                <a:gd name="connsiteY26" fmla="*/ 4757605 h 475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57784" h="4757604">
                  <a:moveTo>
                    <a:pt x="4757785" y="4757605"/>
                  </a:moveTo>
                  <a:lnTo>
                    <a:pt x="1673176" y="4757605"/>
                  </a:lnTo>
                  <a:lnTo>
                    <a:pt x="1115151" y="4199580"/>
                  </a:lnTo>
                  <a:lnTo>
                    <a:pt x="0" y="3084429"/>
                  </a:lnTo>
                  <a:lnTo>
                    <a:pt x="0" y="0"/>
                  </a:lnTo>
                  <a:lnTo>
                    <a:pt x="10434" y="10434"/>
                  </a:lnTo>
                  <a:lnTo>
                    <a:pt x="90666" y="90486"/>
                  </a:lnTo>
                  <a:lnTo>
                    <a:pt x="101639" y="101459"/>
                  </a:lnTo>
                  <a:lnTo>
                    <a:pt x="154167" y="154167"/>
                  </a:lnTo>
                  <a:lnTo>
                    <a:pt x="165141" y="165141"/>
                  </a:lnTo>
                  <a:lnTo>
                    <a:pt x="272177" y="272177"/>
                  </a:lnTo>
                  <a:lnTo>
                    <a:pt x="283150" y="283150"/>
                  </a:lnTo>
                  <a:lnTo>
                    <a:pt x="453868" y="453868"/>
                  </a:lnTo>
                  <a:lnTo>
                    <a:pt x="517549" y="517370"/>
                  </a:lnTo>
                  <a:lnTo>
                    <a:pt x="635559" y="635379"/>
                  </a:lnTo>
                  <a:lnTo>
                    <a:pt x="699060" y="699060"/>
                  </a:lnTo>
                  <a:lnTo>
                    <a:pt x="1577473" y="1577473"/>
                  </a:lnTo>
                  <a:lnTo>
                    <a:pt x="1732900" y="1732720"/>
                  </a:lnTo>
                  <a:lnTo>
                    <a:pt x="1800180" y="1800180"/>
                  </a:lnTo>
                  <a:lnTo>
                    <a:pt x="1932940" y="1932940"/>
                  </a:lnTo>
                  <a:lnTo>
                    <a:pt x="2407675" y="2407675"/>
                  </a:lnTo>
                  <a:lnTo>
                    <a:pt x="2475135" y="2474955"/>
                  </a:lnTo>
                  <a:lnTo>
                    <a:pt x="2630381" y="2630201"/>
                  </a:lnTo>
                  <a:lnTo>
                    <a:pt x="2699460" y="2699460"/>
                  </a:lnTo>
                  <a:lnTo>
                    <a:pt x="2893923" y="2893923"/>
                  </a:lnTo>
                  <a:lnTo>
                    <a:pt x="3174735" y="3174555"/>
                  </a:lnTo>
                  <a:lnTo>
                    <a:pt x="4757785" y="4757605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Freeform: Shape 18">
              <a:extLst>
                <a:ext uri="{FF2B5EF4-FFF2-40B4-BE49-F238E27FC236}">
                  <a16:creationId xmlns:a16="http://schemas.microsoft.com/office/drawing/2014/main" id="{105BF785-B0BC-2278-6F39-F349B1E407D6}"/>
                </a:ext>
              </a:extLst>
            </p:cNvPr>
            <p:cNvSpPr/>
            <p:nvPr/>
          </p:nvSpPr>
          <p:spPr>
            <a:xfrm flipH="1">
              <a:off x="7886051" y="0"/>
              <a:ext cx="4305949" cy="5076210"/>
            </a:xfrm>
            <a:custGeom>
              <a:avLst/>
              <a:gdLst>
                <a:gd name="connsiteX0" fmla="*/ 4257325 w 4305949"/>
                <a:gd name="connsiteY0" fmla="*/ 4492264 h 5076210"/>
                <a:gd name="connsiteX1" fmla="*/ 4050809 w 4305949"/>
                <a:gd name="connsiteY1" fmla="*/ 4820927 h 5076210"/>
                <a:gd name="connsiteX2" fmla="*/ 3558804 w 4305949"/>
                <a:gd name="connsiteY2" fmla="*/ 5067379 h 5076210"/>
                <a:gd name="connsiteX3" fmla="*/ 2987647 w 4305949"/>
                <a:gd name="connsiteY3" fmla="*/ 4952967 h 5076210"/>
                <a:gd name="connsiteX4" fmla="*/ 2910473 w 4305949"/>
                <a:gd name="connsiteY4" fmla="*/ 4900979 h 5076210"/>
                <a:gd name="connsiteX5" fmla="*/ 2818369 w 4305949"/>
                <a:gd name="connsiteY5" fmla="*/ 4820927 h 5076210"/>
                <a:gd name="connsiteX6" fmla="*/ 2554107 w 4305949"/>
                <a:gd name="connsiteY6" fmla="*/ 4556665 h 5076210"/>
                <a:gd name="connsiteX7" fmla="*/ 2488447 w 4305949"/>
                <a:gd name="connsiteY7" fmla="*/ 4491005 h 5076210"/>
                <a:gd name="connsiteX8" fmla="*/ 2362162 w 4305949"/>
                <a:gd name="connsiteY8" fmla="*/ 4364721 h 5076210"/>
                <a:gd name="connsiteX9" fmla="*/ 2303158 w 4305949"/>
                <a:gd name="connsiteY9" fmla="*/ 4305716 h 5076210"/>
                <a:gd name="connsiteX10" fmla="*/ 2048251 w 4305949"/>
                <a:gd name="connsiteY10" fmla="*/ 4050809 h 5076210"/>
                <a:gd name="connsiteX11" fmla="*/ 1862782 w 4305949"/>
                <a:gd name="connsiteY11" fmla="*/ 3865340 h 5076210"/>
                <a:gd name="connsiteX12" fmla="*/ 1796942 w 4305949"/>
                <a:gd name="connsiteY12" fmla="*/ 3799500 h 5076210"/>
                <a:gd name="connsiteX13" fmla="*/ 1575495 w 4305949"/>
                <a:gd name="connsiteY13" fmla="*/ 3578053 h 5076210"/>
                <a:gd name="connsiteX14" fmla="*/ 1446872 w 4305949"/>
                <a:gd name="connsiteY14" fmla="*/ 3449430 h 5076210"/>
                <a:gd name="connsiteX15" fmla="*/ 1382111 w 4305949"/>
                <a:gd name="connsiteY15" fmla="*/ 3384669 h 5076210"/>
                <a:gd name="connsiteX16" fmla="*/ 1041215 w 4305949"/>
                <a:gd name="connsiteY16" fmla="*/ 3043773 h 5076210"/>
                <a:gd name="connsiteX17" fmla="*/ 952528 w 4305949"/>
                <a:gd name="connsiteY17" fmla="*/ 2955087 h 5076210"/>
                <a:gd name="connsiteX18" fmla="*/ 888847 w 4305949"/>
                <a:gd name="connsiteY18" fmla="*/ 2891405 h 5076210"/>
                <a:gd name="connsiteX19" fmla="*/ 770837 w 4305949"/>
                <a:gd name="connsiteY19" fmla="*/ 2773396 h 5076210"/>
                <a:gd name="connsiteX20" fmla="*/ 589146 w 4305949"/>
                <a:gd name="connsiteY20" fmla="*/ 2591705 h 5076210"/>
                <a:gd name="connsiteX21" fmla="*/ 525465 w 4305949"/>
                <a:gd name="connsiteY21" fmla="*/ 2528023 h 5076210"/>
                <a:gd name="connsiteX22" fmla="*/ 407455 w 4305949"/>
                <a:gd name="connsiteY22" fmla="*/ 2410014 h 5076210"/>
                <a:gd name="connsiteX23" fmla="*/ 343954 w 4305949"/>
                <a:gd name="connsiteY23" fmla="*/ 2346512 h 5076210"/>
                <a:gd name="connsiteX24" fmla="*/ 225944 w 4305949"/>
                <a:gd name="connsiteY24" fmla="*/ 2228503 h 5076210"/>
                <a:gd name="connsiteX25" fmla="*/ 162263 w 4305949"/>
                <a:gd name="connsiteY25" fmla="*/ 2164821 h 5076210"/>
                <a:gd name="connsiteX26" fmla="*/ 44253 w 4305949"/>
                <a:gd name="connsiteY26" fmla="*/ 2046812 h 5076210"/>
                <a:gd name="connsiteX27" fmla="*/ 0 w 4305949"/>
                <a:gd name="connsiteY27" fmla="*/ 2002558 h 5076210"/>
                <a:gd name="connsiteX28" fmla="*/ 0 w 4305949"/>
                <a:gd name="connsiteY28" fmla="*/ 0 h 5076210"/>
                <a:gd name="connsiteX29" fmla="*/ 462323 w 4305949"/>
                <a:gd name="connsiteY29" fmla="*/ 0 h 5076210"/>
                <a:gd name="connsiteX30" fmla="*/ 2742814 w 4305949"/>
                <a:gd name="connsiteY30" fmla="*/ 2280491 h 5076210"/>
                <a:gd name="connsiteX31" fmla="*/ 3305516 w 4305949"/>
                <a:gd name="connsiteY31" fmla="*/ 2843194 h 5076210"/>
                <a:gd name="connsiteX32" fmla="*/ 3381970 w 4305949"/>
                <a:gd name="connsiteY32" fmla="*/ 2919648 h 5076210"/>
                <a:gd name="connsiteX33" fmla="*/ 4050809 w 4305949"/>
                <a:gd name="connsiteY33" fmla="*/ 3588486 h 5076210"/>
                <a:gd name="connsiteX34" fmla="*/ 4293663 w 4305949"/>
                <a:gd name="connsiteY34" fmla="*/ 4058724 h 5076210"/>
                <a:gd name="connsiteX35" fmla="*/ 4257325 w 4305949"/>
                <a:gd name="connsiteY35" fmla="*/ 4492264 h 50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05949" h="5076210">
                  <a:moveTo>
                    <a:pt x="4257325" y="4492264"/>
                  </a:moveTo>
                  <a:cubicBezTo>
                    <a:pt x="4215590" y="4612252"/>
                    <a:pt x="4146691" y="4725044"/>
                    <a:pt x="4050809" y="4820927"/>
                  </a:cubicBezTo>
                  <a:cubicBezTo>
                    <a:pt x="3912292" y="4959444"/>
                    <a:pt x="3738696" y="5041654"/>
                    <a:pt x="3558804" y="5067379"/>
                  </a:cubicBezTo>
                  <a:cubicBezTo>
                    <a:pt x="3363981" y="5095262"/>
                    <a:pt x="3161603" y="5057125"/>
                    <a:pt x="2987647" y="4952967"/>
                  </a:cubicBezTo>
                  <a:cubicBezTo>
                    <a:pt x="2961203" y="4937317"/>
                    <a:pt x="2935478" y="4919867"/>
                    <a:pt x="2910473" y="4900979"/>
                  </a:cubicBezTo>
                  <a:cubicBezTo>
                    <a:pt x="2878452" y="4876873"/>
                    <a:pt x="2847511" y="4850069"/>
                    <a:pt x="2818369" y="4820927"/>
                  </a:cubicBezTo>
                  <a:lnTo>
                    <a:pt x="2554107" y="4556665"/>
                  </a:lnTo>
                  <a:lnTo>
                    <a:pt x="2488447" y="4491005"/>
                  </a:lnTo>
                  <a:lnTo>
                    <a:pt x="2362162" y="4364721"/>
                  </a:lnTo>
                  <a:lnTo>
                    <a:pt x="2303158" y="4305716"/>
                  </a:lnTo>
                  <a:lnTo>
                    <a:pt x="2048251" y="4050809"/>
                  </a:lnTo>
                  <a:lnTo>
                    <a:pt x="1862782" y="3865340"/>
                  </a:lnTo>
                  <a:lnTo>
                    <a:pt x="1796942" y="3799500"/>
                  </a:lnTo>
                  <a:lnTo>
                    <a:pt x="1575495" y="3578053"/>
                  </a:lnTo>
                  <a:lnTo>
                    <a:pt x="1446872" y="3449430"/>
                  </a:lnTo>
                  <a:lnTo>
                    <a:pt x="1382111" y="3384669"/>
                  </a:lnTo>
                  <a:lnTo>
                    <a:pt x="1041215" y="3043773"/>
                  </a:lnTo>
                  <a:lnTo>
                    <a:pt x="952528" y="2955087"/>
                  </a:lnTo>
                  <a:lnTo>
                    <a:pt x="888847" y="2891405"/>
                  </a:lnTo>
                  <a:lnTo>
                    <a:pt x="770837" y="2773396"/>
                  </a:lnTo>
                  <a:lnTo>
                    <a:pt x="589146" y="2591705"/>
                  </a:lnTo>
                  <a:lnTo>
                    <a:pt x="525465" y="2528023"/>
                  </a:lnTo>
                  <a:lnTo>
                    <a:pt x="407455" y="2410014"/>
                  </a:lnTo>
                  <a:lnTo>
                    <a:pt x="343954" y="2346512"/>
                  </a:lnTo>
                  <a:lnTo>
                    <a:pt x="225944" y="2228503"/>
                  </a:lnTo>
                  <a:lnTo>
                    <a:pt x="162263" y="2164821"/>
                  </a:lnTo>
                  <a:lnTo>
                    <a:pt x="44253" y="2046812"/>
                  </a:lnTo>
                  <a:lnTo>
                    <a:pt x="0" y="2002558"/>
                  </a:lnTo>
                  <a:lnTo>
                    <a:pt x="0" y="0"/>
                  </a:lnTo>
                  <a:lnTo>
                    <a:pt x="462323" y="0"/>
                  </a:lnTo>
                  <a:lnTo>
                    <a:pt x="2742814" y="2280491"/>
                  </a:lnTo>
                  <a:lnTo>
                    <a:pt x="3305516" y="2843194"/>
                  </a:lnTo>
                  <a:lnTo>
                    <a:pt x="3381970" y="2919648"/>
                  </a:lnTo>
                  <a:lnTo>
                    <a:pt x="4050809" y="3588486"/>
                  </a:lnTo>
                  <a:cubicBezTo>
                    <a:pt x="4183749" y="3721426"/>
                    <a:pt x="4264701" y="3886568"/>
                    <a:pt x="4293663" y="4058724"/>
                  </a:cubicBezTo>
                  <a:cubicBezTo>
                    <a:pt x="4318129" y="4203177"/>
                    <a:pt x="4306076" y="4352668"/>
                    <a:pt x="4257325" y="449226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19">
              <a:extLst>
                <a:ext uri="{FF2B5EF4-FFF2-40B4-BE49-F238E27FC236}">
                  <a16:creationId xmlns:a16="http://schemas.microsoft.com/office/drawing/2014/main" id="{5C1E4B12-B33D-A109-1ADE-6DFF6349FD88}"/>
                </a:ext>
              </a:extLst>
            </p:cNvPr>
            <p:cNvSpPr/>
            <p:nvPr/>
          </p:nvSpPr>
          <p:spPr>
            <a:xfrm flipH="1">
              <a:off x="3534741" y="0"/>
              <a:ext cx="5191459" cy="3966034"/>
            </a:xfrm>
            <a:custGeom>
              <a:avLst/>
              <a:gdLst>
                <a:gd name="connsiteX0" fmla="*/ 4937677 w 5191459"/>
                <a:gd name="connsiteY0" fmla="*/ 3712252 h 3966034"/>
                <a:gd name="connsiteX1" fmla="*/ 3712252 w 5191459"/>
                <a:gd name="connsiteY1" fmla="*/ 3712252 h 3966034"/>
                <a:gd name="connsiteX2" fmla="*/ 0 w 5191459"/>
                <a:gd name="connsiteY2" fmla="*/ 0 h 3966034"/>
                <a:gd name="connsiteX3" fmla="*/ 2450849 w 5191459"/>
                <a:gd name="connsiteY3" fmla="*/ 0 h 3966034"/>
                <a:gd name="connsiteX4" fmla="*/ 4937677 w 5191459"/>
                <a:gd name="connsiteY4" fmla="*/ 2486828 h 3966034"/>
                <a:gd name="connsiteX5" fmla="*/ 4937677 w 5191459"/>
                <a:gd name="connsiteY5" fmla="*/ 3712252 h 39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459" h="3966034">
                  <a:moveTo>
                    <a:pt x="4937677" y="3712252"/>
                  </a:moveTo>
                  <a:cubicBezTo>
                    <a:pt x="4599300" y="4050629"/>
                    <a:pt x="4050629" y="4050629"/>
                    <a:pt x="3712252" y="3712252"/>
                  </a:cubicBezTo>
                  <a:lnTo>
                    <a:pt x="0" y="0"/>
                  </a:lnTo>
                  <a:lnTo>
                    <a:pt x="2450849" y="0"/>
                  </a:lnTo>
                  <a:lnTo>
                    <a:pt x="4937677" y="2486828"/>
                  </a:lnTo>
                  <a:cubicBezTo>
                    <a:pt x="5276054" y="2825205"/>
                    <a:pt x="5276054" y="3373875"/>
                    <a:pt x="4937677" y="371225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20">
              <a:extLst>
                <a:ext uri="{FF2B5EF4-FFF2-40B4-BE49-F238E27FC236}">
                  <a16:creationId xmlns:a16="http://schemas.microsoft.com/office/drawing/2014/main" id="{A1B34098-F15D-2371-8FE1-317D8E18CBF9}"/>
                </a:ext>
              </a:extLst>
            </p:cNvPr>
            <p:cNvSpPr/>
            <p:nvPr/>
          </p:nvSpPr>
          <p:spPr>
            <a:xfrm flipH="1">
              <a:off x="5473618" y="0"/>
              <a:ext cx="2650664" cy="2027158"/>
            </a:xfrm>
            <a:custGeom>
              <a:avLst/>
              <a:gdLst>
                <a:gd name="connsiteX0" fmla="*/ 2521547 w 2650664"/>
                <a:gd name="connsiteY0" fmla="*/ 1898041 h 2027158"/>
                <a:gd name="connsiteX1" fmla="*/ 1898041 w 2650664"/>
                <a:gd name="connsiteY1" fmla="*/ 1898041 h 2027158"/>
                <a:gd name="connsiteX2" fmla="*/ 0 w 2650664"/>
                <a:gd name="connsiteY2" fmla="*/ 0 h 2027158"/>
                <a:gd name="connsiteX3" fmla="*/ 1247012 w 2650664"/>
                <a:gd name="connsiteY3" fmla="*/ 0 h 2027158"/>
                <a:gd name="connsiteX4" fmla="*/ 2521547 w 2650664"/>
                <a:gd name="connsiteY4" fmla="*/ 1274535 h 2027158"/>
                <a:gd name="connsiteX5" fmla="*/ 2521547 w 2650664"/>
                <a:gd name="connsiteY5" fmla="*/ 1898041 h 20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0664" h="2027158">
                  <a:moveTo>
                    <a:pt x="2521547" y="1898041"/>
                  </a:moveTo>
                  <a:cubicBezTo>
                    <a:pt x="2349390" y="2070198"/>
                    <a:pt x="2070198" y="2070198"/>
                    <a:pt x="1898041" y="1898041"/>
                  </a:cubicBezTo>
                  <a:lnTo>
                    <a:pt x="0" y="0"/>
                  </a:lnTo>
                  <a:lnTo>
                    <a:pt x="1247012" y="0"/>
                  </a:lnTo>
                  <a:lnTo>
                    <a:pt x="2521547" y="1274535"/>
                  </a:lnTo>
                  <a:cubicBezTo>
                    <a:pt x="2693703" y="1446692"/>
                    <a:pt x="2693703" y="1725884"/>
                    <a:pt x="2521547" y="189804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id="{62A03ECD-B52A-209E-FC4D-EE886C65EA1E}"/>
                </a:ext>
              </a:extLst>
            </p:cNvPr>
            <p:cNvSpPr/>
            <p:nvPr/>
          </p:nvSpPr>
          <p:spPr>
            <a:xfrm flipH="1">
              <a:off x="4771094" y="0"/>
              <a:ext cx="7420906" cy="6903536"/>
            </a:xfrm>
            <a:custGeom>
              <a:avLst/>
              <a:gdLst>
                <a:gd name="connsiteX0" fmla="*/ 7420906 w 7420906"/>
                <a:gd name="connsiteY0" fmla="*/ 6903537 h 6903536"/>
                <a:gd name="connsiteX1" fmla="*/ 5394962 w 7420906"/>
                <a:gd name="connsiteY1" fmla="*/ 6903537 h 6903536"/>
                <a:gd name="connsiteX2" fmla="*/ 2971097 w 7420906"/>
                <a:gd name="connsiteY2" fmla="*/ 4479672 h 6903536"/>
                <a:gd name="connsiteX3" fmla="*/ 2895183 w 7420906"/>
                <a:gd name="connsiteY3" fmla="*/ 4403757 h 6903536"/>
                <a:gd name="connsiteX4" fmla="*/ 2712232 w 7420906"/>
                <a:gd name="connsiteY4" fmla="*/ 4220807 h 6903536"/>
                <a:gd name="connsiteX5" fmla="*/ 2226884 w 7420906"/>
                <a:gd name="connsiteY5" fmla="*/ 3735458 h 6903536"/>
                <a:gd name="connsiteX6" fmla="*/ 2132980 w 7420906"/>
                <a:gd name="connsiteY6" fmla="*/ 3641554 h 6903536"/>
                <a:gd name="connsiteX7" fmla="*/ 1950030 w 7420906"/>
                <a:gd name="connsiteY7" fmla="*/ 3458604 h 6903536"/>
                <a:gd name="connsiteX8" fmla="*/ 1667239 w 7420906"/>
                <a:gd name="connsiteY8" fmla="*/ 3175814 h 6903536"/>
                <a:gd name="connsiteX9" fmla="*/ 0 w 7420906"/>
                <a:gd name="connsiteY9" fmla="*/ 1508575 h 6903536"/>
                <a:gd name="connsiteX10" fmla="*/ 0 w 7420906"/>
                <a:gd name="connsiteY10" fmla="*/ 0 h 6903536"/>
                <a:gd name="connsiteX11" fmla="*/ 517370 w 7420906"/>
                <a:gd name="connsiteY11" fmla="*/ 0 h 6903536"/>
                <a:gd name="connsiteX12" fmla="*/ 2209254 w 7420906"/>
                <a:gd name="connsiteY12" fmla="*/ 1691885 h 6903536"/>
                <a:gd name="connsiteX13" fmla="*/ 2283909 w 7420906"/>
                <a:gd name="connsiteY13" fmla="*/ 1766540 h 6903536"/>
                <a:gd name="connsiteX14" fmla="*/ 4276394 w 7420906"/>
                <a:gd name="connsiteY14" fmla="*/ 3759024 h 6903536"/>
                <a:gd name="connsiteX15" fmla="*/ 5290985 w 7420906"/>
                <a:gd name="connsiteY15" fmla="*/ 4773615 h 6903536"/>
                <a:gd name="connsiteX16" fmla="*/ 7420906 w 7420906"/>
                <a:gd name="connsiteY16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20906" h="6903536">
                  <a:moveTo>
                    <a:pt x="7420906" y="6903537"/>
                  </a:moveTo>
                  <a:lnTo>
                    <a:pt x="5394962" y="6903537"/>
                  </a:lnTo>
                  <a:lnTo>
                    <a:pt x="2971097" y="4479672"/>
                  </a:lnTo>
                  <a:lnTo>
                    <a:pt x="2895183" y="4403757"/>
                  </a:lnTo>
                  <a:lnTo>
                    <a:pt x="2712232" y="4220807"/>
                  </a:lnTo>
                  <a:lnTo>
                    <a:pt x="2226884" y="3735458"/>
                  </a:lnTo>
                  <a:lnTo>
                    <a:pt x="2132980" y="3641554"/>
                  </a:lnTo>
                  <a:lnTo>
                    <a:pt x="1950030" y="3458604"/>
                  </a:lnTo>
                  <a:lnTo>
                    <a:pt x="1667239" y="3175814"/>
                  </a:lnTo>
                  <a:lnTo>
                    <a:pt x="0" y="1508575"/>
                  </a:lnTo>
                  <a:lnTo>
                    <a:pt x="0" y="0"/>
                  </a:lnTo>
                  <a:lnTo>
                    <a:pt x="517370" y="0"/>
                  </a:lnTo>
                  <a:lnTo>
                    <a:pt x="2209254" y="1691885"/>
                  </a:lnTo>
                  <a:lnTo>
                    <a:pt x="2283909" y="1766540"/>
                  </a:lnTo>
                  <a:lnTo>
                    <a:pt x="4276394" y="3759024"/>
                  </a:lnTo>
                  <a:lnTo>
                    <a:pt x="5290985" y="4773615"/>
                  </a:lnTo>
                  <a:lnTo>
                    <a:pt x="7420906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22">
              <a:extLst>
                <a:ext uri="{FF2B5EF4-FFF2-40B4-BE49-F238E27FC236}">
                  <a16:creationId xmlns:a16="http://schemas.microsoft.com/office/drawing/2014/main" id="{BE689352-2C21-998E-16DE-ABCD005BE350}"/>
                </a:ext>
              </a:extLst>
            </p:cNvPr>
            <p:cNvSpPr/>
            <p:nvPr/>
          </p:nvSpPr>
          <p:spPr>
            <a:xfrm flipH="1">
              <a:off x="3227441" y="0"/>
              <a:ext cx="8964559" cy="6903536"/>
            </a:xfrm>
            <a:custGeom>
              <a:avLst/>
              <a:gdLst>
                <a:gd name="connsiteX0" fmla="*/ 8964560 w 8964559"/>
                <a:gd name="connsiteY0" fmla="*/ 6903537 h 6903536"/>
                <a:gd name="connsiteX1" fmla="*/ 6668598 w 8964559"/>
                <a:gd name="connsiteY1" fmla="*/ 6903537 h 6903536"/>
                <a:gd name="connsiteX2" fmla="*/ 1573156 w 8964559"/>
                <a:gd name="connsiteY2" fmla="*/ 1808095 h 6903536"/>
                <a:gd name="connsiteX3" fmla="*/ 1056686 w 8964559"/>
                <a:gd name="connsiteY3" fmla="*/ 1291625 h 6903536"/>
                <a:gd name="connsiteX4" fmla="*/ 0 w 8964559"/>
                <a:gd name="connsiteY4" fmla="*/ 234939 h 6903536"/>
                <a:gd name="connsiteX5" fmla="*/ 0 w 8964559"/>
                <a:gd name="connsiteY5" fmla="*/ 0 h 6903536"/>
                <a:gd name="connsiteX6" fmla="*/ 2061023 w 8964559"/>
                <a:gd name="connsiteY6" fmla="*/ 0 h 6903536"/>
                <a:gd name="connsiteX7" fmla="*/ 2942134 w 8964559"/>
                <a:gd name="connsiteY7" fmla="*/ 881111 h 6903536"/>
                <a:gd name="connsiteX8" fmla="*/ 3621767 w 8964559"/>
                <a:gd name="connsiteY8" fmla="*/ 1560743 h 6903536"/>
                <a:gd name="connsiteX9" fmla="*/ 4093623 w 8964559"/>
                <a:gd name="connsiteY9" fmla="*/ 2032600 h 6903536"/>
                <a:gd name="connsiteX10" fmla="*/ 5364201 w 8964559"/>
                <a:gd name="connsiteY10" fmla="*/ 3303178 h 6903536"/>
                <a:gd name="connsiteX11" fmla="*/ 5372476 w 8964559"/>
                <a:gd name="connsiteY11" fmla="*/ 3311453 h 6903536"/>
                <a:gd name="connsiteX12" fmla="*/ 5475914 w 8964559"/>
                <a:gd name="connsiteY12" fmla="*/ 3414891 h 6903536"/>
                <a:gd name="connsiteX13" fmla="*/ 5603637 w 8964559"/>
                <a:gd name="connsiteY13" fmla="*/ 3542614 h 6903536"/>
                <a:gd name="connsiteX14" fmla="*/ 5709234 w 8964559"/>
                <a:gd name="connsiteY14" fmla="*/ 3648211 h 6903536"/>
                <a:gd name="connsiteX15" fmla="*/ 8964560 w 8964559"/>
                <a:gd name="connsiteY15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64559" h="6903536">
                  <a:moveTo>
                    <a:pt x="8964560" y="6903537"/>
                  </a:moveTo>
                  <a:lnTo>
                    <a:pt x="6668598" y="6903537"/>
                  </a:lnTo>
                  <a:lnTo>
                    <a:pt x="1573156" y="1808095"/>
                  </a:lnTo>
                  <a:lnTo>
                    <a:pt x="1056686" y="1291625"/>
                  </a:lnTo>
                  <a:lnTo>
                    <a:pt x="0" y="234939"/>
                  </a:lnTo>
                  <a:lnTo>
                    <a:pt x="0" y="0"/>
                  </a:lnTo>
                  <a:lnTo>
                    <a:pt x="2061023" y="0"/>
                  </a:lnTo>
                  <a:lnTo>
                    <a:pt x="2942134" y="881111"/>
                  </a:lnTo>
                  <a:lnTo>
                    <a:pt x="3621767" y="1560743"/>
                  </a:lnTo>
                  <a:lnTo>
                    <a:pt x="4093623" y="2032600"/>
                  </a:lnTo>
                  <a:lnTo>
                    <a:pt x="5364201" y="3303178"/>
                  </a:lnTo>
                  <a:lnTo>
                    <a:pt x="5372476" y="3311453"/>
                  </a:lnTo>
                  <a:lnTo>
                    <a:pt x="5475914" y="3414891"/>
                  </a:lnTo>
                  <a:lnTo>
                    <a:pt x="5603637" y="3542614"/>
                  </a:lnTo>
                  <a:lnTo>
                    <a:pt x="5709234" y="3648211"/>
                  </a:lnTo>
                  <a:lnTo>
                    <a:pt x="8964560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8AF9DFD9-916F-BA4C-C747-4122EED1AA72}"/>
                </a:ext>
              </a:extLst>
            </p:cNvPr>
            <p:cNvSpPr/>
            <p:nvPr/>
          </p:nvSpPr>
          <p:spPr>
            <a:xfrm flipH="1">
              <a:off x="4400697" y="2810633"/>
              <a:ext cx="4425470" cy="4104416"/>
            </a:xfrm>
            <a:custGeom>
              <a:avLst/>
              <a:gdLst>
                <a:gd name="connsiteX0" fmla="*/ 4425471 w 4425470"/>
                <a:gd name="connsiteY0" fmla="*/ 4104417 h 4104416"/>
                <a:gd name="connsiteX1" fmla="*/ 3783256 w 4425470"/>
                <a:gd name="connsiteY1" fmla="*/ 4104417 h 4104416"/>
                <a:gd name="connsiteX2" fmla="*/ 1842581 w 4425470"/>
                <a:gd name="connsiteY2" fmla="*/ 2163921 h 4104416"/>
                <a:gd name="connsiteX3" fmla="*/ 938264 w 4425470"/>
                <a:gd name="connsiteY3" fmla="*/ 1259604 h 4104416"/>
                <a:gd name="connsiteX4" fmla="*/ 300726 w 4425470"/>
                <a:gd name="connsiteY4" fmla="*/ 622067 h 4104416"/>
                <a:gd name="connsiteX5" fmla="*/ 66327 w 4425470"/>
                <a:gd name="connsiteY5" fmla="*/ 387667 h 4104416"/>
                <a:gd name="connsiteX6" fmla="*/ 15597 w 4425470"/>
                <a:gd name="connsiteY6" fmla="*/ 144093 h 4104416"/>
                <a:gd name="connsiteX7" fmla="*/ 26571 w 4425470"/>
                <a:gd name="connsiteY7" fmla="*/ 120528 h 4104416"/>
                <a:gd name="connsiteX8" fmla="*/ 48338 w 4425470"/>
                <a:gd name="connsiteY8" fmla="*/ 87247 h 4104416"/>
                <a:gd name="connsiteX9" fmla="*/ 66327 w 4425470"/>
                <a:gd name="connsiteY9" fmla="*/ 66560 h 4104416"/>
                <a:gd name="connsiteX10" fmla="*/ 226971 w 4425470"/>
                <a:gd name="connsiteY10" fmla="*/ 0 h 4104416"/>
                <a:gd name="connsiteX11" fmla="*/ 387434 w 4425470"/>
                <a:gd name="connsiteY11" fmla="*/ 66560 h 4104416"/>
                <a:gd name="connsiteX12" fmla="*/ 920994 w 4425470"/>
                <a:gd name="connsiteY12" fmla="*/ 600120 h 4104416"/>
                <a:gd name="connsiteX13" fmla="*/ 2047298 w 4425470"/>
                <a:gd name="connsiteY13" fmla="*/ 1726244 h 4104416"/>
                <a:gd name="connsiteX14" fmla="*/ 4425471 w 4425470"/>
                <a:gd name="connsiteY14" fmla="*/ 4104417 h 410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25470" h="4104416">
                  <a:moveTo>
                    <a:pt x="4425471" y="4104417"/>
                  </a:moveTo>
                  <a:lnTo>
                    <a:pt x="3783256" y="4104417"/>
                  </a:lnTo>
                  <a:lnTo>
                    <a:pt x="1842581" y="2163921"/>
                  </a:lnTo>
                  <a:lnTo>
                    <a:pt x="938264" y="1259604"/>
                  </a:lnTo>
                  <a:lnTo>
                    <a:pt x="300726" y="622067"/>
                  </a:lnTo>
                  <a:lnTo>
                    <a:pt x="66327" y="387667"/>
                  </a:lnTo>
                  <a:cubicBezTo>
                    <a:pt x="666" y="321827"/>
                    <a:pt x="-16244" y="225584"/>
                    <a:pt x="15597" y="144093"/>
                  </a:cubicBezTo>
                  <a:cubicBezTo>
                    <a:pt x="18835" y="135998"/>
                    <a:pt x="22433" y="128083"/>
                    <a:pt x="26571" y="120528"/>
                  </a:cubicBezTo>
                  <a:cubicBezTo>
                    <a:pt x="32507" y="109015"/>
                    <a:pt x="39703" y="97861"/>
                    <a:pt x="48338" y="87247"/>
                  </a:cubicBezTo>
                  <a:cubicBezTo>
                    <a:pt x="53734" y="80052"/>
                    <a:pt x="59671" y="73216"/>
                    <a:pt x="66327" y="66560"/>
                  </a:cubicBezTo>
                  <a:cubicBezTo>
                    <a:pt x="110760" y="22127"/>
                    <a:pt x="168685" y="0"/>
                    <a:pt x="226971" y="0"/>
                  </a:cubicBezTo>
                  <a:cubicBezTo>
                    <a:pt x="285256" y="0"/>
                    <a:pt x="343181" y="22127"/>
                    <a:pt x="387434" y="66560"/>
                  </a:cubicBezTo>
                  <a:lnTo>
                    <a:pt x="920994" y="600120"/>
                  </a:lnTo>
                  <a:lnTo>
                    <a:pt x="2047298" y="1726244"/>
                  </a:lnTo>
                  <a:lnTo>
                    <a:pt x="4425471" y="4104417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9FB74CCB-0493-360D-21F2-DBAE55C05011}"/>
                </a:ext>
              </a:extLst>
            </p:cNvPr>
            <p:cNvSpPr/>
            <p:nvPr/>
          </p:nvSpPr>
          <p:spPr>
            <a:xfrm flipH="1">
              <a:off x="6158063" y="5370316"/>
              <a:ext cx="1594877" cy="1544732"/>
            </a:xfrm>
            <a:custGeom>
              <a:avLst/>
              <a:gdLst>
                <a:gd name="connsiteX0" fmla="*/ 1594878 w 1594877"/>
                <a:gd name="connsiteY0" fmla="*/ 1544733 h 1544732"/>
                <a:gd name="connsiteX1" fmla="*/ 1494678 w 1594877"/>
                <a:gd name="connsiteY1" fmla="*/ 1544733 h 1544732"/>
                <a:gd name="connsiteX2" fmla="*/ 10389 w 1594877"/>
                <a:gd name="connsiteY2" fmla="*/ 60444 h 1544732"/>
                <a:gd name="connsiteX3" fmla="*/ 10389 w 1594877"/>
                <a:gd name="connsiteY3" fmla="*/ 10433 h 1544732"/>
                <a:gd name="connsiteX4" fmla="*/ 35394 w 1594877"/>
                <a:gd name="connsiteY4" fmla="*/ 0 h 1544732"/>
                <a:gd name="connsiteX5" fmla="*/ 60399 w 1594877"/>
                <a:gd name="connsiteY5" fmla="*/ 10433 h 1544732"/>
                <a:gd name="connsiteX6" fmla="*/ 358120 w 1594877"/>
                <a:gd name="connsiteY6" fmla="*/ 308155 h 1544732"/>
                <a:gd name="connsiteX7" fmla="*/ 1594878 w 1594877"/>
                <a:gd name="connsiteY7" fmla="*/ 1544733 h 154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877" h="1544732">
                  <a:moveTo>
                    <a:pt x="1594878" y="1544733"/>
                  </a:moveTo>
                  <a:lnTo>
                    <a:pt x="1494678" y="1544733"/>
                  </a:lnTo>
                  <a:lnTo>
                    <a:pt x="10389" y="60444"/>
                  </a:lnTo>
                  <a:cubicBezTo>
                    <a:pt x="-3463" y="46592"/>
                    <a:pt x="-3463" y="24286"/>
                    <a:pt x="10389" y="10433"/>
                  </a:cubicBezTo>
                  <a:cubicBezTo>
                    <a:pt x="17225" y="3598"/>
                    <a:pt x="26399" y="0"/>
                    <a:pt x="35394" y="0"/>
                  </a:cubicBezTo>
                  <a:cubicBezTo>
                    <a:pt x="44388" y="0"/>
                    <a:pt x="53563" y="3598"/>
                    <a:pt x="60399" y="10433"/>
                  </a:cubicBezTo>
                  <a:lnTo>
                    <a:pt x="358120" y="308155"/>
                  </a:lnTo>
                  <a:lnTo>
                    <a:pt x="1594878" y="1544733"/>
                  </a:ln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26">
              <a:extLst>
                <a:ext uri="{FF2B5EF4-FFF2-40B4-BE49-F238E27FC236}">
                  <a16:creationId xmlns:a16="http://schemas.microsoft.com/office/drawing/2014/main" id="{7C65DE81-5BDA-2EF4-2236-2DF8D40CEFC8}"/>
                </a:ext>
              </a:extLst>
            </p:cNvPr>
            <p:cNvSpPr/>
            <p:nvPr/>
          </p:nvSpPr>
          <p:spPr>
            <a:xfrm flipH="1">
              <a:off x="11221664" y="4466898"/>
              <a:ext cx="959903" cy="1033434"/>
            </a:xfrm>
            <a:custGeom>
              <a:avLst/>
              <a:gdLst>
                <a:gd name="connsiteX0" fmla="*/ 944793 w 959903"/>
                <a:gd name="connsiteY0" fmla="*/ 1018189 h 1033434"/>
                <a:gd name="connsiteX1" fmla="*/ 871397 w 959903"/>
                <a:gd name="connsiteY1" fmla="*/ 1018189 h 1033434"/>
                <a:gd name="connsiteX2" fmla="*/ 0 w 959903"/>
                <a:gd name="connsiteY2" fmla="*/ 146792 h 1033434"/>
                <a:gd name="connsiteX3" fmla="*/ 0 w 959903"/>
                <a:gd name="connsiteY3" fmla="*/ 0 h 1033434"/>
                <a:gd name="connsiteX4" fmla="*/ 944793 w 959903"/>
                <a:gd name="connsiteY4" fmla="*/ 944793 h 1033434"/>
                <a:gd name="connsiteX5" fmla="*/ 944793 w 959903"/>
                <a:gd name="connsiteY5" fmla="*/ 1018189 h 103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903" h="1033434">
                  <a:moveTo>
                    <a:pt x="944793" y="1018189"/>
                  </a:moveTo>
                  <a:cubicBezTo>
                    <a:pt x="924465" y="1038517"/>
                    <a:pt x="891545" y="1038517"/>
                    <a:pt x="871397" y="1018189"/>
                  </a:cubicBezTo>
                  <a:lnTo>
                    <a:pt x="0" y="146792"/>
                  </a:lnTo>
                  <a:lnTo>
                    <a:pt x="0" y="0"/>
                  </a:lnTo>
                  <a:lnTo>
                    <a:pt x="944793" y="944793"/>
                  </a:lnTo>
                  <a:cubicBezTo>
                    <a:pt x="964941" y="965121"/>
                    <a:pt x="964941" y="997861"/>
                    <a:pt x="944793" y="101818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27">
              <a:extLst>
                <a:ext uri="{FF2B5EF4-FFF2-40B4-BE49-F238E27FC236}">
                  <a16:creationId xmlns:a16="http://schemas.microsoft.com/office/drawing/2014/main" id="{6306B905-10E3-B94C-DEF1-E3D639005AFB}"/>
                </a:ext>
              </a:extLst>
            </p:cNvPr>
            <p:cNvSpPr/>
            <p:nvPr/>
          </p:nvSpPr>
          <p:spPr>
            <a:xfrm flipH="1">
              <a:off x="6554229" y="1253172"/>
              <a:ext cx="701489" cy="701489"/>
            </a:xfrm>
            <a:custGeom>
              <a:avLst/>
              <a:gdLst>
                <a:gd name="connsiteX0" fmla="*/ 694339 w 701489"/>
                <a:gd name="connsiteY0" fmla="*/ 694338 h 701489"/>
                <a:gd name="connsiteX1" fmla="*/ 694339 w 701489"/>
                <a:gd name="connsiteY1" fmla="*/ 694338 h 701489"/>
                <a:gd name="connsiteX2" fmla="*/ 659799 w 701489"/>
                <a:gd name="connsiteY2" fmla="*/ 694338 h 701489"/>
                <a:gd name="connsiteX3" fmla="*/ 7151 w 701489"/>
                <a:gd name="connsiteY3" fmla="*/ 41690 h 701489"/>
                <a:gd name="connsiteX4" fmla="*/ 7151 w 701489"/>
                <a:gd name="connsiteY4" fmla="*/ 7151 h 701489"/>
                <a:gd name="connsiteX5" fmla="*/ 7151 w 701489"/>
                <a:gd name="connsiteY5" fmla="*/ 7151 h 701489"/>
                <a:gd name="connsiteX6" fmla="*/ 41690 w 701489"/>
                <a:gd name="connsiteY6" fmla="*/ 7151 h 701489"/>
                <a:gd name="connsiteX7" fmla="*/ 694339 w 701489"/>
                <a:gd name="connsiteY7" fmla="*/ 659799 h 701489"/>
                <a:gd name="connsiteX8" fmla="*/ 694339 w 701489"/>
                <a:gd name="connsiteY8" fmla="*/ 694338 h 7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489" h="701489">
                  <a:moveTo>
                    <a:pt x="694339" y="694338"/>
                  </a:moveTo>
                  <a:lnTo>
                    <a:pt x="694339" y="694338"/>
                  </a:lnTo>
                  <a:cubicBezTo>
                    <a:pt x="684804" y="703873"/>
                    <a:pt x="669333" y="703873"/>
                    <a:pt x="659799" y="694338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694339" y="659799"/>
                  </a:lnTo>
                  <a:cubicBezTo>
                    <a:pt x="703873" y="669333"/>
                    <a:pt x="703873" y="684804"/>
                    <a:pt x="694339" y="69433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28">
              <a:extLst>
                <a:ext uri="{FF2B5EF4-FFF2-40B4-BE49-F238E27FC236}">
                  <a16:creationId xmlns:a16="http://schemas.microsoft.com/office/drawing/2014/main" id="{449B93B0-089A-8978-DB97-F515E683C646}"/>
                </a:ext>
              </a:extLst>
            </p:cNvPr>
            <p:cNvSpPr/>
            <p:nvPr/>
          </p:nvSpPr>
          <p:spPr>
            <a:xfrm flipH="1">
              <a:off x="9338059" y="5464445"/>
              <a:ext cx="249779" cy="249779"/>
            </a:xfrm>
            <a:custGeom>
              <a:avLst/>
              <a:gdLst>
                <a:gd name="connsiteX0" fmla="*/ 242629 w 249779"/>
                <a:gd name="connsiteY0" fmla="*/ 242629 h 249779"/>
                <a:gd name="connsiteX1" fmla="*/ 242629 w 249779"/>
                <a:gd name="connsiteY1" fmla="*/ 242629 h 249779"/>
                <a:gd name="connsiteX2" fmla="*/ 208090 w 249779"/>
                <a:gd name="connsiteY2" fmla="*/ 242629 h 249779"/>
                <a:gd name="connsiteX3" fmla="*/ 7151 w 249779"/>
                <a:gd name="connsiteY3" fmla="*/ 41690 h 249779"/>
                <a:gd name="connsiteX4" fmla="*/ 7151 w 249779"/>
                <a:gd name="connsiteY4" fmla="*/ 7151 h 249779"/>
                <a:gd name="connsiteX5" fmla="*/ 7151 w 249779"/>
                <a:gd name="connsiteY5" fmla="*/ 7151 h 249779"/>
                <a:gd name="connsiteX6" fmla="*/ 41690 w 249779"/>
                <a:gd name="connsiteY6" fmla="*/ 7151 h 249779"/>
                <a:gd name="connsiteX7" fmla="*/ 242629 w 249779"/>
                <a:gd name="connsiteY7" fmla="*/ 208090 h 249779"/>
                <a:gd name="connsiteX8" fmla="*/ 242629 w 249779"/>
                <a:gd name="connsiteY8" fmla="*/ 242629 h 2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79" h="249779">
                  <a:moveTo>
                    <a:pt x="242629" y="242629"/>
                  </a:moveTo>
                  <a:lnTo>
                    <a:pt x="242629" y="242629"/>
                  </a:lnTo>
                  <a:cubicBezTo>
                    <a:pt x="233095" y="252164"/>
                    <a:pt x="217624" y="252164"/>
                    <a:pt x="208090" y="242629"/>
                  </a:cubicBezTo>
                  <a:lnTo>
                    <a:pt x="7151" y="41690"/>
                  </a:lnTo>
                  <a:cubicBezTo>
                    <a:pt x="-2384" y="32155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29" y="208090"/>
                  </a:lnTo>
                  <a:cubicBezTo>
                    <a:pt x="252164" y="217624"/>
                    <a:pt x="252164" y="233095"/>
                    <a:pt x="242629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87CD9414-5142-13EF-E3CD-4645DAD3816E}"/>
                </a:ext>
              </a:extLst>
            </p:cNvPr>
            <p:cNvSpPr/>
            <p:nvPr/>
          </p:nvSpPr>
          <p:spPr>
            <a:xfrm flipH="1">
              <a:off x="4852676" y="4977522"/>
              <a:ext cx="867978" cy="867979"/>
            </a:xfrm>
            <a:custGeom>
              <a:avLst/>
              <a:gdLst>
                <a:gd name="connsiteX0" fmla="*/ 855836 w 867978"/>
                <a:gd name="connsiteY0" fmla="*/ 855836 h 867979"/>
                <a:gd name="connsiteX1" fmla="*/ 855836 w 867978"/>
                <a:gd name="connsiteY1" fmla="*/ 855836 h 867979"/>
                <a:gd name="connsiteX2" fmla="*/ 797551 w 867978"/>
                <a:gd name="connsiteY2" fmla="*/ 855836 h 867979"/>
                <a:gd name="connsiteX3" fmla="*/ 12143 w 867978"/>
                <a:gd name="connsiteY3" fmla="*/ 70427 h 867979"/>
                <a:gd name="connsiteX4" fmla="*/ 12143 w 867978"/>
                <a:gd name="connsiteY4" fmla="*/ 12143 h 867979"/>
                <a:gd name="connsiteX5" fmla="*/ 12143 w 867978"/>
                <a:gd name="connsiteY5" fmla="*/ 12143 h 867979"/>
                <a:gd name="connsiteX6" fmla="*/ 70427 w 867978"/>
                <a:gd name="connsiteY6" fmla="*/ 12143 h 867979"/>
                <a:gd name="connsiteX7" fmla="*/ 855836 w 867978"/>
                <a:gd name="connsiteY7" fmla="*/ 797551 h 867979"/>
                <a:gd name="connsiteX8" fmla="*/ 855836 w 867978"/>
                <a:gd name="connsiteY8" fmla="*/ 855836 h 86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978" h="867979">
                  <a:moveTo>
                    <a:pt x="855836" y="855836"/>
                  </a:moveTo>
                  <a:lnTo>
                    <a:pt x="855836" y="855836"/>
                  </a:lnTo>
                  <a:cubicBezTo>
                    <a:pt x="839646" y="872027"/>
                    <a:pt x="813561" y="872027"/>
                    <a:pt x="797551" y="855836"/>
                  </a:cubicBezTo>
                  <a:lnTo>
                    <a:pt x="12143" y="70427"/>
                  </a:lnTo>
                  <a:cubicBezTo>
                    <a:pt x="-4048" y="54237"/>
                    <a:pt x="-4048" y="28153"/>
                    <a:pt x="12143" y="12143"/>
                  </a:cubicBezTo>
                  <a:lnTo>
                    <a:pt x="12143" y="12143"/>
                  </a:lnTo>
                  <a:cubicBezTo>
                    <a:pt x="28333" y="-4048"/>
                    <a:pt x="54417" y="-4048"/>
                    <a:pt x="70427" y="12143"/>
                  </a:cubicBezTo>
                  <a:lnTo>
                    <a:pt x="855836" y="797551"/>
                  </a:lnTo>
                  <a:cubicBezTo>
                    <a:pt x="872026" y="813742"/>
                    <a:pt x="872026" y="839826"/>
                    <a:pt x="855836" y="85583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30">
              <a:extLst>
                <a:ext uri="{FF2B5EF4-FFF2-40B4-BE49-F238E27FC236}">
                  <a16:creationId xmlns:a16="http://schemas.microsoft.com/office/drawing/2014/main" id="{FE0CDECF-8DDB-B236-F2E9-42EC0D031DFC}"/>
                </a:ext>
              </a:extLst>
            </p:cNvPr>
            <p:cNvSpPr/>
            <p:nvPr/>
          </p:nvSpPr>
          <p:spPr>
            <a:xfrm flipH="1">
              <a:off x="8981872" y="456610"/>
              <a:ext cx="249780" cy="249780"/>
            </a:xfrm>
            <a:custGeom>
              <a:avLst/>
              <a:gdLst>
                <a:gd name="connsiteX0" fmla="*/ 242630 w 249780"/>
                <a:gd name="connsiteY0" fmla="*/ 242629 h 249780"/>
                <a:gd name="connsiteX1" fmla="*/ 242630 w 249780"/>
                <a:gd name="connsiteY1" fmla="*/ 242629 h 249780"/>
                <a:gd name="connsiteX2" fmla="*/ 208090 w 249780"/>
                <a:gd name="connsiteY2" fmla="*/ 242629 h 249780"/>
                <a:gd name="connsiteX3" fmla="*/ 7151 w 249780"/>
                <a:gd name="connsiteY3" fmla="*/ 41690 h 249780"/>
                <a:gd name="connsiteX4" fmla="*/ 7151 w 249780"/>
                <a:gd name="connsiteY4" fmla="*/ 7151 h 249780"/>
                <a:gd name="connsiteX5" fmla="*/ 7151 w 249780"/>
                <a:gd name="connsiteY5" fmla="*/ 7151 h 249780"/>
                <a:gd name="connsiteX6" fmla="*/ 41690 w 249780"/>
                <a:gd name="connsiteY6" fmla="*/ 7151 h 249780"/>
                <a:gd name="connsiteX7" fmla="*/ 242630 w 249780"/>
                <a:gd name="connsiteY7" fmla="*/ 208090 h 249780"/>
                <a:gd name="connsiteX8" fmla="*/ 242630 w 249780"/>
                <a:gd name="connsiteY8" fmla="*/ 242629 h 2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80" h="249780">
                  <a:moveTo>
                    <a:pt x="242630" y="242629"/>
                  </a:moveTo>
                  <a:lnTo>
                    <a:pt x="242630" y="242629"/>
                  </a:lnTo>
                  <a:cubicBezTo>
                    <a:pt x="233095" y="252164"/>
                    <a:pt x="217625" y="252164"/>
                    <a:pt x="208090" y="242629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30" y="208090"/>
                  </a:lnTo>
                  <a:cubicBezTo>
                    <a:pt x="252164" y="217624"/>
                    <a:pt x="252164" y="233095"/>
                    <a:pt x="242630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31">
              <a:extLst>
                <a:ext uri="{FF2B5EF4-FFF2-40B4-BE49-F238E27FC236}">
                  <a16:creationId xmlns:a16="http://schemas.microsoft.com/office/drawing/2014/main" id="{E6642546-E8B5-E01E-8102-4B8BBF87CF43}"/>
                </a:ext>
              </a:extLst>
            </p:cNvPr>
            <p:cNvSpPr/>
            <p:nvPr/>
          </p:nvSpPr>
          <p:spPr>
            <a:xfrm flipH="1">
              <a:off x="11561345" y="648510"/>
              <a:ext cx="620222" cy="662182"/>
            </a:xfrm>
            <a:custGeom>
              <a:avLst/>
              <a:gdLst>
                <a:gd name="connsiteX0" fmla="*/ 611453 w 620222"/>
                <a:gd name="connsiteY0" fmla="*/ 653548 h 662182"/>
                <a:gd name="connsiteX1" fmla="*/ 569538 w 620222"/>
                <a:gd name="connsiteY1" fmla="*/ 653548 h 662182"/>
                <a:gd name="connsiteX2" fmla="*/ 0 w 620222"/>
                <a:gd name="connsiteY2" fmla="*/ 83830 h 662182"/>
                <a:gd name="connsiteX3" fmla="*/ 0 w 620222"/>
                <a:gd name="connsiteY3" fmla="*/ 0 h 662182"/>
                <a:gd name="connsiteX4" fmla="*/ 611453 w 620222"/>
                <a:gd name="connsiteY4" fmla="*/ 611453 h 662182"/>
                <a:gd name="connsiteX5" fmla="*/ 611453 w 620222"/>
                <a:gd name="connsiteY5" fmla="*/ 653548 h 66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222" h="662182">
                  <a:moveTo>
                    <a:pt x="611453" y="653548"/>
                  </a:moveTo>
                  <a:cubicBezTo>
                    <a:pt x="599940" y="665061"/>
                    <a:pt x="581051" y="665061"/>
                    <a:pt x="569538" y="653548"/>
                  </a:cubicBezTo>
                  <a:lnTo>
                    <a:pt x="0" y="83830"/>
                  </a:lnTo>
                  <a:lnTo>
                    <a:pt x="0" y="0"/>
                  </a:lnTo>
                  <a:lnTo>
                    <a:pt x="611453" y="611453"/>
                  </a:lnTo>
                  <a:cubicBezTo>
                    <a:pt x="623146" y="623146"/>
                    <a:pt x="623146" y="641855"/>
                    <a:pt x="611453" y="65354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32">
              <a:extLst>
                <a:ext uri="{FF2B5EF4-FFF2-40B4-BE49-F238E27FC236}">
                  <a16:creationId xmlns:a16="http://schemas.microsoft.com/office/drawing/2014/main" id="{7F0A24E1-B2CF-AA3D-450F-7AA0BD3F0CF9}"/>
                </a:ext>
              </a:extLst>
            </p:cNvPr>
            <p:cNvSpPr/>
            <p:nvPr/>
          </p:nvSpPr>
          <p:spPr>
            <a:xfrm flipH="1">
              <a:off x="7172474" y="5268138"/>
              <a:ext cx="1863290" cy="1646911"/>
            </a:xfrm>
            <a:custGeom>
              <a:avLst/>
              <a:gdLst>
                <a:gd name="connsiteX0" fmla="*/ 1863291 w 1863290"/>
                <a:gd name="connsiteY0" fmla="*/ 1646911 h 1646911"/>
                <a:gd name="connsiteX1" fmla="*/ 1430291 w 1863290"/>
                <a:gd name="connsiteY1" fmla="*/ 1646911 h 1646911"/>
                <a:gd name="connsiteX2" fmla="*/ 44942 w 1863290"/>
                <a:gd name="connsiteY2" fmla="*/ 261563 h 1646911"/>
                <a:gd name="connsiteX3" fmla="*/ 28932 w 1863290"/>
                <a:gd name="connsiteY3" fmla="*/ 63861 h 1646911"/>
                <a:gd name="connsiteX4" fmla="*/ 44942 w 1863290"/>
                <a:gd name="connsiteY4" fmla="*/ 44973 h 1646911"/>
                <a:gd name="connsiteX5" fmla="*/ 153058 w 1863290"/>
                <a:gd name="connsiteY5" fmla="*/ 0 h 1646911"/>
                <a:gd name="connsiteX6" fmla="*/ 261352 w 1863290"/>
                <a:gd name="connsiteY6" fmla="*/ 44973 h 1646911"/>
                <a:gd name="connsiteX7" fmla="*/ 1209563 w 1863290"/>
                <a:gd name="connsiteY7" fmla="*/ 993184 h 1646911"/>
                <a:gd name="connsiteX8" fmla="*/ 1863291 w 1863290"/>
                <a:gd name="connsiteY8" fmla="*/ 1646911 h 164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290" h="1646911">
                  <a:moveTo>
                    <a:pt x="1863291" y="1646911"/>
                  </a:moveTo>
                  <a:lnTo>
                    <a:pt x="1430291" y="1646911"/>
                  </a:lnTo>
                  <a:lnTo>
                    <a:pt x="44942" y="261563"/>
                  </a:lnTo>
                  <a:cubicBezTo>
                    <a:pt x="-9025" y="207596"/>
                    <a:pt x="-14422" y="123586"/>
                    <a:pt x="28932" y="63861"/>
                  </a:cubicBezTo>
                  <a:cubicBezTo>
                    <a:pt x="33609" y="57206"/>
                    <a:pt x="39006" y="50909"/>
                    <a:pt x="44942" y="44973"/>
                  </a:cubicBezTo>
                  <a:cubicBezTo>
                    <a:pt x="74804" y="15111"/>
                    <a:pt x="114021" y="0"/>
                    <a:pt x="153058" y="0"/>
                  </a:cubicBezTo>
                  <a:cubicBezTo>
                    <a:pt x="192094" y="0"/>
                    <a:pt x="231490" y="15111"/>
                    <a:pt x="261352" y="44973"/>
                  </a:cubicBezTo>
                  <a:lnTo>
                    <a:pt x="1209563" y="993184"/>
                  </a:lnTo>
                  <a:lnTo>
                    <a:pt x="1863291" y="1646911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3" name="Freeform: Shape 33">
              <a:extLst>
                <a:ext uri="{FF2B5EF4-FFF2-40B4-BE49-F238E27FC236}">
                  <a16:creationId xmlns:a16="http://schemas.microsoft.com/office/drawing/2014/main" id="{70E75DE8-AEF2-633C-2CBC-DFF8F0F7FE58}"/>
                </a:ext>
              </a:extLst>
            </p:cNvPr>
            <p:cNvSpPr/>
            <p:nvPr/>
          </p:nvSpPr>
          <p:spPr>
            <a:xfrm rot="802202" flipH="1">
              <a:off x="7592049" y="1923832"/>
              <a:ext cx="541475" cy="541475"/>
            </a:xfrm>
            <a:custGeom>
              <a:avLst/>
              <a:gdLst>
                <a:gd name="connsiteX0" fmla="*/ 541475 w 541475"/>
                <a:gd name="connsiteY0" fmla="*/ 270737 h 541475"/>
                <a:gd name="connsiteX1" fmla="*/ 270738 w 541475"/>
                <a:gd name="connsiteY1" fmla="*/ 541475 h 541475"/>
                <a:gd name="connsiteX2" fmla="*/ 0 w 541475"/>
                <a:gd name="connsiteY2" fmla="*/ 270737 h 541475"/>
                <a:gd name="connsiteX3" fmla="*/ 270738 w 541475"/>
                <a:gd name="connsiteY3" fmla="*/ 0 h 541475"/>
                <a:gd name="connsiteX4" fmla="*/ 541475 w 541475"/>
                <a:gd name="connsiteY4" fmla="*/ 270737 h 5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475" h="541475">
                  <a:moveTo>
                    <a:pt x="541475" y="270737"/>
                  </a:moveTo>
                  <a:cubicBezTo>
                    <a:pt x="541475" y="420262"/>
                    <a:pt x="420262" y="541475"/>
                    <a:pt x="270738" y="541475"/>
                  </a:cubicBezTo>
                  <a:cubicBezTo>
                    <a:pt x="121213" y="541475"/>
                    <a:pt x="0" y="420262"/>
                    <a:pt x="0" y="270737"/>
                  </a:cubicBezTo>
                  <a:cubicBezTo>
                    <a:pt x="0" y="121213"/>
                    <a:pt x="121213" y="0"/>
                    <a:pt x="270738" y="0"/>
                  </a:cubicBezTo>
                  <a:cubicBezTo>
                    <a:pt x="420262" y="0"/>
                    <a:pt x="541475" y="121213"/>
                    <a:pt x="541475" y="27073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34">
              <a:extLst>
                <a:ext uri="{FF2B5EF4-FFF2-40B4-BE49-F238E27FC236}">
                  <a16:creationId xmlns:a16="http://schemas.microsoft.com/office/drawing/2014/main" id="{2249F4FC-6490-CB8A-C13A-3F06DBD10C2C}"/>
                </a:ext>
              </a:extLst>
            </p:cNvPr>
            <p:cNvSpPr/>
            <p:nvPr/>
          </p:nvSpPr>
          <p:spPr>
            <a:xfrm flipH="1">
              <a:off x="10427440" y="1122166"/>
              <a:ext cx="751948" cy="751948"/>
            </a:xfrm>
            <a:custGeom>
              <a:avLst/>
              <a:gdLst>
                <a:gd name="connsiteX0" fmla="*/ 751949 w 751948"/>
                <a:gd name="connsiteY0" fmla="*/ 375974 h 751948"/>
                <a:gd name="connsiteX1" fmla="*/ 375974 w 751948"/>
                <a:gd name="connsiteY1" fmla="*/ 751949 h 751948"/>
                <a:gd name="connsiteX2" fmla="*/ 0 w 751948"/>
                <a:gd name="connsiteY2" fmla="*/ 375974 h 751948"/>
                <a:gd name="connsiteX3" fmla="*/ 375974 w 751948"/>
                <a:gd name="connsiteY3" fmla="*/ 0 h 751948"/>
                <a:gd name="connsiteX4" fmla="*/ 751949 w 751948"/>
                <a:gd name="connsiteY4" fmla="*/ 375974 h 75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948" h="751948">
                  <a:moveTo>
                    <a:pt x="751949" y="375974"/>
                  </a:moveTo>
                  <a:cubicBezTo>
                    <a:pt x="751949" y="583619"/>
                    <a:pt x="583619" y="751949"/>
                    <a:pt x="375974" y="751949"/>
                  </a:cubicBezTo>
                  <a:cubicBezTo>
                    <a:pt x="168329" y="751949"/>
                    <a:pt x="0" y="583619"/>
                    <a:pt x="0" y="375974"/>
                  </a:cubicBezTo>
                  <a:cubicBezTo>
                    <a:pt x="0" y="168330"/>
                    <a:pt x="168329" y="0"/>
                    <a:pt x="375974" y="0"/>
                  </a:cubicBezTo>
                  <a:cubicBezTo>
                    <a:pt x="583619" y="0"/>
                    <a:pt x="751949" y="168329"/>
                    <a:pt x="751949" y="375974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129FE6D9-BFCD-64DE-89BE-C73A1B5B2C8C}"/>
                </a:ext>
              </a:extLst>
            </p:cNvPr>
            <p:cNvSpPr/>
            <p:nvPr/>
          </p:nvSpPr>
          <p:spPr>
            <a:xfrm flipH="1">
              <a:off x="8880548" y="3064460"/>
              <a:ext cx="2244333" cy="2244332"/>
            </a:xfrm>
            <a:custGeom>
              <a:avLst/>
              <a:gdLst>
                <a:gd name="connsiteX0" fmla="*/ 1121987 w 2244333"/>
                <a:gd name="connsiteY0" fmla="*/ 0 h 2244332"/>
                <a:gd name="connsiteX1" fmla="*/ 1076474 w 2244333"/>
                <a:gd name="connsiteY1" fmla="*/ 899 h 2244332"/>
                <a:gd name="connsiteX2" fmla="*/ 1076474 w 2244333"/>
                <a:gd name="connsiteY2" fmla="*/ 899 h 2244332"/>
                <a:gd name="connsiteX3" fmla="*/ 610733 w 2244333"/>
                <a:gd name="connsiteY3" fmla="*/ 122866 h 2244332"/>
                <a:gd name="connsiteX4" fmla="*/ 325605 w 2244333"/>
                <a:gd name="connsiteY4" fmla="*/ 331721 h 2244332"/>
                <a:gd name="connsiteX5" fmla="*/ 257425 w 2244333"/>
                <a:gd name="connsiteY5" fmla="*/ 406916 h 2244332"/>
                <a:gd name="connsiteX6" fmla="*/ 148231 w 2244333"/>
                <a:gd name="connsiteY6" fmla="*/ 564321 h 2244332"/>
                <a:gd name="connsiteX7" fmla="*/ 0 w 2244333"/>
                <a:gd name="connsiteY7" fmla="*/ 1122166 h 2244332"/>
                <a:gd name="connsiteX8" fmla="*/ 1122167 w 2244333"/>
                <a:gd name="connsiteY8" fmla="*/ 2244333 h 2244332"/>
                <a:gd name="connsiteX9" fmla="*/ 1621547 w 2244333"/>
                <a:gd name="connsiteY9" fmla="*/ 2127223 h 2244332"/>
                <a:gd name="connsiteX10" fmla="*/ 1621727 w 2244333"/>
                <a:gd name="connsiteY10" fmla="*/ 2127223 h 2244332"/>
                <a:gd name="connsiteX11" fmla="*/ 1837417 w 2244333"/>
                <a:gd name="connsiteY11" fmla="*/ 1986907 h 2244332"/>
                <a:gd name="connsiteX12" fmla="*/ 1931141 w 2244333"/>
                <a:gd name="connsiteY12" fmla="*/ 1900020 h 2244332"/>
                <a:gd name="connsiteX13" fmla="*/ 2121467 w 2244333"/>
                <a:gd name="connsiteY13" fmla="*/ 1633600 h 2244332"/>
                <a:gd name="connsiteX14" fmla="*/ 2243434 w 2244333"/>
                <a:gd name="connsiteY14" fmla="*/ 1167679 h 2244332"/>
                <a:gd name="connsiteX15" fmla="*/ 2244333 w 2244333"/>
                <a:gd name="connsiteY15" fmla="*/ 1122166 h 2244332"/>
                <a:gd name="connsiteX16" fmla="*/ 1122167 w 2244333"/>
                <a:gd name="connsiteY16" fmla="*/ 0 h 2244332"/>
                <a:gd name="connsiteX17" fmla="*/ 2152768 w 2244333"/>
                <a:gd name="connsiteY17" fmla="*/ 1122166 h 2244332"/>
                <a:gd name="connsiteX18" fmla="*/ 2052928 w 2244333"/>
                <a:gd name="connsiteY18" fmla="*/ 1565240 h 2244332"/>
                <a:gd name="connsiteX19" fmla="*/ 1853787 w 2244333"/>
                <a:gd name="connsiteY19" fmla="*/ 1848031 h 2244332"/>
                <a:gd name="connsiteX20" fmla="*/ 1772296 w 2244333"/>
                <a:gd name="connsiteY20" fmla="*/ 1921966 h 2244332"/>
                <a:gd name="connsiteX21" fmla="*/ 1561823 w 2244333"/>
                <a:gd name="connsiteY21" fmla="*/ 2054727 h 2244332"/>
                <a:gd name="connsiteX22" fmla="*/ 1121987 w 2244333"/>
                <a:gd name="connsiteY22" fmla="*/ 2152948 h 2244332"/>
                <a:gd name="connsiteX23" fmla="*/ 91205 w 2244333"/>
                <a:gd name="connsiteY23" fmla="*/ 1122166 h 2244332"/>
                <a:gd name="connsiteX24" fmla="*/ 216950 w 2244333"/>
                <a:gd name="connsiteY24" fmla="*/ 628723 h 2244332"/>
                <a:gd name="connsiteX25" fmla="*/ 322187 w 2244333"/>
                <a:gd name="connsiteY25" fmla="*/ 471857 h 2244332"/>
                <a:gd name="connsiteX26" fmla="*/ 390186 w 2244333"/>
                <a:gd name="connsiteY26" fmla="*/ 396482 h 2244332"/>
                <a:gd name="connsiteX27" fmla="*/ 678913 w 2244333"/>
                <a:gd name="connsiteY27" fmla="*/ 191225 h 2244332"/>
                <a:gd name="connsiteX28" fmla="*/ 1121987 w 2244333"/>
                <a:gd name="connsiteY28" fmla="*/ 91385 h 2244332"/>
                <a:gd name="connsiteX29" fmla="*/ 1167859 w 2244333"/>
                <a:gd name="connsiteY29" fmla="*/ 92464 h 2244332"/>
                <a:gd name="connsiteX30" fmla="*/ 2151689 w 2244333"/>
                <a:gd name="connsiteY30" fmla="*/ 1076114 h 2244332"/>
                <a:gd name="connsiteX31" fmla="*/ 2151689 w 2244333"/>
                <a:gd name="connsiteY31" fmla="*/ 1076114 h 2244332"/>
                <a:gd name="connsiteX32" fmla="*/ 2152768 w 2244333"/>
                <a:gd name="connsiteY32" fmla="*/ 1122166 h 224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44333" h="2244332">
                  <a:moveTo>
                    <a:pt x="1121987" y="0"/>
                  </a:moveTo>
                  <a:cubicBezTo>
                    <a:pt x="1106696" y="0"/>
                    <a:pt x="1091585" y="360"/>
                    <a:pt x="1076474" y="899"/>
                  </a:cubicBezTo>
                  <a:lnTo>
                    <a:pt x="1076474" y="899"/>
                  </a:lnTo>
                  <a:cubicBezTo>
                    <a:pt x="909174" y="7555"/>
                    <a:pt x="751409" y="50909"/>
                    <a:pt x="610733" y="122866"/>
                  </a:cubicBezTo>
                  <a:cubicBezTo>
                    <a:pt x="504777" y="177374"/>
                    <a:pt x="408715" y="248071"/>
                    <a:pt x="325605" y="331721"/>
                  </a:cubicBezTo>
                  <a:cubicBezTo>
                    <a:pt x="301859" y="355646"/>
                    <a:pt x="279013" y="380831"/>
                    <a:pt x="257425" y="406916"/>
                  </a:cubicBezTo>
                  <a:cubicBezTo>
                    <a:pt x="216770" y="456026"/>
                    <a:pt x="180252" y="508735"/>
                    <a:pt x="148231" y="564321"/>
                  </a:cubicBezTo>
                  <a:cubicBezTo>
                    <a:pt x="53968" y="728743"/>
                    <a:pt x="0" y="919248"/>
                    <a:pt x="0" y="1122166"/>
                  </a:cubicBezTo>
                  <a:cubicBezTo>
                    <a:pt x="0" y="1741894"/>
                    <a:pt x="502438" y="2244333"/>
                    <a:pt x="1122167" y="2244333"/>
                  </a:cubicBezTo>
                  <a:cubicBezTo>
                    <a:pt x="1301699" y="2244333"/>
                    <a:pt x="1471157" y="2202238"/>
                    <a:pt x="1621547" y="2127223"/>
                  </a:cubicBezTo>
                  <a:lnTo>
                    <a:pt x="1621727" y="2127223"/>
                  </a:lnTo>
                  <a:cubicBezTo>
                    <a:pt x="1699080" y="2088726"/>
                    <a:pt x="1771397" y="2041595"/>
                    <a:pt x="1837417" y="1986907"/>
                  </a:cubicBezTo>
                  <a:cubicBezTo>
                    <a:pt x="1870158" y="1959744"/>
                    <a:pt x="1901459" y="1930781"/>
                    <a:pt x="1931141" y="1900020"/>
                  </a:cubicBezTo>
                  <a:cubicBezTo>
                    <a:pt x="2006696" y="1821407"/>
                    <a:pt x="2071097" y="1731640"/>
                    <a:pt x="2121467" y="1633600"/>
                  </a:cubicBezTo>
                  <a:cubicBezTo>
                    <a:pt x="2193424" y="1492924"/>
                    <a:pt x="2236778" y="1334979"/>
                    <a:pt x="2243434" y="1167679"/>
                  </a:cubicBezTo>
                  <a:cubicBezTo>
                    <a:pt x="2243973" y="1152568"/>
                    <a:pt x="2244333" y="1137457"/>
                    <a:pt x="2244333" y="1122166"/>
                  </a:cubicBezTo>
                  <a:cubicBezTo>
                    <a:pt x="2244333" y="502438"/>
                    <a:pt x="1741895" y="0"/>
                    <a:pt x="1122167" y="0"/>
                  </a:cubicBezTo>
                  <a:close/>
                  <a:moveTo>
                    <a:pt x="2152768" y="1122166"/>
                  </a:moveTo>
                  <a:cubicBezTo>
                    <a:pt x="2152768" y="1280831"/>
                    <a:pt x="2116970" y="1431041"/>
                    <a:pt x="2052928" y="1565240"/>
                  </a:cubicBezTo>
                  <a:cubicBezTo>
                    <a:pt x="2002738" y="1670477"/>
                    <a:pt x="1935099" y="1766000"/>
                    <a:pt x="1853787" y="1848031"/>
                  </a:cubicBezTo>
                  <a:cubicBezTo>
                    <a:pt x="1828063" y="1874115"/>
                    <a:pt x="1800899" y="1898760"/>
                    <a:pt x="1772296" y="1921966"/>
                  </a:cubicBezTo>
                  <a:cubicBezTo>
                    <a:pt x="1708075" y="1974135"/>
                    <a:pt x="1637557" y="2018928"/>
                    <a:pt x="1561823" y="2054727"/>
                  </a:cubicBezTo>
                  <a:cubicBezTo>
                    <a:pt x="1428523" y="2117689"/>
                    <a:pt x="1279392" y="2152948"/>
                    <a:pt x="1121987" y="2152948"/>
                  </a:cubicBezTo>
                  <a:cubicBezTo>
                    <a:pt x="552808" y="2152948"/>
                    <a:pt x="91205" y="1691345"/>
                    <a:pt x="91205" y="1122166"/>
                  </a:cubicBezTo>
                  <a:cubicBezTo>
                    <a:pt x="91205" y="943354"/>
                    <a:pt x="136718" y="775155"/>
                    <a:pt x="216950" y="628723"/>
                  </a:cubicBezTo>
                  <a:cubicBezTo>
                    <a:pt x="247172" y="573136"/>
                    <a:pt x="282610" y="520607"/>
                    <a:pt x="322187" y="471857"/>
                  </a:cubicBezTo>
                  <a:cubicBezTo>
                    <a:pt x="343594" y="445592"/>
                    <a:pt x="366260" y="420408"/>
                    <a:pt x="390186" y="396482"/>
                  </a:cubicBezTo>
                  <a:cubicBezTo>
                    <a:pt x="473296" y="312472"/>
                    <a:pt x="570977" y="242674"/>
                    <a:pt x="678913" y="191225"/>
                  </a:cubicBezTo>
                  <a:cubicBezTo>
                    <a:pt x="813112" y="127184"/>
                    <a:pt x="963322" y="91385"/>
                    <a:pt x="1121987" y="91385"/>
                  </a:cubicBezTo>
                  <a:cubicBezTo>
                    <a:pt x="1137278" y="91385"/>
                    <a:pt x="1152748" y="91745"/>
                    <a:pt x="1167859" y="92464"/>
                  </a:cubicBezTo>
                  <a:cubicBezTo>
                    <a:pt x="1700699" y="115670"/>
                    <a:pt x="2128303" y="543274"/>
                    <a:pt x="2151689" y="1076114"/>
                  </a:cubicBezTo>
                  <a:lnTo>
                    <a:pt x="2151689" y="1076114"/>
                  </a:lnTo>
                  <a:cubicBezTo>
                    <a:pt x="2152408" y="1091585"/>
                    <a:pt x="2152768" y="1106876"/>
                    <a:pt x="2152768" y="112216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id="{C2DB5FEE-FF58-036D-7E4E-1E6261434FB6}"/>
                </a:ext>
              </a:extLst>
            </p:cNvPr>
            <p:cNvSpPr/>
            <p:nvPr/>
          </p:nvSpPr>
          <p:spPr>
            <a:xfrm flipH="1">
              <a:off x="9154164" y="3337896"/>
              <a:ext cx="1697461" cy="1697461"/>
            </a:xfrm>
            <a:custGeom>
              <a:avLst/>
              <a:gdLst>
                <a:gd name="connsiteX0" fmla="*/ 1653208 w 1697461"/>
                <a:gd name="connsiteY0" fmla="*/ 577633 h 1697461"/>
                <a:gd name="connsiteX1" fmla="*/ 1653208 w 1697461"/>
                <a:gd name="connsiteY1" fmla="*/ 577633 h 1697461"/>
                <a:gd name="connsiteX2" fmla="*/ 1119828 w 1697461"/>
                <a:gd name="connsiteY2" fmla="*/ 44253 h 1697461"/>
                <a:gd name="connsiteX3" fmla="*/ 848731 w 1697461"/>
                <a:gd name="connsiteY3" fmla="*/ 0 h 1697461"/>
                <a:gd name="connsiteX4" fmla="*/ 544173 w 1697461"/>
                <a:gd name="connsiteY4" fmla="*/ 56306 h 1697461"/>
                <a:gd name="connsiteX5" fmla="*/ 245553 w 1697461"/>
                <a:gd name="connsiteY5" fmla="*/ 251669 h 1697461"/>
                <a:gd name="connsiteX6" fmla="*/ 178453 w 1697461"/>
                <a:gd name="connsiteY6" fmla="*/ 327943 h 1697461"/>
                <a:gd name="connsiteX7" fmla="*/ 81311 w 1697461"/>
                <a:gd name="connsiteY7" fmla="*/ 485709 h 1697461"/>
                <a:gd name="connsiteX8" fmla="*/ 0 w 1697461"/>
                <a:gd name="connsiteY8" fmla="*/ 848731 h 1697461"/>
                <a:gd name="connsiteX9" fmla="*/ 848731 w 1697461"/>
                <a:gd name="connsiteY9" fmla="*/ 1697461 h 1697461"/>
                <a:gd name="connsiteX10" fmla="*/ 1166600 w 1697461"/>
                <a:gd name="connsiteY10" fmla="*/ 1635938 h 1697461"/>
                <a:gd name="connsiteX11" fmla="*/ 1369518 w 1697461"/>
                <a:gd name="connsiteY11" fmla="*/ 1519008 h 1697461"/>
                <a:gd name="connsiteX12" fmla="*/ 1445792 w 1697461"/>
                <a:gd name="connsiteY12" fmla="*/ 1451909 h 1697461"/>
                <a:gd name="connsiteX13" fmla="*/ 1641155 w 1697461"/>
                <a:gd name="connsiteY13" fmla="*/ 1153288 h 1697461"/>
                <a:gd name="connsiteX14" fmla="*/ 1697461 w 1697461"/>
                <a:gd name="connsiteY14" fmla="*/ 848731 h 1697461"/>
                <a:gd name="connsiteX15" fmla="*/ 1653208 w 1697461"/>
                <a:gd name="connsiteY15" fmla="*/ 577633 h 1697461"/>
                <a:gd name="connsiteX16" fmla="*/ 1377254 w 1697461"/>
                <a:gd name="connsiteY16" fmla="*/ 1383370 h 1697461"/>
                <a:gd name="connsiteX17" fmla="*/ 1300440 w 1697461"/>
                <a:gd name="connsiteY17" fmla="*/ 1449750 h 1697461"/>
                <a:gd name="connsiteX18" fmla="*/ 1099500 w 1697461"/>
                <a:gd name="connsiteY18" fmla="*/ 1557505 h 1697461"/>
                <a:gd name="connsiteX19" fmla="*/ 848731 w 1697461"/>
                <a:gd name="connsiteY19" fmla="*/ 1600499 h 1697461"/>
                <a:gd name="connsiteX20" fmla="*/ 96962 w 1697461"/>
                <a:gd name="connsiteY20" fmla="*/ 848731 h 1697461"/>
                <a:gd name="connsiteX21" fmla="*/ 155427 w 1697461"/>
                <a:gd name="connsiteY21" fmla="*/ 557485 h 1697461"/>
                <a:gd name="connsiteX22" fmla="*/ 247531 w 1697461"/>
                <a:gd name="connsiteY22" fmla="*/ 397022 h 1697461"/>
                <a:gd name="connsiteX23" fmla="*/ 314091 w 1697461"/>
                <a:gd name="connsiteY23" fmla="*/ 320208 h 1697461"/>
                <a:gd name="connsiteX24" fmla="*/ 620088 w 1697461"/>
                <a:gd name="connsiteY24" fmla="*/ 132220 h 1697461"/>
                <a:gd name="connsiteX25" fmla="*/ 848731 w 1697461"/>
                <a:gd name="connsiteY25" fmla="*/ 96782 h 1697461"/>
                <a:gd name="connsiteX26" fmla="*/ 1600679 w 1697461"/>
                <a:gd name="connsiteY26" fmla="*/ 848731 h 1697461"/>
                <a:gd name="connsiteX27" fmla="*/ 1565241 w 1697461"/>
                <a:gd name="connsiteY27" fmla="*/ 1077373 h 1697461"/>
                <a:gd name="connsiteX28" fmla="*/ 1377254 w 1697461"/>
                <a:gd name="connsiteY28" fmla="*/ 1383370 h 169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97461" h="1697461">
                  <a:moveTo>
                    <a:pt x="1653208" y="577633"/>
                  </a:moveTo>
                  <a:lnTo>
                    <a:pt x="1653208" y="577633"/>
                  </a:lnTo>
                  <a:cubicBezTo>
                    <a:pt x="1568659" y="326864"/>
                    <a:pt x="1370418" y="128623"/>
                    <a:pt x="1119828" y="44253"/>
                  </a:cubicBezTo>
                  <a:cubicBezTo>
                    <a:pt x="1034739" y="15471"/>
                    <a:pt x="943534" y="0"/>
                    <a:pt x="848731" y="0"/>
                  </a:cubicBezTo>
                  <a:cubicBezTo>
                    <a:pt x="741335" y="0"/>
                    <a:pt x="638617" y="19968"/>
                    <a:pt x="544173" y="56306"/>
                  </a:cubicBezTo>
                  <a:cubicBezTo>
                    <a:pt x="431021" y="99840"/>
                    <a:pt x="329382" y="166940"/>
                    <a:pt x="245553" y="251669"/>
                  </a:cubicBezTo>
                  <a:cubicBezTo>
                    <a:pt x="221807" y="275775"/>
                    <a:pt x="199320" y="301139"/>
                    <a:pt x="178453" y="327943"/>
                  </a:cubicBezTo>
                  <a:cubicBezTo>
                    <a:pt x="140676" y="376514"/>
                    <a:pt x="107935" y="429402"/>
                    <a:pt x="81311" y="485709"/>
                  </a:cubicBezTo>
                  <a:cubicBezTo>
                    <a:pt x="29142" y="595802"/>
                    <a:pt x="0" y="718848"/>
                    <a:pt x="0" y="848731"/>
                  </a:cubicBezTo>
                  <a:cubicBezTo>
                    <a:pt x="0" y="1317349"/>
                    <a:pt x="380112" y="1697461"/>
                    <a:pt x="848731" y="1697461"/>
                  </a:cubicBezTo>
                  <a:cubicBezTo>
                    <a:pt x="961163" y="1697461"/>
                    <a:pt x="1068379" y="1675694"/>
                    <a:pt x="1166600" y="1635938"/>
                  </a:cubicBezTo>
                  <a:cubicBezTo>
                    <a:pt x="1239996" y="1606256"/>
                    <a:pt x="1308175" y="1566680"/>
                    <a:pt x="1369518" y="1519008"/>
                  </a:cubicBezTo>
                  <a:cubicBezTo>
                    <a:pt x="1396322" y="1498141"/>
                    <a:pt x="1421687" y="1475654"/>
                    <a:pt x="1445792" y="1451909"/>
                  </a:cubicBezTo>
                  <a:cubicBezTo>
                    <a:pt x="1530521" y="1368079"/>
                    <a:pt x="1597621" y="1266440"/>
                    <a:pt x="1641155" y="1153288"/>
                  </a:cubicBezTo>
                  <a:cubicBezTo>
                    <a:pt x="1677493" y="1058665"/>
                    <a:pt x="1697461" y="955946"/>
                    <a:pt x="1697461" y="848731"/>
                  </a:cubicBezTo>
                  <a:cubicBezTo>
                    <a:pt x="1697461" y="753928"/>
                    <a:pt x="1681811" y="662722"/>
                    <a:pt x="1653208" y="577633"/>
                  </a:cubicBezTo>
                  <a:close/>
                  <a:moveTo>
                    <a:pt x="1377254" y="1383370"/>
                  </a:moveTo>
                  <a:cubicBezTo>
                    <a:pt x="1353148" y="1407115"/>
                    <a:pt x="1327603" y="1429242"/>
                    <a:pt x="1300440" y="1449750"/>
                  </a:cubicBezTo>
                  <a:cubicBezTo>
                    <a:pt x="1239996" y="1495263"/>
                    <a:pt x="1172356" y="1531960"/>
                    <a:pt x="1099500" y="1557505"/>
                  </a:cubicBezTo>
                  <a:cubicBezTo>
                    <a:pt x="1021067" y="1585388"/>
                    <a:pt x="936698" y="1600499"/>
                    <a:pt x="848731" y="1600499"/>
                  </a:cubicBezTo>
                  <a:cubicBezTo>
                    <a:pt x="433540" y="1600499"/>
                    <a:pt x="96962" y="1263921"/>
                    <a:pt x="96962" y="848731"/>
                  </a:cubicBezTo>
                  <a:cubicBezTo>
                    <a:pt x="96962" y="745473"/>
                    <a:pt x="117829" y="647072"/>
                    <a:pt x="155427" y="557485"/>
                  </a:cubicBezTo>
                  <a:cubicBezTo>
                    <a:pt x="179532" y="499920"/>
                    <a:pt x="210654" y="446132"/>
                    <a:pt x="247531" y="397022"/>
                  </a:cubicBezTo>
                  <a:cubicBezTo>
                    <a:pt x="268039" y="369858"/>
                    <a:pt x="290166" y="344133"/>
                    <a:pt x="314091" y="320208"/>
                  </a:cubicBezTo>
                  <a:cubicBezTo>
                    <a:pt x="398281" y="234759"/>
                    <a:pt x="502978" y="169458"/>
                    <a:pt x="620088" y="132220"/>
                  </a:cubicBezTo>
                  <a:cubicBezTo>
                    <a:pt x="692225" y="109194"/>
                    <a:pt x="769038" y="96782"/>
                    <a:pt x="848731" y="96782"/>
                  </a:cubicBezTo>
                  <a:cubicBezTo>
                    <a:pt x="1263922" y="96782"/>
                    <a:pt x="1600679" y="433360"/>
                    <a:pt x="1600679" y="848731"/>
                  </a:cubicBezTo>
                  <a:cubicBezTo>
                    <a:pt x="1600679" y="928423"/>
                    <a:pt x="1588267" y="1005237"/>
                    <a:pt x="1565241" y="1077373"/>
                  </a:cubicBezTo>
                  <a:cubicBezTo>
                    <a:pt x="1528003" y="1194483"/>
                    <a:pt x="1462702" y="1299001"/>
                    <a:pt x="1377254" y="1383370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BD33ABEC-59E7-FEE6-9BCA-68A835613E65}"/>
                </a:ext>
              </a:extLst>
            </p:cNvPr>
            <p:cNvSpPr/>
            <p:nvPr/>
          </p:nvSpPr>
          <p:spPr>
            <a:xfrm flipH="1">
              <a:off x="9467356" y="3651088"/>
              <a:ext cx="1070897" cy="1070896"/>
            </a:xfrm>
            <a:custGeom>
              <a:avLst/>
              <a:gdLst>
                <a:gd name="connsiteX0" fmla="*/ 535359 w 1070897"/>
                <a:gd name="connsiteY0" fmla="*/ 0 h 1070896"/>
                <a:gd name="connsiteX1" fmla="*/ 489666 w 1070897"/>
                <a:gd name="connsiteY1" fmla="*/ 1979 h 1070896"/>
                <a:gd name="connsiteX2" fmla="*/ 153628 w 1070897"/>
                <a:gd name="connsiteY2" fmla="*/ 159924 h 1070896"/>
                <a:gd name="connsiteX3" fmla="*/ 89586 w 1070897"/>
                <a:gd name="connsiteY3" fmla="*/ 239076 h 1070896"/>
                <a:gd name="connsiteX4" fmla="*/ 14032 w 1070897"/>
                <a:gd name="connsiteY4" fmla="*/ 413931 h 1070896"/>
                <a:gd name="connsiteX5" fmla="*/ 0 w 1070897"/>
                <a:gd name="connsiteY5" fmla="*/ 535538 h 1070896"/>
                <a:gd name="connsiteX6" fmla="*/ 535359 w 1070897"/>
                <a:gd name="connsiteY6" fmla="*/ 1070897 h 1070896"/>
                <a:gd name="connsiteX7" fmla="*/ 627104 w 1070897"/>
                <a:gd name="connsiteY7" fmla="*/ 1062982 h 1070896"/>
                <a:gd name="connsiteX8" fmla="*/ 831821 w 1070897"/>
                <a:gd name="connsiteY8" fmla="*/ 981311 h 1070896"/>
                <a:gd name="connsiteX9" fmla="*/ 910793 w 1070897"/>
                <a:gd name="connsiteY9" fmla="*/ 917090 h 1070896"/>
                <a:gd name="connsiteX10" fmla="*/ 1068919 w 1070897"/>
                <a:gd name="connsiteY10" fmla="*/ 581231 h 1070896"/>
                <a:gd name="connsiteX11" fmla="*/ 1070897 w 1070897"/>
                <a:gd name="connsiteY11" fmla="*/ 535538 h 1070896"/>
                <a:gd name="connsiteX12" fmla="*/ 535359 w 1070897"/>
                <a:gd name="connsiteY12" fmla="*/ 0 h 1070896"/>
                <a:gd name="connsiteX13" fmla="*/ 977713 w 1070897"/>
                <a:gd name="connsiteY13" fmla="*/ 535538 h 1070896"/>
                <a:gd name="connsiteX14" fmla="*/ 845133 w 1070897"/>
                <a:gd name="connsiteY14" fmla="*/ 851429 h 1070896"/>
                <a:gd name="connsiteX15" fmla="*/ 764361 w 1070897"/>
                <a:gd name="connsiteY15" fmla="*/ 914031 h 1070896"/>
                <a:gd name="connsiteX16" fmla="*/ 550110 w 1070897"/>
                <a:gd name="connsiteY16" fmla="*/ 977533 h 1070896"/>
                <a:gd name="connsiteX17" fmla="*/ 535359 w 1070897"/>
                <a:gd name="connsiteY17" fmla="*/ 977893 h 1070896"/>
                <a:gd name="connsiteX18" fmla="*/ 93004 w 1070897"/>
                <a:gd name="connsiteY18" fmla="*/ 535538 h 1070896"/>
                <a:gd name="connsiteX19" fmla="*/ 94983 w 1070897"/>
                <a:gd name="connsiteY19" fmla="*/ 495782 h 1070896"/>
                <a:gd name="connsiteX20" fmla="*/ 94983 w 1070897"/>
                <a:gd name="connsiteY20" fmla="*/ 495782 h 1070896"/>
                <a:gd name="connsiteX21" fmla="*/ 156866 w 1070897"/>
                <a:gd name="connsiteY21" fmla="*/ 306536 h 1070896"/>
                <a:gd name="connsiteX22" fmla="*/ 219468 w 1070897"/>
                <a:gd name="connsiteY22" fmla="*/ 225764 h 1070896"/>
                <a:gd name="connsiteX23" fmla="*/ 535359 w 1070897"/>
                <a:gd name="connsiteY23" fmla="*/ 93184 h 1070896"/>
                <a:gd name="connsiteX24" fmla="*/ 583570 w 1070897"/>
                <a:gd name="connsiteY24" fmla="*/ 95882 h 1070896"/>
                <a:gd name="connsiteX25" fmla="*/ 975015 w 1070897"/>
                <a:gd name="connsiteY25" fmla="*/ 487327 h 1070896"/>
                <a:gd name="connsiteX26" fmla="*/ 977713 w 1070897"/>
                <a:gd name="connsiteY26" fmla="*/ 535538 h 10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0897" h="1070896">
                  <a:moveTo>
                    <a:pt x="535359" y="0"/>
                  </a:moveTo>
                  <a:cubicBezTo>
                    <a:pt x="519888" y="0"/>
                    <a:pt x="504777" y="719"/>
                    <a:pt x="489666" y="1979"/>
                  </a:cubicBezTo>
                  <a:cubicBezTo>
                    <a:pt x="358525" y="12952"/>
                    <a:pt x="240875" y="71417"/>
                    <a:pt x="153628" y="159924"/>
                  </a:cubicBezTo>
                  <a:cubicBezTo>
                    <a:pt x="129882" y="184029"/>
                    <a:pt x="108295" y="210653"/>
                    <a:pt x="89586" y="239076"/>
                  </a:cubicBezTo>
                  <a:cubicBezTo>
                    <a:pt x="54507" y="291605"/>
                    <a:pt x="28603" y="350609"/>
                    <a:pt x="14032" y="413931"/>
                  </a:cubicBezTo>
                  <a:cubicBezTo>
                    <a:pt x="4857" y="452968"/>
                    <a:pt x="0" y="493624"/>
                    <a:pt x="0" y="535538"/>
                  </a:cubicBezTo>
                  <a:cubicBezTo>
                    <a:pt x="0" y="831281"/>
                    <a:pt x="239616" y="1070897"/>
                    <a:pt x="535359" y="1070897"/>
                  </a:cubicBezTo>
                  <a:cubicBezTo>
                    <a:pt x="566660" y="1070897"/>
                    <a:pt x="597421" y="1068199"/>
                    <a:pt x="627104" y="1062982"/>
                  </a:cubicBezTo>
                  <a:cubicBezTo>
                    <a:pt x="701939" y="1050210"/>
                    <a:pt x="771197" y="1021787"/>
                    <a:pt x="831821" y="981311"/>
                  </a:cubicBezTo>
                  <a:cubicBezTo>
                    <a:pt x="860244" y="962422"/>
                    <a:pt x="886688" y="941015"/>
                    <a:pt x="910793" y="917090"/>
                  </a:cubicBezTo>
                  <a:cubicBezTo>
                    <a:pt x="999480" y="830202"/>
                    <a:pt x="1057945" y="712372"/>
                    <a:pt x="1068919" y="581231"/>
                  </a:cubicBezTo>
                  <a:cubicBezTo>
                    <a:pt x="1070178" y="566120"/>
                    <a:pt x="1070897" y="551009"/>
                    <a:pt x="1070897" y="535538"/>
                  </a:cubicBezTo>
                  <a:cubicBezTo>
                    <a:pt x="1070897" y="239796"/>
                    <a:pt x="831101" y="0"/>
                    <a:pt x="535359" y="0"/>
                  </a:cubicBezTo>
                  <a:close/>
                  <a:moveTo>
                    <a:pt x="977713" y="535538"/>
                  </a:moveTo>
                  <a:cubicBezTo>
                    <a:pt x="977713" y="659124"/>
                    <a:pt x="926984" y="771017"/>
                    <a:pt x="845133" y="851429"/>
                  </a:cubicBezTo>
                  <a:cubicBezTo>
                    <a:pt x="820847" y="875175"/>
                    <a:pt x="793684" y="896402"/>
                    <a:pt x="764361" y="914031"/>
                  </a:cubicBezTo>
                  <a:cubicBezTo>
                    <a:pt x="701579" y="952168"/>
                    <a:pt x="628363" y="975015"/>
                    <a:pt x="550110" y="977533"/>
                  </a:cubicBezTo>
                  <a:cubicBezTo>
                    <a:pt x="545253" y="977893"/>
                    <a:pt x="540216" y="977893"/>
                    <a:pt x="535359" y="977893"/>
                  </a:cubicBezTo>
                  <a:cubicBezTo>
                    <a:pt x="291065" y="977893"/>
                    <a:pt x="93004" y="779832"/>
                    <a:pt x="93004" y="535538"/>
                  </a:cubicBezTo>
                  <a:cubicBezTo>
                    <a:pt x="93004" y="522046"/>
                    <a:pt x="93544" y="508914"/>
                    <a:pt x="94983" y="495782"/>
                  </a:cubicBezTo>
                  <a:lnTo>
                    <a:pt x="94983" y="495782"/>
                  </a:lnTo>
                  <a:cubicBezTo>
                    <a:pt x="100919" y="426704"/>
                    <a:pt x="122866" y="362482"/>
                    <a:pt x="156866" y="306536"/>
                  </a:cubicBezTo>
                  <a:cubicBezTo>
                    <a:pt x="174495" y="277213"/>
                    <a:pt x="195722" y="250050"/>
                    <a:pt x="219468" y="225764"/>
                  </a:cubicBezTo>
                  <a:cubicBezTo>
                    <a:pt x="299880" y="143914"/>
                    <a:pt x="411773" y="93184"/>
                    <a:pt x="535359" y="93184"/>
                  </a:cubicBezTo>
                  <a:cubicBezTo>
                    <a:pt x="551729" y="93184"/>
                    <a:pt x="567739" y="94083"/>
                    <a:pt x="583570" y="95882"/>
                  </a:cubicBezTo>
                  <a:cubicBezTo>
                    <a:pt x="789366" y="118009"/>
                    <a:pt x="952888" y="281531"/>
                    <a:pt x="975015" y="487327"/>
                  </a:cubicBezTo>
                  <a:cubicBezTo>
                    <a:pt x="976814" y="503158"/>
                    <a:pt x="977713" y="519168"/>
                    <a:pt x="977713" y="535538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7DBE5BA5-503F-6B2C-9FAE-00B5C434F645}"/>
                </a:ext>
              </a:extLst>
            </p:cNvPr>
            <p:cNvSpPr/>
            <p:nvPr/>
          </p:nvSpPr>
          <p:spPr>
            <a:xfrm flipH="1">
              <a:off x="9738993" y="3922725"/>
              <a:ext cx="527803" cy="527803"/>
            </a:xfrm>
            <a:custGeom>
              <a:avLst/>
              <a:gdLst>
                <a:gd name="connsiteX0" fmla="*/ 263902 w 527803"/>
                <a:gd name="connsiteY0" fmla="*/ 0 h 527803"/>
                <a:gd name="connsiteX1" fmla="*/ 74296 w 527803"/>
                <a:gd name="connsiteY1" fmla="*/ 80412 h 527803"/>
                <a:gd name="connsiteX2" fmla="*/ 18169 w 527803"/>
                <a:gd name="connsiteY2" fmla="*/ 167660 h 527803"/>
                <a:gd name="connsiteX3" fmla="*/ 0 w 527803"/>
                <a:gd name="connsiteY3" fmla="*/ 263902 h 527803"/>
                <a:gd name="connsiteX4" fmla="*/ 263902 w 527803"/>
                <a:gd name="connsiteY4" fmla="*/ 527803 h 527803"/>
                <a:gd name="connsiteX5" fmla="*/ 360144 w 527803"/>
                <a:gd name="connsiteY5" fmla="*/ 509634 h 527803"/>
                <a:gd name="connsiteX6" fmla="*/ 447392 w 527803"/>
                <a:gd name="connsiteY6" fmla="*/ 453508 h 527803"/>
                <a:gd name="connsiteX7" fmla="*/ 527803 w 527803"/>
                <a:gd name="connsiteY7" fmla="*/ 263902 h 527803"/>
                <a:gd name="connsiteX8" fmla="*/ 263902 w 527803"/>
                <a:gd name="connsiteY8" fmla="*/ 0 h 527803"/>
                <a:gd name="connsiteX9" fmla="*/ 292505 w 527803"/>
                <a:gd name="connsiteY9" fmla="*/ 441995 h 527803"/>
                <a:gd name="connsiteX10" fmla="*/ 263902 w 527803"/>
                <a:gd name="connsiteY10" fmla="*/ 444333 h 527803"/>
                <a:gd name="connsiteX11" fmla="*/ 83470 w 527803"/>
                <a:gd name="connsiteY11" fmla="*/ 263902 h 527803"/>
                <a:gd name="connsiteX12" fmla="*/ 85809 w 527803"/>
                <a:gd name="connsiteY12" fmla="*/ 235299 h 527803"/>
                <a:gd name="connsiteX13" fmla="*/ 133480 w 527803"/>
                <a:gd name="connsiteY13" fmla="*/ 139596 h 527803"/>
                <a:gd name="connsiteX14" fmla="*/ 263902 w 527803"/>
                <a:gd name="connsiteY14" fmla="*/ 83470 h 527803"/>
                <a:gd name="connsiteX15" fmla="*/ 444333 w 527803"/>
                <a:gd name="connsiteY15" fmla="*/ 263902 h 527803"/>
                <a:gd name="connsiteX16" fmla="*/ 388387 w 527803"/>
                <a:gd name="connsiteY16" fmla="*/ 394503 h 527803"/>
                <a:gd name="connsiteX17" fmla="*/ 292505 w 527803"/>
                <a:gd name="connsiteY17" fmla="*/ 441995 h 5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803" h="527803">
                  <a:moveTo>
                    <a:pt x="263902" y="0"/>
                  </a:moveTo>
                  <a:cubicBezTo>
                    <a:pt x="189606" y="0"/>
                    <a:pt x="122327" y="30762"/>
                    <a:pt x="74296" y="80412"/>
                  </a:cubicBezTo>
                  <a:cubicBezTo>
                    <a:pt x="50190" y="105237"/>
                    <a:pt x="30941" y="134739"/>
                    <a:pt x="18169" y="167660"/>
                  </a:cubicBezTo>
                  <a:cubicBezTo>
                    <a:pt x="6476" y="197342"/>
                    <a:pt x="0" y="229902"/>
                    <a:pt x="0" y="263902"/>
                  </a:cubicBezTo>
                  <a:cubicBezTo>
                    <a:pt x="0" y="409614"/>
                    <a:pt x="118189" y="527803"/>
                    <a:pt x="263902" y="527803"/>
                  </a:cubicBezTo>
                  <a:cubicBezTo>
                    <a:pt x="297901" y="527803"/>
                    <a:pt x="330462" y="521327"/>
                    <a:pt x="360144" y="509634"/>
                  </a:cubicBezTo>
                  <a:cubicBezTo>
                    <a:pt x="393064" y="496862"/>
                    <a:pt x="422566" y="477613"/>
                    <a:pt x="447392" y="453508"/>
                  </a:cubicBezTo>
                  <a:cubicBezTo>
                    <a:pt x="497042" y="405477"/>
                    <a:pt x="527803" y="338197"/>
                    <a:pt x="527803" y="263902"/>
                  </a:cubicBezTo>
                  <a:cubicBezTo>
                    <a:pt x="527803" y="118189"/>
                    <a:pt x="409614" y="0"/>
                    <a:pt x="263902" y="0"/>
                  </a:cubicBezTo>
                  <a:close/>
                  <a:moveTo>
                    <a:pt x="292505" y="441995"/>
                  </a:moveTo>
                  <a:cubicBezTo>
                    <a:pt x="283150" y="443614"/>
                    <a:pt x="273616" y="444333"/>
                    <a:pt x="263902" y="444333"/>
                  </a:cubicBezTo>
                  <a:cubicBezTo>
                    <a:pt x="164242" y="444333"/>
                    <a:pt x="83470" y="363562"/>
                    <a:pt x="83470" y="263902"/>
                  </a:cubicBezTo>
                  <a:cubicBezTo>
                    <a:pt x="83470" y="254188"/>
                    <a:pt x="84189" y="244653"/>
                    <a:pt x="85809" y="235299"/>
                  </a:cubicBezTo>
                  <a:cubicBezTo>
                    <a:pt x="91565" y="198421"/>
                    <a:pt x="108655" y="165321"/>
                    <a:pt x="133480" y="139596"/>
                  </a:cubicBezTo>
                  <a:cubicBezTo>
                    <a:pt x="166040" y="105057"/>
                    <a:pt x="212453" y="83470"/>
                    <a:pt x="263902" y="83470"/>
                  </a:cubicBezTo>
                  <a:cubicBezTo>
                    <a:pt x="363562" y="83470"/>
                    <a:pt x="444333" y="164242"/>
                    <a:pt x="444333" y="263902"/>
                  </a:cubicBezTo>
                  <a:cubicBezTo>
                    <a:pt x="444333" y="315171"/>
                    <a:pt x="422926" y="361583"/>
                    <a:pt x="388387" y="394503"/>
                  </a:cubicBezTo>
                  <a:cubicBezTo>
                    <a:pt x="362662" y="419149"/>
                    <a:pt x="329382" y="436238"/>
                    <a:pt x="292505" y="44199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81FCAFD5-70B1-CFC7-B6AE-345B2805E364}"/>
                </a:ext>
              </a:extLst>
            </p:cNvPr>
            <p:cNvSpPr/>
            <p:nvPr/>
          </p:nvSpPr>
          <p:spPr>
            <a:xfrm flipH="1">
              <a:off x="8559081" y="891904"/>
              <a:ext cx="1420427" cy="1420427"/>
            </a:xfrm>
            <a:custGeom>
              <a:avLst/>
              <a:gdLst>
                <a:gd name="connsiteX0" fmla="*/ 1419708 w 1420427"/>
                <a:gd name="connsiteY0" fmla="*/ 680352 h 1420427"/>
                <a:gd name="connsiteX1" fmla="*/ 740076 w 1420427"/>
                <a:gd name="connsiteY1" fmla="*/ 720 h 1420427"/>
                <a:gd name="connsiteX2" fmla="*/ 710214 w 1420427"/>
                <a:gd name="connsiteY2" fmla="*/ 0 h 1420427"/>
                <a:gd name="connsiteX3" fmla="*/ 13672 w 1420427"/>
                <a:gd name="connsiteY3" fmla="*/ 570438 h 1420427"/>
                <a:gd name="connsiteX4" fmla="*/ 0 w 1420427"/>
                <a:gd name="connsiteY4" fmla="*/ 710214 h 1420427"/>
                <a:gd name="connsiteX5" fmla="*/ 7196 w 1420427"/>
                <a:gd name="connsiteY5" fmla="*/ 811493 h 1420427"/>
                <a:gd name="connsiteX6" fmla="*/ 20328 w 1420427"/>
                <a:gd name="connsiteY6" fmla="*/ 879672 h 1420427"/>
                <a:gd name="connsiteX7" fmla="*/ 540756 w 1420427"/>
                <a:gd name="connsiteY7" fmla="*/ 1400100 h 1420427"/>
                <a:gd name="connsiteX8" fmla="*/ 608935 w 1420427"/>
                <a:gd name="connsiteY8" fmla="*/ 1413232 h 1420427"/>
                <a:gd name="connsiteX9" fmla="*/ 710214 w 1420427"/>
                <a:gd name="connsiteY9" fmla="*/ 1420427 h 1420427"/>
                <a:gd name="connsiteX10" fmla="*/ 716510 w 1420427"/>
                <a:gd name="connsiteY10" fmla="*/ 1420427 h 1420427"/>
                <a:gd name="connsiteX11" fmla="*/ 1420428 w 1420427"/>
                <a:gd name="connsiteY11" fmla="*/ 710214 h 1420427"/>
                <a:gd name="connsiteX12" fmla="*/ 1419708 w 1420427"/>
                <a:gd name="connsiteY12" fmla="*/ 680352 h 1420427"/>
                <a:gd name="connsiteX13" fmla="*/ 710214 w 1420427"/>
                <a:gd name="connsiteY13" fmla="*/ 1362682 h 1420427"/>
                <a:gd name="connsiteX14" fmla="*/ 671357 w 1420427"/>
                <a:gd name="connsiteY14" fmla="*/ 1361423 h 1420427"/>
                <a:gd name="connsiteX15" fmla="*/ 534279 w 1420427"/>
                <a:gd name="connsiteY15" fmla="*/ 1338577 h 1420427"/>
                <a:gd name="connsiteX16" fmla="*/ 448831 w 1420427"/>
                <a:gd name="connsiteY16" fmla="*/ 1308175 h 1420427"/>
                <a:gd name="connsiteX17" fmla="*/ 112253 w 1420427"/>
                <a:gd name="connsiteY17" fmla="*/ 971597 h 1420427"/>
                <a:gd name="connsiteX18" fmla="*/ 81851 w 1420427"/>
                <a:gd name="connsiteY18" fmla="*/ 886148 h 1420427"/>
                <a:gd name="connsiteX19" fmla="*/ 57745 w 1420427"/>
                <a:gd name="connsiteY19" fmla="*/ 710214 h 1420427"/>
                <a:gd name="connsiteX20" fmla="*/ 63142 w 1420427"/>
                <a:gd name="connsiteY20" fmla="*/ 626024 h 1420427"/>
                <a:gd name="connsiteX21" fmla="*/ 710214 w 1420427"/>
                <a:gd name="connsiteY21" fmla="*/ 57745 h 1420427"/>
                <a:gd name="connsiteX22" fmla="*/ 803758 w 1420427"/>
                <a:gd name="connsiteY22" fmla="*/ 64401 h 1420427"/>
                <a:gd name="connsiteX23" fmla="*/ 1356026 w 1420427"/>
                <a:gd name="connsiteY23" fmla="*/ 616670 h 1420427"/>
                <a:gd name="connsiteX24" fmla="*/ 1362682 w 1420427"/>
                <a:gd name="connsiteY24" fmla="*/ 710214 h 1420427"/>
                <a:gd name="connsiteX25" fmla="*/ 710214 w 1420427"/>
                <a:gd name="connsiteY25" fmla="*/ 1362682 h 142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0427" h="1420427">
                  <a:moveTo>
                    <a:pt x="1419708" y="680352"/>
                  </a:moveTo>
                  <a:cubicBezTo>
                    <a:pt x="1404597" y="311753"/>
                    <a:pt x="1108675" y="15830"/>
                    <a:pt x="740076" y="720"/>
                  </a:cubicBezTo>
                  <a:cubicBezTo>
                    <a:pt x="730182" y="180"/>
                    <a:pt x="720288" y="0"/>
                    <a:pt x="710214" y="0"/>
                  </a:cubicBezTo>
                  <a:cubicBezTo>
                    <a:pt x="365721" y="0"/>
                    <a:pt x="78613" y="245013"/>
                    <a:pt x="13672" y="570438"/>
                  </a:cubicBezTo>
                  <a:cubicBezTo>
                    <a:pt x="4677" y="615591"/>
                    <a:pt x="0" y="662362"/>
                    <a:pt x="0" y="710214"/>
                  </a:cubicBezTo>
                  <a:cubicBezTo>
                    <a:pt x="0" y="744573"/>
                    <a:pt x="2518" y="778393"/>
                    <a:pt x="7196" y="811493"/>
                  </a:cubicBezTo>
                  <a:cubicBezTo>
                    <a:pt x="10434" y="834519"/>
                    <a:pt x="14931" y="857365"/>
                    <a:pt x="20328" y="879672"/>
                  </a:cubicBezTo>
                  <a:cubicBezTo>
                    <a:pt x="82930" y="1135838"/>
                    <a:pt x="284589" y="1337497"/>
                    <a:pt x="540756" y="1400100"/>
                  </a:cubicBezTo>
                  <a:cubicBezTo>
                    <a:pt x="563062" y="1405496"/>
                    <a:pt x="585908" y="1409994"/>
                    <a:pt x="608935" y="1413232"/>
                  </a:cubicBezTo>
                  <a:cubicBezTo>
                    <a:pt x="642035" y="1417909"/>
                    <a:pt x="675854" y="1420427"/>
                    <a:pt x="710214" y="1420427"/>
                  </a:cubicBezTo>
                  <a:lnTo>
                    <a:pt x="716510" y="1420427"/>
                  </a:lnTo>
                  <a:cubicBezTo>
                    <a:pt x="1105976" y="1417010"/>
                    <a:pt x="1420428" y="1100580"/>
                    <a:pt x="1420428" y="710214"/>
                  </a:cubicBezTo>
                  <a:cubicBezTo>
                    <a:pt x="1420428" y="700140"/>
                    <a:pt x="1420248" y="690246"/>
                    <a:pt x="1419708" y="680352"/>
                  </a:cubicBezTo>
                  <a:close/>
                  <a:moveTo>
                    <a:pt x="710214" y="1362682"/>
                  </a:moveTo>
                  <a:cubicBezTo>
                    <a:pt x="697262" y="1362682"/>
                    <a:pt x="684309" y="1362322"/>
                    <a:pt x="671357" y="1361423"/>
                  </a:cubicBezTo>
                  <a:cubicBezTo>
                    <a:pt x="624225" y="1358725"/>
                    <a:pt x="578353" y="1350989"/>
                    <a:pt x="534279" y="1338577"/>
                  </a:cubicBezTo>
                  <a:cubicBezTo>
                    <a:pt x="504957" y="1330482"/>
                    <a:pt x="476354" y="1320228"/>
                    <a:pt x="448831" y="1308175"/>
                  </a:cubicBezTo>
                  <a:cubicBezTo>
                    <a:pt x="298621" y="1242514"/>
                    <a:pt x="177913" y="1121807"/>
                    <a:pt x="112253" y="971597"/>
                  </a:cubicBezTo>
                  <a:cubicBezTo>
                    <a:pt x="100200" y="944073"/>
                    <a:pt x="89946" y="915471"/>
                    <a:pt x="81851" y="886148"/>
                  </a:cubicBezTo>
                  <a:cubicBezTo>
                    <a:pt x="66020" y="830202"/>
                    <a:pt x="57745" y="771197"/>
                    <a:pt x="57745" y="710214"/>
                  </a:cubicBezTo>
                  <a:cubicBezTo>
                    <a:pt x="57745" y="681791"/>
                    <a:pt x="59544" y="653548"/>
                    <a:pt x="63142" y="626024"/>
                  </a:cubicBezTo>
                  <a:cubicBezTo>
                    <a:pt x="104517" y="305457"/>
                    <a:pt x="378493" y="57745"/>
                    <a:pt x="710214" y="57745"/>
                  </a:cubicBezTo>
                  <a:cubicBezTo>
                    <a:pt x="742055" y="57745"/>
                    <a:pt x="773176" y="60084"/>
                    <a:pt x="803758" y="64401"/>
                  </a:cubicBezTo>
                  <a:cubicBezTo>
                    <a:pt x="1089246" y="105417"/>
                    <a:pt x="1315011" y="331181"/>
                    <a:pt x="1356026" y="616670"/>
                  </a:cubicBezTo>
                  <a:cubicBezTo>
                    <a:pt x="1360344" y="647251"/>
                    <a:pt x="1362682" y="678373"/>
                    <a:pt x="1362682" y="710214"/>
                  </a:cubicBezTo>
                  <a:cubicBezTo>
                    <a:pt x="1362682" y="1070537"/>
                    <a:pt x="1070538" y="1362682"/>
                    <a:pt x="710214" y="136268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0" name="Freeform: Shape 40">
              <a:extLst>
                <a:ext uri="{FF2B5EF4-FFF2-40B4-BE49-F238E27FC236}">
                  <a16:creationId xmlns:a16="http://schemas.microsoft.com/office/drawing/2014/main" id="{F1113073-8A53-5648-8D29-688BF62C3037}"/>
                </a:ext>
              </a:extLst>
            </p:cNvPr>
            <p:cNvSpPr/>
            <p:nvPr/>
          </p:nvSpPr>
          <p:spPr>
            <a:xfrm flipH="1">
              <a:off x="8732317" y="1064960"/>
              <a:ext cx="1074135" cy="1074315"/>
            </a:xfrm>
            <a:custGeom>
              <a:avLst/>
              <a:gdLst>
                <a:gd name="connsiteX0" fmla="*/ 993904 w 1074135"/>
                <a:gd name="connsiteY0" fmla="*/ 254547 h 1074315"/>
                <a:gd name="connsiteX1" fmla="*/ 819768 w 1074135"/>
                <a:gd name="connsiteY1" fmla="*/ 80412 h 1074315"/>
                <a:gd name="connsiteX2" fmla="*/ 537158 w 1074135"/>
                <a:gd name="connsiteY2" fmla="*/ 0 h 1074315"/>
                <a:gd name="connsiteX3" fmla="*/ 0 w 1074135"/>
                <a:gd name="connsiteY3" fmla="*/ 537158 h 1074315"/>
                <a:gd name="connsiteX4" fmla="*/ 1799 w 1074135"/>
                <a:gd name="connsiteY4" fmla="*/ 580871 h 1074315"/>
                <a:gd name="connsiteX5" fmla="*/ 394144 w 1074135"/>
                <a:gd name="connsiteY5" fmla="*/ 1054887 h 1074315"/>
                <a:gd name="connsiteX6" fmla="*/ 394144 w 1074135"/>
                <a:gd name="connsiteY6" fmla="*/ 1054887 h 1074315"/>
                <a:gd name="connsiteX7" fmla="*/ 536978 w 1074135"/>
                <a:gd name="connsiteY7" fmla="*/ 1074315 h 1074315"/>
                <a:gd name="connsiteX8" fmla="*/ 1074136 w 1074135"/>
                <a:gd name="connsiteY8" fmla="*/ 537158 h 1074315"/>
                <a:gd name="connsiteX9" fmla="*/ 993724 w 1074135"/>
                <a:gd name="connsiteY9" fmla="*/ 254547 h 1074315"/>
                <a:gd name="connsiteX10" fmla="*/ 537158 w 1074135"/>
                <a:gd name="connsiteY10" fmla="*/ 1013152 h 1074315"/>
                <a:gd name="connsiteX11" fmla="*/ 318589 w 1074135"/>
                <a:gd name="connsiteY11" fmla="*/ 960084 h 1074315"/>
                <a:gd name="connsiteX12" fmla="*/ 318409 w 1074135"/>
                <a:gd name="connsiteY12" fmla="*/ 960084 h 1074315"/>
                <a:gd name="connsiteX13" fmla="*/ 318229 w 1074135"/>
                <a:gd name="connsiteY13" fmla="*/ 959904 h 1074315"/>
                <a:gd name="connsiteX14" fmla="*/ 80951 w 1074135"/>
                <a:gd name="connsiteY14" fmla="*/ 673156 h 1074315"/>
                <a:gd name="connsiteX15" fmla="*/ 80951 w 1074135"/>
                <a:gd name="connsiteY15" fmla="*/ 673156 h 1074315"/>
                <a:gd name="connsiteX16" fmla="*/ 61163 w 1074135"/>
                <a:gd name="connsiteY16" fmla="*/ 537158 h 1074315"/>
                <a:gd name="connsiteX17" fmla="*/ 537158 w 1074135"/>
                <a:gd name="connsiteY17" fmla="*/ 61163 h 1074315"/>
                <a:gd name="connsiteX18" fmla="*/ 1013152 w 1074135"/>
                <a:gd name="connsiteY18" fmla="*/ 537158 h 1074315"/>
                <a:gd name="connsiteX19" fmla="*/ 537158 w 1074135"/>
                <a:gd name="connsiteY19" fmla="*/ 1013152 h 10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4135" h="1074315">
                  <a:moveTo>
                    <a:pt x="993904" y="254547"/>
                  </a:moveTo>
                  <a:cubicBezTo>
                    <a:pt x="950190" y="183850"/>
                    <a:pt x="890466" y="124125"/>
                    <a:pt x="819768" y="80412"/>
                  </a:cubicBezTo>
                  <a:cubicBezTo>
                    <a:pt x="737737" y="29322"/>
                    <a:pt x="640955" y="0"/>
                    <a:pt x="537158" y="0"/>
                  </a:cubicBezTo>
                  <a:cubicBezTo>
                    <a:pt x="240516" y="0"/>
                    <a:pt x="0" y="240516"/>
                    <a:pt x="0" y="537158"/>
                  </a:cubicBezTo>
                  <a:cubicBezTo>
                    <a:pt x="0" y="551909"/>
                    <a:pt x="540" y="566480"/>
                    <a:pt x="1799" y="580871"/>
                  </a:cubicBezTo>
                  <a:cubicBezTo>
                    <a:pt x="20148" y="808615"/>
                    <a:pt x="180432" y="996062"/>
                    <a:pt x="394144" y="1054887"/>
                  </a:cubicBezTo>
                  <a:lnTo>
                    <a:pt x="394144" y="1054887"/>
                  </a:lnTo>
                  <a:cubicBezTo>
                    <a:pt x="439656" y="1067659"/>
                    <a:pt x="487508" y="1074315"/>
                    <a:pt x="536978" y="1074315"/>
                  </a:cubicBezTo>
                  <a:cubicBezTo>
                    <a:pt x="833620" y="1074315"/>
                    <a:pt x="1074136" y="833800"/>
                    <a:pt x="1074136" y="537158"/>
                  </a:cubicBezTo>
                  <a:cubicBezTo>
                    <a:pt x="1074136" y="433360"/>
                    <a:pt x="1044813" y="336578"/>
                    <a:pt x="993724" y="254547"/>
                  </a:cubicBezTo>
                  <a:close/>
                  <a:moveTo>
                    <a:pt x="537158" y="1013152"/>
                  </a:moveTo>
                  <a:cubicBezTo>
                    <a:pt x="458185" y="1013152"/>
                    <a:pt x="384070" y="993903"/>
                    <a:pt x="318589" y="960084"/>
                  </a:cubicBezTo>
                  <a:lnTo>
                    <a:pt x="318409" y="960084"/>
                  </a:lnTo>
                  <a:cubicBezTo>
                    <a:pt x="318409" y="960084"/>
                    <a:pt x="318229" y="959904"/>
                    <a:pt x="318229" y="959904"/>
                  </a:cubicBezTo>
                  <a:cubicBezTo>
                    <a:pt x="204717" y="901079"/>
                    <a:pt x="117829" y="797821"/>
                    <a:pt x="80951" y="673156"/>
                  </a:cubicBezTo>
                  <a:lnTo>
                    <a:pt x="80951" y="673156"/>
                  </a:lnTo>
                  <a:cubicBezTo>
                    <a:pt x="67999" y="629982"/>
                    <a:pt x="61163" y="584469"/>
                    <a:pt x="61163" y="537158"/>
                  </a:cubicBezTo>
                  <a:cubicBezTo>
                    <a:pt x="61163" y="274335"/>
                    <a:pt x="274335" y="61163"/>
                    <a:pt x="537158" y="61163"/>
                  </a:cubicBezTo>
                  <a:cubicBezTo>
                    <a:pt x="799980" y="61163"/>
                    <a:pt x="1013152" y="274335"/>
                    <a:pt x="1013152" y="537158"/>
                  </a:cubicBezTo>
                  <a:cubicBezTo>
                    <a:pt x="1013152" y="799980"/>
                    <a:pt x="799980" y="1013152"/>
                    <a:pt x="537158" y="101315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6" name="Freeform: Shape 41">
              <a:extLst>
                <a:ext uri="{FF2B5EF4-FFF2-40B4-BE49-F238E27FC236}">
                  <a16:creationId xmlns:a16="http://schemas.microsoft.com/office/drawing/2014/main" id="{28636BDB-56DF-0791-3116-756A8C1D94DE}"/>
                </a:ext>
              </a:extLst>
            </p:cNvPr>
            <p:cNvSpPr/>
            <p:nvPr/>
          </p:nvSpPr>
          <p:spPr>
            <a:xfrm flipH="1">
              <a:off x="8930378" y="1263201"/>
              <a:ext cx="677833" cy="677833"/>
            </a:xfrm>
            <a:custGeom>
              <a:avLst/>
              <a:gdLst>
                <a:gd name="connsiteX0" fmla="*/ 338917 w 677833"/>
                <a:gd name="connsiteY0" fmla="*/ 0 h 677833"/>
                <a:gd name="connsiteX1" fmla="*/ 0 w 677833"/>
                <a:gd name="connsiteY1" fmla="*/ 338917 h 677833"/>
                <a:gd name="connsiteX2" fmla="*/ 338917 w 677833"/>
                <a:gd name="connsiteY2" fmla="*/ 677833 h 677833"/>
                <a:gd name="connsiteX3" fmla="*/ 677833 w 677833"/>
                <a:gd name="connsiteY3" fmla="*/ 338917 h 677833"/>
                <a:gd name="connsiteX4" fmla="*/ 338917 w 677833"/>
                <a:gd name="connsiteY4" fmla="*/ 0 h 677833"/>
                <a:gd name="connsiteX5" fmla="*/ 338917 w 677833"/>
                <a:gd name="connsiteY5" fmla="*/ 619008 h 677833"/>
                <a:gd name="connsiteX6" fmla="*/ 58825 w 677833"/>
                <a:gd name="connsiteY6" fmla="*/ 338917 h 677833"/>
                <a:gd name="connsiteX7" fmla="*/ 338917 w 677833"/>
                <a:gd name="connsiteY7" fmla="*/ 58825 h 677833"/>
                <a:gd name="connsiteX8" fmla="*/ 619008 w 677833"/>
                <a:gd name="connsiteY8" fmla="*/ 338917 h 677833"/>
                <a:gd name="connsiteX9" fmla="*/ 338917 w 677833"/>
                <a:gd name="connsiteY9" fmla="*/ 619008 h 67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833" h="677833">
                  <a:moveTo>
                    <a:pt x="338917" y="0"/>
                  </a:moveTo>
                  <a:cubicBezTo>
                    <a:pt x="151829" y="0"/>
                    <a:pt x="0" y="151829"/>
                    <a:pt x="0" y="338917"/>
                  </a:cubicBezTo>
                  <a:cubicBezTo>
                    <a:pt x="0" y="526004"/>
                    <a:pt x="151829" y="677833"/>
                    <a:pt x="338917" y="677833"/>
                  </a:cubicBezTo>
                  <a:cubicBezTo>
                    <a:pt x="526004" y="677833"/>
                    <a:pt x="677833" y="526184"/>
                    <a:pt x="677833" y="338917"/>
                  </a:cubicBezTo>
                  <a:cubicBezTo>
                    <a:pt x="677833" y="151649"/>
                    <a:pt x="526184" y="0"/>
                    <a:pt x="338917" y="0"/>
                  </a:cubicBezTo>
                  <a:close/>
                  <a:moveTo>
                    <a:pt x="338917" y="619008"/>
                  </a:moveTo>
                  <a:cubicBezTo>
                    <a:pt x="184209" y="619008"/>
                    <a:pt x="58825" y="493624"/>
                    <a:pt x="58825" y="338917"/>
                  </a:cubicBezTo>
                  <a:cubicBezTo>
                    <a:pt x="58825" y="184209"/>
                    <a:pt x="184209" y="58825"/>
                    <a:pt x="338917" y="58825"/>
                  </a:cubicBezTo>
                  <a:cubicBezTo>
                    <a:pt x="493624" y="58825"/>
                    <a:pt x="619008" y="184209"/>
                    <a:pt x="619008" y="338917"/>
                  </a:cubicBezTo>
                  <a:cubicBezTo>
                    <a:pt x="619008" y="493624"/>
                    <a:pt x="493624" y="619008"/>
                    <a:pt x="338917" y="619008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7" name="Freeform: Shape 42">
              <a:extLst>
                <a:ext uri="{FF2B5EF4-FFF2-40B4-BE49-F238E27FC236}">
                  <a16:creationId xmlns:a16="http://schemas.microsoft.com/office/drawing/2014/main" id="{FBDECF47-CED5-1263-9954-DBF9AB295A63}"/>
                </a:ext>
              </a:extLst>
            </p:cNvPr>
            <p:cNvSpPr/>
            <p:nvPr/>
          </p:nvSpPr>
          <p:spPr>
            <a:xfrm flipH="1">
              <a:off x="9102175" y="1434998"/>
              <a:ext cx="334239" cy="334239"/>
            </a:xfrm>
            <a:custGeom>
              <a:avLst/>
              <a:gdLst>
                <a:gd name="connsiteX0" fmla="*/ 167120 w 334239"/>
                <a:gd name="connsiteY0" fmla="*/ 0 h 334239"/>
                <a:gd name="connsiteX1" fmla="*/ 0 w 334239"/>
                <a:gd name="connsiteY1" fmla="*/ 167120 h 334239"/>
                <a:gd name="connsiteX2" fmla="*/ 167120 w 334239"/>
                <a:gd name="connsiteY2" fmla="*/ 334239 h 334239"/>
                <a:gd name="connsiteX3" fmla="*/ 334239 w 334239"/>
                <a:gd name="connsiteY3" fmla="*/ 167120 h 334239"/>
                <a:gd name="connsiteX4" fmla="*/ 167120 w 334239"/>
                <a:gd name="connsiteY4" fmla="*/ 0 h 334239"/>
                <a:gd name="connsiteX5" fmla="*/ 167120 w 334239"/>
                <a:gd name="connsiteY5" fmla="*/ 281351 h 334239"/>
                <a:gd name="connsiteX6" fmla="*/ 52888 w 334239"/>
                <a:gd name="connsiteY6" fmla="*/ 167120 h 334239"/>
                <a:gd name="connsiteX7" fmla="*/ 167120 w 334239"/>
                <a:gd name="connsiteY7" fmla="*/ 52888 h 334239"/>
                <a:gd name="connsiteX8" fmla="*/ 281351 w 334239"/>
                <a:gd name="connsiteY8" fmla="*/ 167120 h 334239"/>
                <a:gd name="connsiteX9" fmla="*/ 167120 w 334239"/>
                <a:gd name="connsiteY9" fmla="*/ 281351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239" h="334239">
                  <a:moveTo>
                    <a:pt x="167120" y="0"/>
                  </a:moveTo>
                  <a:cubicBezTo>
                    <a:pt x="74835" y="0"/>
                    <a:pt x="0" y="74835"/>
                    <a:pt x="0" y="167120"/>
                  </a:cubicBezTo>
                  <a:cubicBezTo>
                    <a:pt x="0" y="259404"/>
                    <a:pt x="74835" y="334239"/>
                    <a:pt x="167120" y="334239"/>
                  </a:cubicBezTo>
                  <a:cubicBezTo>
                    <a:pt x="259405" y="334239"/>
                    <a:pt x="334239" y="259404"/>
                    <a:pt x="334239" y="167120"/>
                  </a:cubicBezTo>
                  <a:cubicBezTo>
                    <a:pt x="334239" y="74835"/>
                    <a:pt x="259405" y="0"/>
                    <a:pt x="167120" y="0"/>
                  </a:cubicBezTo>
                  <a:close/>
                  <a:moveTo>
                    <a:pt x="167120" y="281351"/>
                  </a:moveTo>
                  <a:cubicBezTo>
                    <a:pt x="104158" y="281351"/>
                    <a:pt x="52888" y="230262"/>
                    <a:pt x="52888" y="167120"/>
                  </a:cubicBezTo>
                  <a:cubicBezTo>
                    <a:pt x="52888" y="103978"/>
                    <a:pt x="104158" y="52888"/>
                    <a:pt x="167120" y="52888"/>
                  </a:cubicBezTo>
                  <a:cubicBezTo>
                    <a:pt x="230082" y="52888"/>
                    <a:pt x="281351" y="104158"/>
                    <a:pt x="281351" y="167120"/>
                  </a:cubicBezTo>
                  <a:cubicBezTo>
                    <a:pt x="281351" y="230082"/>
                    <a:pt x="230262" y="281351"/>
                    <a:pt x="167120" y="28135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8" name="Freeform: Shape 43">
              <a:extLst>
                <a:ext uri="{FF2B5EF4-FFF2-40B4-BE49-F238E27FC236}">
                  <a16:creationId xmlns:a16="http://schemas.microsoft.com/office/drawing/2014/main" id="{A7D683D5-27F9-55A9-1CDB-7B486D835525}"/>
                </a:ext>
              </a:extLst>
            </p:cNvPr>
            <p:cNvSpPr/>
            <p:nvPr/>
          </p:nvSpPr>
          <p:spPr>
            <a:xfrm flipH="1">
              <a:off x="11134328" y="2879711"/>
              <a:ext cx="347099" cy="363232"/>
            </a:xfrm>
            <a:custGeom>
              <a:avLst/>
              <a:gdLst>
                <a:gd name="connsiteX0" fmla="*/ 323086 w 347099"/>
                <a:gd name="connsiteY0" fmla="*/ 16010 h 363232"/>
                <a:gd name="connsiteX1" fmla="*/ 0 w 347099"/>
                <a:gd name="connsiteY1" fmla="*/ 339096 h 363232"/>
                <a:gd name="connsiteX2" fmla="*/ 276674 w 347099"/>
                <a:gd name="connsiteY2" fmla="*/ 292684 h 363232"/>
                <a:gd name="connsiteX3" fmla="*/ 314631 w 347099"/>
                <a:gd name="connsiteY3" fmla="*/ 0 h 363232"/>
                <a:gd name="connsiteX4" fmla="*/ 323086 w 347099"/>
                <a:gd name="connsiteY4" fmla="*/ 15831 h 36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099" h="363232">
                  <a:moveTo>
                    <a:pt x="323086" y="16010"/>
                  </a:moveTo>
                  <a:lnTo>
                    <a:pt x="0" y="339096"/>
                  </a:lnTo>
                  <a:cubicBezTo>
                    <a:pt x="90126" y="382630"/>
                    <a:pt x="202199" y="367340"/>
                    <a:pt x="276674" y="292684"/>
                  </a:cubicBezTo>
                  <a:cubicBezTo>
                    <a:pt x="355647" y="213712"/>
                    <a:pt x="368059" y="92644"/>
                    <a:pt x="314631" y="0"/>
                  </a:cubicBezTo>
                  <a:cubicBezTo>
                    <a:pt x="317689" y="5217"/>
                    <a:pt x="320388" y="10434"/>
                    <a:pt x="323086" y="1583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9" name="Freeform: Shape 44">
              <a:extLst>
                <a:ext uri="{FF2B5EF4-FFF2-40B4-BE49-F238E27FC236}">
                  <a16:creationId xmlns:a16="http://schemas.microsoft.com/office/drawing/2014/main" id="{57363D35-7871-51F3-4438-4E24FBF9D3F8}"/>
                </a:ext>
              </a:extLst>
            </p:cNvPr>
            <p:cNvSpPr/>
            <p:nvPr/>
          </p:nvSpPr>
          <p:spPr>
            <a:xfrm flipH="1">
              <a:off x="11168776" y="2863161"/>
              <a:ext cx="8454" cy="13132"/>
            </a:xfrm>
            <a:custGeom>
              <a:avLst/>
              <a:gdLst>
                <a:gd name="connsiteX0" fmla="*/ 0 w 8454"/>
                <a:gd name="connsiteY0" fmla="*/ 0 h 13132"/>
                <a:gd name="connsiteX1" fmla="*/ 8455 w 8454"/>
                <a:gd name="connsiteY1" fmla="*/ 13132 h 13132"/>
                <a:gd name="connsiteX2" fmla="*/ 0 w 8454"/>
                <a:gd name="connsiteY2" fmla="*/ 0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4" h="13132">
                  <a:moveTo>
                    <a:pt x="0" y="0"/>
                  </a:moveTo>
                  <a:cubicBezTo>
                    <a:pt x="2878" y="4317"/>
                    <a:pt x="5757" y="8635"/>
                    <a:pt x="8455" y="13132"/>
                  </a:cubicBezTo>
                  <a:cubicBezTo>
                    <a:pt x="5757" y="8635"/>
                    <a:pt x="3058" y="4317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0" name="Freeform: Shape 45">
              <a:extLst>
                <a:ext uri="{FF2B5EF4-FFF2-40B4-BE49-F238E27FC236}">
                  <a16:creationId xmlns:a16="http://schemas.microsoft.com/office/drawing/2014/main" id="{E4F9F611-49FD-78DF-D45A-E3E1300B08A5}"/>
                </a:ext>
              </a:extLst>
            </p:cNvPr>
            <p:cNvSpPr/>
            <p:nvPr/>
          </p:nvSpPr>
          <p:spPr>
            <a:xfrm flipH="1">
              <a:off x="11182807" y="2846611"/>
              <a:ext cx="7015" cy="9354"/>
            </a:xfrm>
            <a:custGeom>
              <a:avLst/>
              <a:gdLst>
                <a:gd name="connsiteX0" fmla="*/ 0 w 7015"/>
                <a:gd name="connsiteY0" fmla="*/ 0 h 9354"/>
                <a:gd name="connsiteX1" fmla="*/ 7016 w 7015"/>
                <a:gd name="connsiteY1" fmla="*/ 9354 h 9354"/>
                <a:gd name="connsiteX2" fmla="*/ 0 w 7015"/>
                <a:gd name="connsiteY2" fmla="*/ 0 h 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5" h="9354">
                  <a:moveTo>
                    <a:pt x="0" y="0"/>
                  </a:moveTo>
                  <a:cubicBezTo>
                    <a:pt x="2518" y="3058"/>
                    <a:pt x="4857" y="6116"/>
                    <a:pt x="7016" y="9354"/>
                  </a:cubicBezTo>
                  <a:cubicBezTo>
                    <a:pt x="4677" y="6296"/>
                    <a:pt x="2339" y="305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1" name="Freeform: Shape 46">
              <a:extLst>
                <a:ext uri="{FF2B5EF4-FFF2-40B4-BE49-F238E27FC236}">
                  <a16:creationId xmlns:a16="http://schemas.microsoft.com/office/drawing/2014/main" id="{1AEC9D1A-6AAE-042F-1ADB-BE8D4544D14C}"/>
                </a:ext>
              </a:extLst>
            </p:cNvPr>
            <p:cNvSpPr/>
            <p:nvPr/>
          </p:nvSpPr>
          <p:spPr>
            <a:xfrm rot="2700000" flipH="1">
              <a:off x="11200464" y="2851149"/>
              <a:ext cx="484269" cy="166939"/>
            </a:xfrm>
            <a:custGeom>
              <a:avLst/>
              <a:gdLst>
                <a:gd name="connsiteX0" fmla="*/ 0 w 484269"/>
                <a:gd name="connsiteY0" fmla="*/ 0 h 166939"/>
                <a:gd name="connsiteX1" fmla="*/ 484270 w 484269"/>
                <a:gd name="connsiteY1" fmla="*/ 0 h 166939"/>
                <a:gd name="connsiteX2" fmla="*/ 484270 w 484269"/>
                <a:gd name="connsiteY2" fmla="*/ 166940 h 166939"/>
                <a:gd name="connsiteX3" fmla="*/ 0 w 484269"/>
                <a:gd name="connsiteY3" fmla="*/ 166940 h 16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269" h="166939">
                  <a:moveTo>
                    <a:pt x="0" y="0"/>
                  </a:moveTo>
                  <a:lnTo>
                    <a:pt x="484270" y="0"/>
                  </a:lnTo>
                  <a:lnTo>
                    <a:pt x="484270" y="166940"/>
                  </a:lnTo>
                  <a:lnTo>
                    <a:pt x="0" y="166940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2" name="Freeform: Shape 47">
              <a:extLst>
                <a:ext uri="{FF2B5EF4-FFF2-40B4-BE49-F238E27FC236}">
                  <a16:creationId xmlns:a16="http://schemas.microsoft.com/office/drawing/2014/main" id="{42FAB161-C6E7-0096-181A-BE981DA57E46}"/>
                </a:ext>
              </a:extLst>
            </p:cNvPr>
            <p:cNvSpPr/>
            <p:nvPr/>
          </p:nvSpPr>
          <p:spPr>
            <a:xfrm flipH="1">
              <a:off x="11521363" y="3187326"/>
              <a:ext cx="9174" cy="7016"/>
            </a:xfrm>
            <a:custGeom>
              <a:avLst/>
              <a:gdLst>
                <a:gd name="connsiteX0" fmla="*/ 9174 w 9174"/>
                <a:gd name="connsiteY0" fmla="*/ 7016 h 7016"/>
                <a:gd name="connsiteX1" fmla="*/ 0 w 9174"/>
                <a:gd name="connsiteY1" fmla="*/ 0 h 7016"/>
                <a:gd name="connsiteX2" fmla="*/ 9174 w 9174"/>
                <a:gd name="connsiteY2" fmla="*/ 7016 h 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" h="7016">
                  <a:moveTo>
                    <a:pt x="9174" y="7016"/>
                  </a:moveTo>
                  <a:cubicBezTo>
                    <a:pt x="6116" y="4677"/>
                    <a:pt x="3058" y="2519"/>
                    <a:pt x="0" y="0"/>
                  </a:cubicBezTo>
                  <a:cubicBezTo>
                    <a:pt x="3058" y="2519"/>
                    <a:pt x="6116" y="4677"/>
                    <a:pt x="9174" y="7016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: Shape 48">
              <a:extLst>
                <a:ext uri="{FF2B5EF4-FFF2-40B4-BE49-F238E27FC236}">
                  <a16:creationId xmlns:a16="http://schemas.microsoft.com/office/drawing/2014/main" id="{02793FBA-EBE7-8D0B-0250-0B69EE6D1906}"/>
                </a:ext>
              </a:extLst>
            </p:cNvPr>
            <p:cNvSpPr/>
            <p:nvPr/>
          </p:nvSpPr>
          <p:spPr>
            <a:xfrm flipH="1">
              <a:off x="11500856" y="3199919"/>
              <a:ext cx="12952" cy="8274"/>
            </a:xfrm>
            <a:custGeom>
              <a:avLst/>
              <a:gdLst>
                <a:gd name="connsiteX0" fmla="*/ 12952 w 12952"/>
                <a:gd name="connsiteY0" fmla="*/ 8275 h 8274"/>
                <a:gd name="connsiteX1" fmla="*/ 0 w 12952"/>
                <a:gd name="connsiteY1" fmla="*/ 0 h 8274"/>
                <a:gd name="connsiteX2" fmla="*/ 12952 w 12952"/>
                <a:gd name="connsiteY2" fmla="*/ 8275 h 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2" h="8274">
                  <a:moveTo>
                    <a:pt x="12952" y="8275"/>
                  </a:moveTo>
                  <a:cubicBezTo>
                    <a:pt x="8635" y="5577"/>
                    <a:pt x="4138" y="2878"/>
                    <a:pt x="0" y="0"/>
                  </a:cubicBezTo>
                  <a:cubicBezTo>
                    <a:pt x="4317" y="2878"/>
                    <a:pt x="8635" y="5756"/>
                    <a:pt x="12952" y="827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: Shape 49">
              <a:extLst>
                <a:ext uri="{FF2B5EF4-FFF2-40B4-BE49-F238E27FC236}">
                  <a16:creationId xmlns:a16="http://schemas.microsoft.com/office/drawing/2014/main" id="{97E67AA4-DFBA-8FDD-2324-B5E0395EDD76}"/>
                </a:ext>
              </a:extLst>
            </p:cNvPr>
            <p:cNvSpPr/>
            <p:nvPr/>
          </p:nvSpPr>
          <p:spPr>
            <a:xfrm flipH="1">
              <a:off x="11481427" y="3210353"/>
              <a:ext cx="15830" cy="8454"/>
            </a:xfrm>
            <a:custGeom>
              <a:avLst/>
              <a:gdLst>
                <a:gd name="connsiteX0" fmla="*/ 15831 w 15830"/>
                <a:gd name="connsiteY0" fmla="*/ 8455 h 8454"/>
                <a:gd name="connsiteX1" fmla="*/ 0 w 15830"/>
                <a:gd name="connsiteY1" fmla="*/ 0 h 8454"/>
                <a:gd name="connsiteX2" fmla="*/ 15831 w 15830"/>
                <a:gd name="connsiteY2" fmla="*/ 8455 h 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30" h="8454">
                  <a:moveTo>
                    <a:pt x="15831" y="8455"/>
                  </a:moveTo>
                  <a:cubicBezTo>
                    <a:pt x="10434" y="5936"/>
                    <a:pt x="5217" y="3058"/>
                    <a:pt x="0" y="0"/>
                  </a:cubicBezTo>
                  <a:cubicBezTo>
                    <a:pt x="5217" y="3058"/>
                    <a:pt x="10434" y="5756"/>
                    <a:pt x="15831" y="845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83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Freeform: Shape 50">
              <a:extLst>
                <a:ext uri="{FF2B5EF4-FFF2-40B4-BE49-F238E27FC236}">
                  <a16:creationId xmlns:a16="http://schemas.microsoft.com/office/drawing/2014/main" id="{0BAE3C18-70B9-E263-BDB5-8672B7B911CE}"/>
                </a:ext>
              </a:extLst>
            </p:cNvPr>
            <p:cNvSpPr/>
            <p:nvPr/>
          </p:nvSpPr>
          <p:spPr>
            <a:xfrm flipH="1">
              <a:off x="11394000" y="2459124"/>
              <a:ext cx="460343" cy="524025"/>
            </a:xfrm>
            <a:custGeom>
              <a:avLst/>
              <a:gdLst>
                <a:gd name="connsiteX0" fmla="*/ 0 w 460343"/>
                <a:gd name="connsiteY0" fmla="*/ 406016 h 524025"/>
                <a:gd name="connsiteX1" fmla="*/ 118009 w 460343"/>
                <a:gd name="connsiteY1" fmla="*/ 524026 h 524025"/>
                <a:gd name="connsiteX2" fmla="*/ 460344 w 460343"/>
                <a:gd name="connsiteY2" fmla="*/ 181691 h 524025"/>
                <a:gd name="connsiteX3" fmla="*/ 278833 w 460343"/>
                <a:gd name="connsiteY3" fmla="*/ 0 h 524025"/>
                <a:gd name="connsiteX4" fmla="*/ 342335 w 460343"/>
                <a:gd name="connsiteY4" fmla="*/ 63682 h 524025"/>
                <a:gd name="connsiteX5" fmla="*/ 0 w 46034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343" h="524025">
                  <a:moveTo>
                    <a:pt x="0" y="406016"/>
                  </a:moveTo>
                  <a:lnTo>
                    <a:pt x="118009" y="524026"/>
                  </a:lnTo>
                  <a:lnTo>
                    <a:pt x="460344" y="181691"/>
                  </a:lnTo>
                  <a:lnTo>
                    <a:pt x="278833" y="0"/>
                  </a:lnTo>
                  <a:lnTo>
                    <a:pt x="342335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6" name="Freeform: Shape 51">
              <a:extLst>
                <a:ext uri="{FF2B5EF4-FFF2-40B4-BE49-F238E27FC236}">
                  <a16:creationId xmlns:a16="http://schemas.microsoft.com/office/drawing/2014/main" id="{A8DB4DAB-E567-81E3-0478-FF4297E5D92B}"/>
                </a:ext>
              </a:extLst>
            </p:cNvPr>
            <p:cNvSpPr/>
            <p:nvPr/>
          </p:nvSpPr>
          <p:spPr>
            <a:xfrm flipH="1">
              <a:off x="11575511" y="2277433"/>
              <a:ext cx="460523" cy="524025"/>
            </a:xfrm>
            <a:custGeom>
              <a:avLst/>
              <a:gdLst>
                <a:gd name="connsiteX0" fmla="*/ 0 w 460523"/>
                <a:gd name="connsiteY0" fmla="*/ 406016 h 524025"/>
                <a:gd name="connsiteX1" fmla="*/ 118009 w 460523"/>
                <a:gd name="connsiteY1" fmla="*/ 524025 h 524025"/>
                <a:gd name="connsiteX2" fmla="*/ 460524 w 460523"/>
                <a:gd name="connsiteY2" fmla="*/ 181691 h 524025"/>
                <a:gd name="connsiteX3" fmla="*/ 278833 w 460523"/>
                <a:gd name="connsiteY3" fmla="*/ 0 h 524025"/>
                <a:gd name="connsiteX4" fmla="*/ 342514 w 460523"/>
                <a:gd name="connsiteY4" fmla="*/ 63682 h 524025"/>
                <a:gd name="connsiteX5" fmla="*/ 0 w 46052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523" h="524025">
                  <a:moveTo>
                    <a:pt x="0" y="406016"/>
                  </a:moveTo>
                  <a:lnTo>
                    <a:pt x="118009" y="524025"/>
                  </a:lnTo>
                  <a:lnTo>
                    <a:pt x="460524" y="181691"/>
                  </a:lnTo>
                  <a:lnTo>
                    <a:pt x="278833" y="0"/>
                  </a:lnTo>
                  <a:lnTo>
                    <a:pt x="342514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7" name="Freeform: Shape 52">
              <a:extLst>
                <a:ext uri="{FF2B5EF4-FFF2-40B4-BE49-F238E27FC236}">
                  <a16:creationId xmlns:a16="http://schemas.microsoft.com/office/drawing/2014/main" id="{E669FF5B-FD42-D3E5-08B5-8EF27889B7FA}"/>
                </a:ext>
              </a:extLst>
            </p:cNvPr>
            <p:cNvSpPr/>
            <p:nvPr/>
          </p:nvSpPr>
          <p:spPr>
            <a:xfrm flipH="1">
              <a:off x="12120404" y="1853067"/>
              <a:ext cx="61163" cy="122326"/>
            </a:xfrm>
            <a:custGeom>
              <a:avLst/>
              <a:gdLst>
                <a:gd name="connsiteX0" fmla="*/ 61163 w 61163"/>
                <a:gd name="connsiteY0" fmla="*/ 61163 h 122326"/>
                <a:gd name="connsiteX1" fmla="*/ 0 w 61163"/>
                <a:gd name="connsiteY1" fmla="*/ 122327 h 122326"/>
                <a:gd name="connsiteX2" fmla="*/ 0 w 61163"/>
                <a:gd name="connsiteY2" fmla="*/ 0 h 122326"/>
                <a:gd name="connsiteX3" fmla="*/ 61163 w 61163"/>
                <a:gd name="connsiteY3" fmla="*/ 61163 h 1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3" h="122326">
                  <a:moveTo>
                    <a:pt x="61163" y="61163"/>
                  </a:moveTo>
                  <a:lnTo>
                    <a:pt x="0" y="122327"/>
                  </a:lnTo>
                  <a:lnTo>
                    <a:pt x="0" y="0"/>
                  </a:lnTo>
                  <a:lnTo>
                    <a:pt x="61163" y="61163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8" name="Freeform: Shape 53">
              <a:extLst>
                <a:ext uri="{FF2B5EF4-FFF2-40B4-BE49-F238E27FC236}">
                  <a16:creationId xmlns:a16="http://schemas.microsoft.com/office/drawing/2014/main" id="{42BDB9DF-6FE4-3FE5-7ECD-58AD508D384C}"/>
                </a:ext>
              </a:extLst>
            </p:cNvPr>
            <p:cNvSpPr/>
            <p:nvPr/>
          </p:nvSpPr>
          <p:spPr>
            <a:xfrm flipH="1">
              <a:off x="11938893" y="1977912"/>
              <a:ext cx="242674" cy="360683"/>
            </a:xfrm>
            <a:custGeom>
              <a:avLst/>
              <a:gdLst>
                <a:gd name="connsiteX0" fmla="*/ 0 w 242674"/>
                <a:gd name="connsiteY0" fmla="*/ 360684 h 360683"/>
                <a:gd name="connsiteX1" fmla="*/ 0 w 242674"/>
                <a:gd name="connsiteY1" fmla="*/ 124665 h 360683"/>
                <a:gd name="connsiteX2" fmla="*/ 124665 w 242674"/>
                <a:gd name="connsiteY2" fmla="*/ 0 h 360683"/>
                <a:gd name="connsiteX3" fmla="*/ 242674 w 242674"/>
                <a:gd name="connsiteY3" fmla="*/ 118009 h 360683"/>
                <a:gd name="connsiteX4" fmla="*/ 0 w 242674"/>
                <a:gd name="connsiteY4" fmla="*/ 360684 h 36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674" h="360683">
                  <a:moveTo>
                    <a:pt x="0" y="360684"/>
                  </a:moveTo>
                  <a:lnTo>
                    <a:pt x="0" y="124665"/>
                  </a:lnTo>
                  <a:lnTo>
                    <a:pt x="124665" y="0"/>
                  </a:lnTo>
                  <a:lnTo>
                    <a:pt x="242674" y="118009"/>
                  </a:lnTo>
                  <a:lnTo>
                    <a:pt x="0" y="360684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Freeform: Shape 54">
              <a:extLst>
                <a:ext uri="{FF2B5EF4-FFF2-40B4-BE49-F238E27FC236}">
                  <a16:creationId xmlns:a16="http://schemas.microsoft.com/office/drawing/2014/main" id="{EB5A16A6-1D30-EF35-8F3B-1B6C932C7D00}"/>
                </a:ext>
              </a:extLst>
            </p:cNvPr>
            <p:cNvSpPr/>
            <p:nvPr/>
          </p:nvSpPr>
          <p:spPr>
            <a:xfrm flipH="1">
              <a:off x="11757201" y="2159423"/>
              <a:ext cx="434799" cy="460523"/>
            </a:xfrm>
            <a:custGeom>
              <a:avLst/>
              <a:gdLst>
                <a:gd name="connsiteX0" fmla="*/ 434799 w 434799"/>
                <a:gd name="connsiteY0" fmla="*/ 118009 h 460523"/>
                <a:gd name="connsiteX1" fmla="*/ 354387 w 434799"/>
                <a:gd name="connsiteY1" fmla="*/ 198601 h 460523"/>
                <a:gd name="connsiteX2" fmla="*/ 283150 w 434799"/>
                <a:gd name="connsiteY2" fmla="*/ 269658 h 460523"/>
                <a:gd name="connsiteX3" fmla="*/ 282610 w 434799"/>
                <a:gd name="connsiteY3" fmla="*/ 270198 h 460523"/>
                <a:gd name="connsiteX4" fmla="*/ 92465 w 434799"/>
                <a:gd name="connsiteY4" fmla="*/ 460524 h 460523"/>
                <a:gd name="connsiteX5" fmla="*/ 0 w 434799"/>
                <a:gd name="connsiteY5" fmla="*/ 368059 h 460523"/>
                <a:gd name="connsiteX6" fmla="*/ 0 w 434799"/>
                <a:gd name="connsiteY6" fmla="*/ 316970 h 460523"/>
                <a:gd name="connsiteX7" fmla="*/ 10434 w 434799"/>
                <a:gd name="connsiteY7" fmla="*/ 306536 h 460523"/>
                <a:gd name="connsiteX8" fmla="*/ 164601 w 434799"/>
                <a:gd name="connsiteY8" fmla="*/ 152189 h 460523"/>
                <a:gd name="connsiteX9" fmla="*/ 165141 w 434799"/>
                <a:gd name="connsiteY9" fmla="*/ 151649 h 460523"/>
                <a:gd name="connsiteX10" fmla="*/ 236378 w 434799"/>
                <a:gd name="connsiteY10" fmla="*/ 80592 h 460523"/>
                <a:gd name="connsiteX11" fmla="*/ 316790 w 434799"/>
                <a:gd name="connsiteY11" fmla="*/ 0 h 460523"/>
                <a:gd name="connsiteX12" fmla="*/ 434799 w 434799"/>
                <a:gd name="connsiteY12" fmla="*/ 118009 h 46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4799" h="460523">
                  <a:moveTo>
                    <a:pt x="434799" y="118009"/>
                  </a:moveTo>
                  <a:lnTo>
                    <a:pt x="354387" y="198601"/>
                  </a:lnTo>
                  <a:lnTo>
                    <a:pt x="283150" y="269658"/>
                  </a:lnTo>
                  <a:lnTo>
                    <a:pt x="282610" y="270198"/>
                  </a:lnTo>
                  <a:lnTo>
                    <a:pt x="92465" y="460524"/>
                  </a:lnTo>
                  <a:lnTo>
                    <a:pt x="0" y="368059"/>
                  </a:lnTo>
                  <a:lnTo>
                    <a:pt x="0" y="316970"/>
                  </a:lnTo>
                  <a:lnTo>
                    <a:pt x="10434" y="306536"/>
                  </a:lnTo>
                  <a:lnTo>
                    <a:pt x="164601" y="152189"/>
                  </a:lnTo>
                  <a:lnTo>
                    <a:pt x="165141" y="151649"/>
                  </a:lnTo>
                  <a:lnTo>
                    <a:pt x="236378" y="80592"/>
                  </a:lnTo>
                  <a:lnTo>
                    <a:pt x="316790" y="0"/>
                  </a:lnTo>
                  <a:lnTo>
                    <a:pt x="434799" y="118009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0" name="Freeform: Shape 55">
              <a:extLst>
                <a:ext uri="{FF2B5EF4-FFF2-40B4-BE49-F238E27FC236}">
                  <a16:creationId xmlns:a16="http://schemas.microsoft.com/office/drawing/2014/main" id="{2365DB64-5EF8-F092-36F1-32CE093CEDA7}"/>
                </a:ext>
              </a:extLst>
            </p:cNvPr>
            <p:cNvSpPr/>
            <p:nvPr/>
          </p:nvSpPr>
          <p:spPr>
            <a:xfrm flipH="1">
              <a:off x="7806503" y="354837"/>
              <a:ext cx="707695" cy="707695"/>
            </a:xfrm>
            <a:custGeom>
              <a:avLst/>
              <a:gdLst>
                <a:gd name="connsiteX0" fmla="*/ 41285 w 707695"/>
                <a:gd name="connsiteY0" fmla="*/ 41285 h 707695"/>
                <a:gd name="connsiteX1" fmla="*/ 41285 w 707695"/>
                <a:gd name="connsiteY1" fmla="*/ 41285 h 707695"/>
                <a:gd name="connsiteX2" fmla="*/ 240426 w 707695"/>
                <a:gd name="connsiteY2" fmla="*/ 41285 h 707695"/>
                <a:gd name="connsiteX3" fmla="*/ 666410 w 707695"/>
                <a:gd name="connsiteY3" fmla="*/ 467270 h 707695"/>
                <a:gd name="connsiteX4" fmla="*/ 666410 w 707695"/>
                <a:gd name="connsiteY4" fmla="*/ 666410 h 707695"/>
                <a:gd name="connsiteX5" fmla="*/ 666410 w 707695"/>
                <a:gd name="connsiteY5" fmla="*/ 666410 h 707695"/>
                <a:gd name="connsiteX6" fmla="*/ 467270 w 707695"/>
                <a:gd name="connsiteY6" fmla="*/ 666410 h 707695"/>
                <a:gd name="connsiteX7" fmla="*/ 41285 w 707695"/>
                <a:gd name="connsiteY7" fmla="*/ 240426 h 707695"/>
                <a:gd name="connsiteX8" fmla="*/ 41285 w 707695"/>
                <a:gd name="connsiteY8" fmla="*/ 41285 h 7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95" h="707695">
                  <a:moveTo>
                    <a:pt x="41285" y="41285"/>
                  </a:moveTo>
                  <a:lnTo>
                    <a:pt x="41285" y="41285"/>
                  </a:lnTo>
                  <a:cubicBezTo>
                    <a:pt x="96332" y="-13762"/>
                    <a:pt x="185559" y="-13762"/>
                    <a:pt x="240426" y="41285"/>
                  </a:cubicBezTo>
                  <a:lnTo>
                    <a:pt x="666410" y="467270"/>
                  </a:lnTo>
                  <a:cubicBezTo>
                    <a:pt x="721457" y="522317"/>
                    <a:pt x="721457" y="611543"/>
                    <a:pt x="666410" y="666410"/>
                  </a:cubicBezTo>
                  <a:lnTo>
                    <a:pt x="666410" y="666410"/>
                  </a:lnTo>
                  <a:cubicBezTo>
                    <a:pt x="611363" y="721457"/>
                    <a:pt x="522137" y="721457"/>
                    <a:pt x="467270" y="666410"/>
                  </a:cubicBezTo>
                  <a:lnTo>
                    <a:pt x="41285" y="240426"/>
                  </a:lnTo>
                  <a:cubicBezTo>
                    <a:pt x="-13762" y="185379"/>
                    <a:pt x="-13762" y="96152"/>
                    <a:pt x="41285" y="4128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1" name="Freeform: Shape 56">
              <a:extLst>
                <a:ext uri="{FF2B5EF4-FFF2-40B4-BE49-F238E27FC236}">
                  <a16:creationId xmlns:a16="http://schemas.microsoft.com/office/drawing/2014/main" id="{30EDCCE0-0826-6A77-C28F-67B25222B174}"/>
                </a:ext>
              </a:extLst>
            </p:cNvPr>
            <p:cNvSpPr/>
            <p:nvPr/>
          </p:nvSpPr>
          <p:spPr>
            <a:xfrm flipH="1">
              <a:off x="11297757" y="5693582"/>
              <a:ext cx="554787" cy="554787"/>
            </a:xfrm>
            <a:custGeom>
              <a:avLst/>
              <a:gdLst>
                <a:gd name="connsiteX0" fmla="*/ 32381 w 554787"/>
                <a:gd name="connsiteY0" fmla="*/ 32380 h 554787"/>
                <a:gd name="connsiteX1" fmla="*/ 32381 w 554787"/>
                <a:gd name="connsiteY1" fmla="*/ 32380 h 554787"/>
                <a:gd name="connsiteX2" fmla="*/ 188527 w 554787"/>
                <a:gd name="connsiteY2" fmla="*/ 32380 h 554787"/>
                <a:gd name="connsiteX3" fmla="*/ 522406 w 554787"/>
                <a:gd name="connsiteY3" fmla="*/ 366260 h 554787"/>
                <a:gd name="connsiteX4" fmla="*/ 522406 w 554787"/>
                <a:gd name="connsiteY4" fmla="*/ 522407 h 554787"/>
                <a:gd name="connsiteX5" fmla="*/ 522406 w 554787"/>
                <a:gd name="connsiteY5" fmla="*/ 522407 h 554787"/>
                <a:gd name="connsiteX6" fmla="*/ 366260 w 554787"/>
                <a:gd name="connsiteY6" fmla="*/ 522407 h 554787"/>
                <a:gd name="connsiteX7" fmla="*/ 32381 w 554787"/>
                <a:gd name="connsiteY7" fmla="*/ 188527 h 554787"/>
                <a:gd name="connsiteX8" fmla="*/ 32381 w 554787"/>
                <a:gd name="connsiteY8" fmla="*/ 32380 h 5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787" h="554787">
                  <a:moveTo>
                    <a:pt x="32381" y="32380"/>
                  </a:moveTo>
                  <a:lnTo>
                    <a:pt x="32381" y="32380"/>
                  </a:lnTo>
                  <a:cubicBezTo>
                    <a:pt x="75555" y="-10793"/>
                    <a:pt x="145353" y="-10793"/>
                    <a:pt x="188527" y="32380"/>
                  </a:cubicBezTo>
                  <a:lnTo>
                    <a:pt x="522406" y="366260"/>
                  </a:lnTo>
                  <a:cubicBezTo>
                    <a:pt x="565581" y="409435"/>
                    <a:pt x="565581" y="479233"/>
                    <a:pt x="522406" y="522407"/>
                  </a:cubicBezTo>
                  <a:lnTo>
                    <a:pt x="522406" y="522407"/>
                  </a:lnTo>
                  <a:cubicBezTo>
                    <a:pt x="479232" y="565581"/>
                    <a:pt x="409434" y="565581"/>
                    <a:pt x="366260" y="522407"/>
                  </a:cubicBezTo>
                  <a:lnTo>
                    <a:pt x="32381" y="188527"/>
                  </a:lnTo>
                  <a:cubicBezTo>
                    <a:pt x="-10794" y="145353"/>
                    <a:pt x="-10794" y="75555"/>
                    <a:pt x="32381" y="3238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2" name="Freeform: Shape 57">
              <a:extLst>
                <a:ext uri="{FF2B5EF4-FFF2-40B4-BE49-F238E27FC236}">
                  <a16:creationId xmlns:a16="http://schemas.microsoft.com/office/drawing/2014/main" id="{946FC67F-A3C9-609B-DBE6-60A87F5EF543}"/>
                </a:ext>
              </a:extLst>
            </p:cNvPr>
            <p:cNvSpPr/>
            <p:nvPr/>
          </p:nvSpPr>
          <p:spPr>
            <a:xfrm flipH="1">
              <a:off x="9049287" y="5732619"/>
              <a:ext cx="2108694" cy="1182429"/>
            </a:xfrm>
            <a:custGeom>
              <a:avLst/>
              <a:gdLst>
                <a:gd name="connsiteX0" fmla="*/ 2108695 w 2108694"/>
                <a:gd name="connsiteY0" fmla="*/ 1054347 h 1182429"/>
                <a:gd name="connsiteX1" fmla="*/ 2100959 w 2108694"/>
                <a:gd name="connsiteY1" fmla="*/ 1182430 h 1182429"/>
                <a:gd name="connsiteX2" fmla="*/ 7735 w 2108694"/>
                <a:gd name="connsiteY2" fmla="*/ 1182430 h 1182429"/>
                <a:gd name="connsiteX3" fmla="*/ 0 w 2108694"/>
                <a:gd name="connsiteY3" fmla="*/ 1054347 h 1182429"/>
                <a:gd name="connsiteX4" fmla="*/ 91565 w 2108694"/>
                <a:gd name="connsiteY4" fmla="*/ 624405 h 1182429"/>
                <a:gd name="connsiteX5" fmla="*/ 686468 w 2108694"/>
                <a:gd name="connsiteY5" fmla="*/ 66020 h 1182429"/>
                <a:gd name="connsiteX6" fmla="*/ 1054347 w 2108694"/>
                <a:gd name="connsiteY6" fmla="*/ 0 h 1182429"/>
                <a:gd name="connsiteX7" fmla="*/ 2108695 w 2108694"/>
                <a:gd name="connsiteY7" fmla="*/ 1054347 h 11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8694" h="1182429">
                  <a:moveTo>
                    <a:pt x="2108695" y="1054347"/>
                  </a:moveTo>
                  <a:cubicBezTo>
                    <a:pt x="2108695" y="1097701"/>
                    <a:pt x="2105996" y="1140515"/>
                    <a:pt x="2100959" y="1182430"/>
                  </a:cubicBezTo>
                  <a:lnTo>
                    <a:pt x="7735" y="1182430"/>
                  </a:lnTo>
                  <a:cubicBezTo>
                    <a:pt x="2698" y="1140515"/>
                    <a:pt x="0" y="1097701"/>
                    <a:pt x="0" y="1054347"/>
                  </a:cubicBezTo>
                  <a:cubicBezTo>
                    <a:pt x="0" y="901079"/>
                    <a:pt x="32560" y="755726"/>
                    <a:pt x="91565" y="624405"/>
                  </a:cubicBezTo>
                  <a:cubicBezTo>
                    <a:pt x="206336" y="367339"/>
                    <a:pt x="421127" y="164781"/>
                    <a:pt x="686468" y="66020"/>
                  </a:cubicBezTo>
                  <a:cubicBezTo>
                    <a:pt x="801059" y="23386"/>
                    <a:pt x="925005" y="0"/>
                    <a:pt x="1054347" y="0"/>
                  </a:cubicBezTo>
                  <a:cubicBezTo>
                    <a:pt x="1636658" y="0"/>
                    <a:pt x="2108695" y="472037"/>
                    <a:pt x="2108695" y="105434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3" name="Freeform: Shape 58">
              <a:extLst>
                <a:ext uri="{FF2B5EF4-FFF2-40B4-BE49-F238E27FC236}">
                  <a16:creationId xmlns:a16="http://schemas.microsoft.com/office/drawing/2014/main" id="{9207EE5A-2C0E-F9AA-ACF6-8A44FE475955}"/>
                </a:ext>
              </a:extLst>
            </p:cNvPr>
            <p:cNvSpPr/>
            <p:nvPr/>
          </p:nvSpPr>
          <p:spPr>
            <a:xfrm flipH="1">
              <a:off x="6431498" y="3279971"/>
              <a:ext cx="480851" cy="480851"/>
            </a:xfrm>
            <a:custGeom>
              <a:avLst/>
              <a:gdLst>
                <a:gd name="connsiteX0" fmla="*/ 480492 w 480851"/>
                <a:gd name="connsiteY0" fmla="*/ 228103 h 480851"/>
                <a:gd name="connsiteX1" fmla="*/ 480492 w 480851"/>
                <a:gd name="connsiteY1" fmla="*/ 228103 h 480851"/>
                <a:gd name="connsiteX2" fmla="*/ 240336 w 480851"/>
                <a:gd name="connsiteY2" fmla="*/ 0 h 480851"/>
                <a:gd name="connsiteX3" fmla="*/ 105057 w 480851"/>
                <a:gd name="connsiteY3" fmla="*/ 41735 h 480851"/>
                <a:gd name="connsiteX4" fmla="*/ 103258 w 480851"/>
                <a:gd name="connsiteY4" fmla="*/ 42994 h 480851"/>
                <a:gd name="connsiteX5" fmla="*/ 0 w 480851"/>
                <a:gd name="connsiteY5" fmla="*/ 240516 h 480851"/>
                <a:gd name="connsiteX6" fmla="*/ 240336 w 480851"/>
                <a:gd name="connsiteY6" fmla="*/ 480851 h 480851"/>
                <a:gd name="connsiteX7" fmla="*/ 437857 w 480851"/>
                <a:gd name="connsiteY7" fmla="*/ 377593 h 480851"/>
                <a:gd name="connsiteX8" fmla="*/ 442715 w 480851"/>
                <a:gd name="connsiteY8" fmla="*/ 370038 h 480851"/>
                <a:gd name="connsiteX9" fmla="*/ 471677 w 480851"/>
                <a:gd name="connsiteY9" fmla="*/ 306176 h 480851"/>
                <a:gd name="connsiteX10" fmla="*/ 480852 w 480851"/>
                <a:gd name="connsiteY10" fmla="*/ 240516 h 480851"/>
                <a:gd name="connsiteX11" fmla="*/ 480492 w 480851"/>
                <a:gd name="connsiteY11" fmla="*/ 228103 h 480851"/>
                <a:gd name="connsiteX12" fmla="*/ 240336 w 480851"/>
                <a:gd name="connsiteY12" fmla="*/ 340356 h 480851"/>
                <a:gd name="connsiteX13" fmla="*/ 140496 w 480851"/>
                <a:gd name="connsiteY13" fmla="*/ 240516 h 480851"/>
                <a:gd name="connsiteX14" fmla="*/ 206696 w 480851"/>
                <a:gd name="connsiteY14" fmla="*/ 146432 h 480851"/>
                <a:gd name="connsiteX15" fmla="*/ 240336 w 480851"/>
                <a:gd name="connsiteY15" fmla="*/ 140496 h 480851"/>
                <a:gd name="connsiteX16" fmla="*/ 246093 w 480851"/>
                <a:gd name="connsiteY16" fmla="*/ 140856 h 480851"/>
                <a:gd name="connsiteX17" fmla="*/ 333160 w 480851"/>
                <a:gd name="connsiteY17" fmla="*/ 203638 h 480851"/>
                <a:gd name="connsiteX18" fmla="*/ 333160 w 480851"/>
                <a:gd name="connsiteY18" fmla="*/ 203638 h 480851"/>
                <a:gd name="connsiteX19" fmla="*/ 340356 w 480851"/>
                <a:gd name="connsiteY19" fmla="*/ 240516 h 480851"/>
                <a:gd name="connsiteX20" fmla="*/ 334419 w 480851"/>
                <a:gd name="connsiteY20" fmla="*/ 274156 h 480851"/>
                <a:gd name="connsiteX21" fmla="*/ 240336 w 480851"/>
                <a:gd name="connsiteY21" fmla="*/ 340356 h 48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0851" h="480851">
                  <a:moveTo>
                    <a:pt x="480492" y="228103"/>
                  </a:moveTo>
                  <a:lnTo>
                    <a:pt x="480492" y="228103"/>
                  </a:lnTo>
                  <a:cubicBezTo>
                    <a:pt x="474016" y="100919"/>
                    <a:pt x="368959" y="0"/>
                    <a:pt x="240336" y="0"/>
                  </a:cubicBezTo>
                  <a:cubicBezTo>
                    <a:pt x="190146" y="0"/>
                    <a:pt x="143554" y="15471"/>
                    <a:pt x="105057" y="41735"/>
                  </a:cubicBezTo>
                  <a:cubicBezTo>
                    <a:pt x="104338" y="42095"/>
                    <a:pt x="103798" y="42455"/>
                    <a:pt x="103258" y="42994"/>
                  </a:cubicBezTo>
                  <a:cubicBezTo>
                    <a:pt x="40836" y="86348"/>
                    <a:pt x="0" y="158665"/>
                    <a:pt x="0" y="240516"/>
                  </a:cubicBezTo>
                  <a:cubicBezTo>
                    <a:pt x="0" y="373276"/>
                    <a:pt x="107576" y="480851"/>
                    <a:pt x="240336" y="480851"/>
                  </a:cubicBezTo>
                  <a:cubicBezTo>
                    <a:pt x="322187" y="480851"/>
                    <a:pt x="394504" y="440016"/>
                    <a:pt x="437857" y="377593"/>
                  </a:cubicBezTo>
                  <a:cubicBezTo>
                    <a:pt x="439656" y="375075"/>
                    <a:pt x="441275" y="372556"/>
                    <a:pt x="442715" y="370038"/>
                  </a:cubicBezTo>
                  <a:cubicBezTo>
                    <a:pt x="455487" y="350610"/>
                    <a:pt x="465201" y="329022"/>
                    <a:pt x="471677" y="306176"/>
                  </a:cubicBezTo>
                  <a:cubicBezTo>
                    <a:pt x="477614" y="285309"/>
                    <a:pt x="480852" y="263362"/>
                    <a:pt x="480852" y="240516"/>
                  </a:cubicBezTo>
                  <a:cubicBezTo>
                    <a:pt x="480852" y="236378"/>
                    <a:pt x="480852" y="232241"/>
                    <a:pt x="480492" y="228103"/>
                  </a:cubicBezTo>
                  <a:close/>
                  <a:moveTo>
                    <a:pt x="240336" y="340356"/>
                  </a:moveTo>
                  <a:cubicBezTo>
                    <a:pt x="185289" y="340356"/>
                    <a:pt x="140496" y="295562"/>
                    <a:pt x="140496" y="240516"/>
                  </a:cubicBezTo>
                  <a:cubicBezTo>
                    <a:pt x="140496" y="197162"/>
                    <a:pt x="168199" y="160104"/>
                    <a:pt x="206696" y="146432"/>
                  </a:cubicBezTo>
                  <a:cubicBezTo>
                    <a:pt x="217130" y="142474"/>
                    <a:pt x="228463" y="140496"/>
                    <a:pt x="240336" y="140496"/>
                  </a:cubicBezTo>
                  <a:cubicBezTo>
                    <a:pt x="242315" y="140496"/>
                    <a:pt x="244114" y="140496"/>
                    <a:pt x="246093" y="140856"/>
                  </a:cubicBezTo>
                  <a:cubicBezTo>
                    <a:pt x="285849" y="143014"/>
                    <a:pt x="319308" y="168379"/>
                    <a:pt x="333160" y="203638"/>
                  </a:cubicBezTo>
                  <a:lnTo>
                    <a:pt x="333160" y="203638"/>
                  </a:lnTo>
                  <a:cubicBezTo>
                    <a:pt x="337837" y="215151"/>
                    <a:pt x="340356" y="227563"/>
                    <a:pt x="340356" y="240516"/>
                  </a:cubicBezTo>
                  <a:cubicBezTo>
                    <a:pt x="340356" y="252389"/>
                    <a:pt x="338377" y="263722"/>
                    <a:pt x="334419" y="274156"/>
                  </a:cubicBezTo>
                  <a:cubicBezTo>
                    <a:pt x="320748" y="312652"/>
                    <a:pt x="283690" y="340356"/>
                    <a:pt x="240336" y="340356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4" name="Freeform: Shape 59">
              <a:extLst>
                <a:ext uri="{FF2B5EF4-FFF2-40B4-BE49-F238E27FC236}">
                  <a16:creationId xmlns:a16="http://schemas.microsoft.com/office/drawing/2014/main" id="{DF8301A3-596F-0BFE-D613-A73D490C21F0}"/>
                </a:ext>
              </a:extLst>
            </p:cNvPr>
            <p:cNvSpPr/>
            <p:nvPr/>
          </p:nvSpPr>
          <p:spPr>
            <a:xfrm flipH="1">
              <a:off x="11522263" y="3691204"/>
              <a:ext cx="419867" cy="419867"/>
            </a:xfrm>
            <a:custGeom>
              <a:avLst/>
              <a:gdLst>
                <a:gd name="connsiteX0" fmla="*/ 209934 w 419867"/>
                <a:gd name="connsiteY0" fmla="*/ 0 h 419867"/>
                <a:gd name="connsiteX1" fmla="*/ 0 w 419867"/>
                <a:gd name="connsiteY1" fmla="*/ 209934 h 419867"/>
                <a:gd name="connsiteX2" fmla="*/ 209934 w 419867"/>
                <a:gd name="connsiteY2" fmla="*/ 419868 h 419867"/>
                <a:gd name="connsiteX3" fmla="*/ 419868 w 419867"/>
                <a:gd name="connsiteY3" fmla="*/ 209934 h 419867"/>
                <a:gd name="connsiteX4" fmla="*/ 209934 w 419867"/>
                <a:gd name="connsiteY4" fmla="*/ 0 h 419867"/>
                <a:gd name="connsiteX5" fmla="*/ 209934 w 419867"/>
                <a:gd name="connsiteY5" fmla="*/ 297182 h 419867"/>
                <a:gd name="connsiteX6" fmla="*/ 122686 w 419867"/>
                <a:gd name="connsiteY6" fmla="*/ 209934 h 419867"/>
                <a:gd name="connsiteX7" fmla="*/ 209934 w 419867"/>
                <a:gd name="connsiteY7" fmla="*/ 122686 h 419867"/>
                <a:gd name="connsiteX8" fmla="*/ 297182 w 419867"/>
                <a:gd name="connsiteY8" fmla="*/ 209934 h 419867"/>
                <a:gd name="connsiteX9" fmla="*/ 209934 w 419867"/>
                <a:gd name="connsiteY9" fmla="*/ 297182 h 41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867" h="419867">
                  <a:moveTo>
                    <a:pt x="209934" y="0"/>
                  </a:moveTo>
                  <a:cubicBezTo>
                    <a:pt x="94084" y="0"/>
                    <a:pt x="0" y="93904"/>
                    <a:pt x="0" y="209934"/>
                  </a:cubicBezTo>
                  <a:cubicBezTo>
                    <a:pt x="0" y="325964"/>
                    <a:pt x="94084" y="419868"/>
                    <a:pt x="209934" y="419868"/>
                  </a:cubicBezTo>
                  <a:cubicBezTo>
                    <a:pt x="325784" y="419868"/>
                    <a:pt x="419868" y="325784"/>
                    <a:pt x="419868" y="209934"/>
                  </a:cubicBezTo>
                  <a:cubicBezTo>
                    <a:pt x="419868" y="94083"/>
                    <a:pt x="325964" y="0"/>
                    <a:pt x="209934" y="0"/>
                  </a:cubicBezTo>
                  <a:close/>
                  <a:moveTo>
                    <a:pt x="209934" y="297182"/>
                  </a:moveTo>
                  <a:cubicBezTo>
                    <a:pt x="161903" y="297182"/>
                    <a:pt x="122686" y="257965"/>
                    <a:pt x="122686" y="209934"/>
                  </a:cubicBezTo>
                  <a:cubicBezTo>
                    <a:pt x="122686" y="161903"/>
                    <a:pt x="161903" y="122686"/>
                    <a:pt x="209934" y="122686"/>
                  </a:cubicBezTo>
                  <a:cubicBezTo>
                    <a:pt x="257965" y="122686"/>
                    <a:pt x="297182" y="161723"/>
                    <a:pt x="297182" y="209934"/>
                  </a:cubicBezTo>
                  <a:cubicBezTo>
                    <a:pt x="297182" y="258145"/>
                    <a:pt x="258145" y="297182"/>
                    <a:pt x="209934" y="297182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5" name="Freeform: Shape 61">
            <a:extLst>
              <a:ext uri="{FF2B5EF4-FFF2-40B4-BE49-F238E27FC236}">
                <a16:creationId xmlns:a16="http://schemas.microsoft.com/office/drawing/2014/main" id="{D15967A4-BAA2-82AC-F7BE-3E1413C52D41}"/>
              </a:ext>
            </a:extLst>
          </p:cNvPr>
          <p:cNvSpPr/>
          <p:nvPr userDrawn="1"/>
        </p:nvSpPr>
        <p:spPr>
          <a:xfrm>
            <a:off x="-21866" y="-18281"/>
            <a:ext cx="12213866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32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1319123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1067BC7C-A773-9F81-5271-6D864B0795C1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0">
                <a:schemeClr val="bg2"/>
              </a:gs>
              <a:gs pos="79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Free-form: Shape 2">
            <a:extLst>
              <a:ext uri="{FF2B5EF4-FFF2-40B4-BE49-F238E27FC236}">
                <a16:creationId xmlns:a16="http://schemas.microsoft.com/office/drawing/2014/main" id="{F7663A97-211B-4782-DB90-8D7208B8FC2B}"/>
              </a:ext>
            </a:extLst>
          </p:cNvPr>
          <p:cNvSpPr/>
          <p:nvPr userDrawn="1"/>
        </p:nvSpPr>
        <p:spPr bwMode="auto">
          <a:xfrm>
            <a:off x="0" y="3962400"/>
            <a:ext cx="7689741" cy="2297780"/>
          </a:xfrm>
          <a:custGeom>
            <a:avLst/>
            <a:gdLst>
              <a:gd name="connsiteX0" fmla="*/ 0 w 7689741"/>
              <a:gd name="connsiteY0" fmla="*/ 0 h 2297780"/>
              <a:gd name="connsiteX1" fmla="*/ 7689741 w 7689741"/>
              <a:gd name="connsiteY1" fmla="*/ 0 h 2297780"/>
              <a:gd name="connsiteX2" fmla="*/ 5376932 w 7689741"/>
              <a:gd name="connsiteY2" fmla="*/ 2297780 h 2297780"/>
              <a:gd name="connsiteX3" fmla="*/ 0 w 7689741"/>
              <a:gd name="connsiteY3" fmla="*/ 2297780 h 2297780"/>
              <a:gd name="connsiteX4" fmla="*/ 0 w 7689741"/>
              <a:gd name="connsiteY4" fmla="*/ 0 h 22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9741" h="2297780">
                <a:moveTo>
                  <a:pt x="0" y="0"/>
                </a:moveTo>
                <a:lnTo>
                  <a:pt x="7689741" y="0"/>
                </a:lnTo>
                <a:lnTo>
                  <a:pt x="5376932" y="2297780"/>
                </a:lnTo>
                <a:lnTo>
                  <a:pt x="0" y="2297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69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85586"/>
            <a:ext cx="6843656" cy="166199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5400" b="0" i="0" u="none" strike="noStrike" kern="1200" cap="none" spc="0" normalizeH="0" baseline="0" dirty="0">
                <a:ln>
                  <a:noFill/>
                </a:ln>
                <a:solidFill>
                  <a:srgbClr val="50E6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4341585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939193"/>
            <a:ext cx="5486400" cy="941796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FFA50941-9749-E449-4B27-E57EEC8DD5F3}"/>
              </a:ext>
            </a:extLst>
          </p:cNvPr>
          <p:cNvSpPr/>
          <p:nvPr userDrawn="1"/>
        </p:nvSpPr>
        <p:spPr bwMode="auto">
          <a:xfrm>
            <a:off x="7436274" y="-3432"/>
            <a:ext cx="4427515" cy="6864864"/>
          </a:xfrm>
          <a:custGeom>
            <a:avLst/>
            <a:gdLst>
              <a:gd name="connsiteX0" fmla="*/ 1789133 w 4427515"/>
              <a:gd name="connsiteY0" fmla="*/ 861707 h 6864864"/>
              <a:gd name="connsiteX1" fmla="*/ 4427515 w 4427515"/>
              <a:gd name="connsiteY1" fmla="*/ 3493895 h 6864864"/>
              <a:gd name="connsiteX2" fmla="*/ 1048613 w 4427515"/>
              <a:gd name="connsiteY2" fmla="*/ 6864864 h 6864864"/>
              <a:gd name="connsiteX3" fmla="*/ 123215 w 4427515"/>
              <a:gd name="connsiteY3" fmla="*/ 6864864 h 6864864"/>
              <a:gd name="connsiteX4" fmla="*/ 3502117 w 4427515"/>
              <a:gd name="connsiteY4" fmla="*/ 3493895 h 6864864"/>
              <a:gd name="connsiteX5" fmla="*/ 1326978 w 4427515"/>
              <a:gd name="connsiteY5" fmla="*/ 1323862 h 6864864"/>
              <a:gd name="connsiteX6" fmla="*/ 0 w 4427515"/>
              <a:gd name="connsiteY6" fmla="*/ 0 h 6864864"/>
              <a:gd name="connsiteX7" fmla="*/ 925398 w 4427515"/>
              <a:gd name="connsiteY7" fmla="*/ 0 h 6864864"/>
              <a:gd name="connsiteX8" fmla="*/ 1146848 w 4427515"/>
              <a:gd name="connsiteY8" fmla="*/ 220930 h 6864864"/>
              <a:gd name="connsiteX9" fmla="*/ 684693 w 4427515"/>
              <a:gd name="connsiteY9" fmla="*/ 683085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7515" h="6864864">
                <a:moveTo>
                  <a:pt x="1789133" y="861707"/>
                </a:moveTo>
                <a:lnTo>
                  <a:pt x="4427515" y="3493895"/>
                </a:lnTo>
                <a:lnTo>
                  <a:pt x="1048613" y="6864864"/>
                </a:lnTo>
                <a:lnTo>
                  <a:pt x="123215" y="6864864"/>
                </a:lnTo>
                <a:lnTo>
                  <a:pt x="3502117" y="3493895"/>
                </a:lnTo>
                <a:lnTo>
                  <a:pt x="1326978" y="1323862"/>
                </a:lnTo>
                <a:close/>
                <a:moveTo>
                  <a:pt x="0" y="0"/>
                </a:moveTo>
                <a:lnTo>
                  <a:pt x="925398" y="0"/>
                </a:lnTo>
                <a:lnTo>
                  <a:pt x="1146848" y="220930"/>
                </a:lnTo>
                <a:lnTo>
                  <a:pt x="684693" y="683085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75000"/>
                </a:schemeClr>
              </a:gs>
              <a:gs pos="100000">
                <a:schemeClr val="bg2">
                  <a:lumMod val="75000"/>
                  <a:alpha val="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85FAB7B8-87AF-BFFD-9EF8-D4760A0DDFAA}"/>
              </a:ext>
            </a:extLst>
          </p:cNvPr>
          <p:cNvSpPr/>
          <p:nvPr userDrawn="1"/>
        </p:nvSpPr>
        <p:spPr bwMode="auto">
          <a:xfrm>
            <a:off x="4775200" y="-3432"/>
            <a:ext cx="7416800" cy="6861432"/>
          </a:xfrm>
          <a:custGeom>
            <a:avLst/>
            <a:gdLst>
              <a:gd name="connsiteX0" fmla="*/ 3910617 w 7416800"/>
              <a:gd name="connsiteY0" fmla="*/ 0 h 6861432"/>
              <a:gd name="connsiteX1" fmla="*/ 6331089 w 7416800"/>
              <a:gd name="connsiteY1" fmla="*/ 0 h 6861432"/>
              <a:gd name="connsiteX2" fmla="*/ 7416800 w 7416800"/>
              <a:gd name="connsiteY2" fmla="*/ 1078655 h 6861432"/>
              <a:gd name="connsiteX3" fmla="*/ 7416800 w 7416800"/>
              <a:gd name="connsiteY3" fmla="*/ 1897573 h 6861432"/>
              <a:gd name="connsiteX4" fmla="*/ 2420472 w 7416800"/>
              <a:gd name="connsiteY4" fmla="*/ 6861432 h 6861432"/>
              <a:gd name="connsiteX5" fmla="*/ 0 w 7416800"/>
              <a:gd name="connsiteY5" fmla="*/ 6861432 h 6861432"/>
              <a:gd name="connsiteX6" fmla="*/ 5408465 w 7416800"/>
              <a:gd name="connsiteY6" fmla="*/ 1488114 h 686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800" h="6861432">
                <a:moveTo>
                  <a:pt x="3910617" y="0"/>
                </a:moveTo>
                <a:lnTo>
                  <a:pt x="6331089" y="0"/>
                </a:lnTo>
                <a:lnTo>
                  <a:pt x="7416800" y="1078655"/>
                </a:lnTo>
                <a:lnTo>
                  <a:pt x="7416800" y="1897573"/>
                </a:lnTo>
                <a:lnTo>
                  <a:pt x="2420472" y="6861432"/>
                </a:lnTo>
                <a:lnTo>
                  <a:pt x="0" y="6861432"/>
                </a:lnTo>
                <a:lnTo>
                  <a:pt x="5408465" y="1488114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28C9EB09-87DA-8721-20A2-ED61E9585A23}"/>
              </a:ext>
            </a:extLst>
          </p:cNvPr>
          <p:cNvSpPr/>
          <p:nvPr userDrawn="1"/>
        </p:nvSpPr>
        <p:spPr bwMode="auto">
          <a:xfrm>
            <a:off x="7589180" y="4504882"/>
            <a:ext cx="1897720" cy="1897720"/>
          </a:xfrm>
          <a:prstGeom prst="diamond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-form: Shape 13">
            <a:extLst>
              <a:ext uri="{FF2B5EF4-FFF2-40B4-BE49-F238E27FC236}">
                <a16:creationId xmlns:a16="http://schemas.microsoft.com/office/drawing/2014/main" id="{6F2B9B44-A761-B9A5-749A-5AF83CA02EC5}"/>
              </a:ext>
            </a:extLst>
          </p:cNvPr>
          <p:cNvSpPr/>
          <p:nvPr userDrawn="1"/>
        </p:nvSpPr>
        <p:spPr bwMode="auto">
          <a:xfrm>
            <a:off x="7975624" y="-3431"/>
            <a:ext cx="4216376" cy="4663101"/>
          </a:xfrm>
          <a:custGeom>
            <a:avLst/>
            <a:gdLst>
              <a:gd name="connsiteX0" fmla="*/ 1488113 w 4216376"/>
              <a:gd name="connsiteY0" fmla="*/ 0 h 4663101"/>
              <a:gd name="connsiteX1" fmla="*/ 4216376 w 4216376"/>
              <a:gd name="connsiteY1" fmla="*/ 0 h 4663101"/>
              <a:gd name="connsiteX2" fmla="*/ 4216376 w 4216376"/>
              <a:gd name="connsiteY2" fmla="*/ 3621713 h 4663101"/>
              <a:gd name="connsiteX3" fmla="*/ 3174988 w 4216376"/>
              <a:gd name="connsiteY3" fmla="*/ 4663101 h 4663101"/>
              <a:gd name="connsiteX4" fmla="*/ 0 w 4216376"/>
              <a:gd name="connsiteY4" fmla="*/ 1488113 h 4663101"/>
              <a:gd name="connsiteX5" fmla="*/ 382797 w 4216376"/>
              <a:gd name="connsiteY5" fmla="*/ 1105316 h 4663101"/>
              <a:gd name="connsiteX6" fmla="*/ 694485 w 4216376"/>
              <a:gd name="connsiteY6" fmla="*/ 1417004 h 4663101"/>
              <a:gd name="connsiteX7" fmla="*/ 1336016 w 4216376"/>
              <a:gd name="connsiteY7" fmla="*/ 775473 h 4663101"/>
              <a:gd name="connsiteX8" fmla="*/ 1024328 w 4216376"/>
              <a:gd name="connsiteY8" fmla="*/ 463785 h 4663101"/>
              <a:gd name="connsiteX0" fmla="*/ 4216376 w 4307816"/>
              <a:gd name="connsiteY0" fmla="*/ 0 h 4663101"/>
              <a:gd name="connsiteX1" fmla="*/ 4216376 w 4307816"/>
              <a:gd name="connsiteY1" fmla="*/ 3621713 h 4663101"/>
              <a:gd name="connsiteX2" fmla="*/ 3174988 w 4307816"/>
              <a:gd name="connsiteY2" fmla="*/ 4663101 h 4663101"/>
              <a:gd name="connsiteX3" fmla="*/ 0 w 4307816"/>
              <a:gd name="connsiteY3" fmla="*/ 1488113 h 4663101"/>
              <a:gd name="connsiteX4" fmla="*/ 382797 w 4307816"/>
              <a:gd name="connsiteY4" fmla="*/ 1105316 h 4663101"/>
              <a:gd name="connsiteX5" fmla="*/ 694485 w 4307816"/>
              <a:gd name="connsiteY5" fmla="*/ 1417004 h 4663101"/>
              <a:gd name="connsiteX6" fmla="*/ 1336016 w 4307816"/>
              <a:gd name="connsiteY6" fmla="*/ 775473 h 4663101"/>
              <a:gd name="connsiteX7" fmla="*/ 1024328 w 4307816"/>
              <a:gd name="connsiteY7" fmla="*/ 463785 h 4663101"/>
              <a:gd name="connsiteX8" fmla="*/ 1488113 w 4307816"/>
              <a:gd name="connsiteY8" fmla="*/ 0 h 4663101"/>
              <a:gd name="connsiteX9" fmla="*/ 4307816 w 4307816"/>
              <a:gd name="connsiteY9" fmla="*/ 91440 h 4663101"/>
              <a:gd name="connsiteX0" fmla="*/ 4216376 w 4216376"/>
              <a:gd name="connsiteY0" fmla="*/ 0 h 4663101"/>
              <a:gd name="connsiteX1" fmla="*/ 4216376 w 4216376"/>
              <a:gd name="connsiteY1" fmla="*/ 3621713 h 4663101"/>
              <a:gd name="connsiteX2" fmla="*/ 3174988 w 4216376"/>
              <a:gd name="connsiteY2" fmla="*/ 4663101 h 4663101"/>
              <a:gd name="connsiteX3" fmla="*/ 0 w 4216376"/>
              <a:gd name="connsiteY3" fmla="*/ 1488113 h 4663101"/>
              <a:gd name="connsiteX4" fmla="*/ 382797 w 4216376"/>
              <a:gd name="connsiteY4" fmla="*/ 1105316 h 4663101"/>
              <a:gd name="connsiteX5" fmla="*/ 694485 w 4216376"/>
              <a:gd name="connsiteY5" fmla="*/ 1417004 h 4663101"/>
              <a:gd name="connsiteX6" fmla="*/ 1336016 w 4216376"/>
              <a:gd name="connsiteY6" fmla="*/ 775473 h 4663101"/>
              <a:gd name="connsiteX7" fmla="*/ 1024328 w 4216376"/>
              <a:gd name="connsiteY7" fmla="*/ 463785 h 4663101"/>
              <a:gd name="connsiteX8" fmla="*/ 1488113 w 4216376"/>
              <a:gd name="connsiteY8" fmla="*/ 0 h 4663101"/>
              <a:gd name="connsiteX0" fmla="*/ 4216376 w 4216376"/>
              <a:gd name="connsiteY0" fmla="*/ 3621713 h 4663101"/>
              <a:gd name="connsiteX1" fmla="*/ 3174988 w 4216376"/>
              <a:gd name="connsiteY1" fmla="*/ 4663101 h 4663101"/>
              <a:gd name="connsiteX2" fmla="*/ 0 w 4216376"/>
              <a:gd name="connsiteY2" fmla="*/ 1488113 h 4663101"/>
              <a:gd name="connsiteX3" fmla="*/ 382797 w 4216376"/>
              <a:gd name="connsiteY3" fmla="*/ 1105316 h 4663101"/>
              <a:gd name="connsiteX4" fmla="*/ 694485 w 4216376"/>
              <a:gd name="connsiteY4" fmla="*/ 1417004 h 4663101"/>
              <a:gd name="connsiteX5" fmla="*/ 1336016 w 4216376"/>
              <a:gd name="connsiteY5" fmla="*/ 775473 h 4663101"/>
              <a:gd name="connsiteX6" fmla="*/ 1024328 w 4216376"/>
              <a:gd name="connsiteY6" fmla="*/ 463785 h 4663101"/>
              <a:gd name="connsiteX7" fmla="*/ 1488113 w 4216376"/>
              <a:gd name="connsiteY7" fmla="*/ 0 h 466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6376" h="4663101">
                <a:moveTo>
                  <a:pt x="4216376" y="3621713"/>
                </a:moveTo>
                <a:lnTo>
                  <a:pt x="3174988" y="4663101"/>
                </a:lnTo>
                <a:lnTo>
                  <a:pt x="0" y="1488113"/>
                </a:lnTo>
                <a:lnTo>
                  <a:pt x="382797" y="1105316"/>
                </a:lnTo>
                <a:lnTo>
                  <a:pt x="694485" y="1417004"/>
                </a:lnTo>
                <a:lnTo>
                  <a:pt x="1336016" y="775473"/>
                </a:lnTo>
                <a:lnTo>
                  <a:pt x="1024328" y="463785"/>
                </a:lnTo>
                <a:lnTo>
                  <a:pt x="1488113" y="0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9C9F5CBC-58F1-15AF-119A-A1B8E949CF33}"/>
              </a:ext>
            </a:extLst>
          </p:cNvPr>
          <p:cNvSpPr/>
          <p:nvPr userDrawn="1"/>
        </p:nvSpPr>
        <p:spPr bwMode="auto">
          <a:xfrm>
            <a:off x="8028578" y="130511"/>
            <a:ext cx="1283062" cy="1283062"/>
          </a:xfrm>
          <a:prstGeom prst="diamond">
            <a:avLst/>
          </a:prstGeom>
          <a:noFill/>
          <a:ln w="1270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987EA32E-C453-21B7-9E4A-DB92C0B0EBD5}"/>
              </a:ext>
            </a:extLst>
          </p:cNvPr>
          <p:cNvSpPr/>
          <p:nvPr userDrawn="1"/>
        </p:nvSpPr>
        <p:spPr bwMode="auto">
          <a:xfrm>
            <a:off x="9969522" y="3726553"/>
            <a:ext cx="2362178" cy="2362178"/>
          </a:xfrm>
          <a:prstGeom prst="diamond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Free-form: Shape 16">
            <a:extLst>
              <a:ext uri="{FF2B5EF4-FFF2-40B4-BE49-F238E27FC236}">
                <a16:creationId xmlns:a16="http://schemas.microsoft.com/office/drawing/2014/main" id="{4FED8837-EA82-0134-1B2A-985F3BAB653E}"/>
              </a:ext>
            </a:extLst>
          </p:cNvPr>
          <p:cNvSpPr/>
          <p:nvPr userDrawn="1"/>
        </p:nvSpPr>
        <p:spPr bwMode="auto">
          <a:xfrm>
            <a:off x="9566574" y="5987398"/>
            <a:ext cx="1150822" cy="874035"/>
          </a:xfrm>
          <a:custGeom>
            <a:avLst/>
            <a:gdLst>
              <a:gd name="connsiteX0" fmla="*/ 575411 w 1150822"/>
              <a:gd name="connsiteY0" fmla="*/ 0 h 874035"/>
              <a:gd name="connsiteX1" fmla="*/ 1150822 w 1150822"/>
              <a:gd name="connsiteY1" fmla="*/ 575411 h 874035"/>
              <a:gd name="connsiteX2" fmla="*/ 852198 w 1150822"/>
              <a:gd name="connsiteY2" fmla="*/ 874035 h 874035"/>
              <a:gd name="connsiteX3" fmla="*/ 298624 w 1150822"/>
              <a:gd name="connsiteY3" fmla="*/ 874035 h 874035"/>
              <a:gd name="connsiteX4" fmla="*/ 0 w 1150822"/>
              <a:gd name="connsiteY4" fmla="*/ 575411 h 874035"/>
              <a:gd name="connsiteX0" fmla="*/ 298624 w 1150822"/>
              <a:gd name="connsiteY0" fmla="*/ 874035 h 965475"/>
              <a:gd name="connsiteX1" fmla="*/ 0 w 1150822"/>
              <a:gd name="connsiteY1" fmla="*/ 575411 h 965475"/>
              <a:gd name="connsiteX2" fmla="*/ 575411 w 1150822"/>
              <a:gd name="connsiteY2" fmla="*/ 0 h 965475"/>
              <a:gd name="connsiteX3" fmla="*/ 1150822 w 1150822"/>
              <a:gd name="connsiteY3" fmla="*/ 575411 h 965475"/>
              <a:gd name="connsiteX4" fmla="*/ 852198 w 1150822"/>
              <a:gd name="connsiteY4" fmla="*/ 874035 h 965475"/>
              <a:gd name="connsiteX5" fmla="*/ 390064 w 1150822"/>
              <a:gd name="connsiteY5" fmla="*/ 965475 h 965475"/>
              <a:gd name="connsiteX0" fmla="*/ 298624 w 1150822"/>
              <a:gd name="connsiteY0" fmla="*/ 874035 h 874035"/>
              <a:gd name="connsiteX1" fmla="*/ 0 w 1150822"/>
              <a:gd name="connsiteY1" fmla="*/ 575411 h 874035"/>
              <a:gd name="connsiteX2" fmla="*/ 575411 w 1150822"/>
              <a:gd name="connsiteY2" fmla="*/ 0 h 874035"/>
              <a:gd name="connsiteX3" fmla="*/ 1150822 w 1150822"/>
              <a:gd name="connsiteY3" fmla="*/ 575411 h 874035"/>
              <a:gd name="connsiteX4" fmla="*/ 852198 w 1150822"/>
              <a:gd name="connsiteY4" fmla="*/ 874035 h 8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822" h="874035">
                <a:moveTo>
                  <a:pt x="298624" y="874035"/>
                </a:moveTo>
                <a:lnTo>
                  <a:pt x="0" y="575411"/>
                </a:lnTo>
                <a:lnTo>
                  <a:pt x="575411" y="0"/>
                </a:lnTo>
                <a:lnTo>
                  <a:pt x="1150822" y="575411"/>
                </a:lnTo>
                <a:lnTo>
                  <a:pt x="852198" y="874035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08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93432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2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2948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7691690-36F4-A761-184E-4D8B145236EF}"/>
              </a:ext>
            </a:extLst>
          </p:cNvPr>
          <p:cNvSpPr/>
          <p:nvPr userDrawn="1"/>
        </p:nvSpPr>
        <p:spPr bwMode="auto">
          <a:xfrm>
            <a:off x="0" y="3582124"/>
            <a:ext cx="8932366" cy="4224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3">
            <a:extLst>
              <a:ext uri="{FF2B5EF4-FFF2-40B4-BE49-F238E27FC236}">
                <a16:creationId xmlns:a16="http://schemas.microsoft.com/office/drawing/2014/main" id="{06615309-9057-852B-2CB7-FA4544F6C1F8}"/>
              </a:ext>
            </a:extLst>
          </p:cNvPr>
          <p:cNvSpPr/>
          <p:nvPr userDrawn="1"/>
        </p:nvSpPr>
        <p:spPr>
          <a:xfrm>
            <a:off x="6622699" y="2422546"/>
            <a:ext cx="5569302" cy="4499880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50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14">
            <a:extLst>
              <a:ext uri="{FF2B5EF4-FFF2-40B4-BE49-F238E27FC236}">
                <a16:creationId xmlns:a16="http://schemas.microsoft.com/office/drawing/2014/main" id="{15B1E47C-0B6D-B977-1542-9E0224F05FAF}"/>
              </a:ext>
            </a:extLst>
          </p:cNvPr>
          <p:cNvSpPr/>
          <p:nvPr userDrawn="1"/>
        </p:nvSpPr>
        <p:spPr>
          <a:xfrm>
            <a:off x="11125181" y="1353992"/>
            <a:ext cx="1066820" cy="2133642"/>
          </a:xfrm>
          <a:custGeom>
            <a:avLst/>
            <a:gdLst>
              <a:gd name="connsiteX0" fmla="*/ 521048 w 521047"/>
              <a:gd name="connsiteY0" fmla="*/ 0 h 1042095"/>
              <a:gd name="connsiteX1" fmla="*/ 521048 w 521047"/>
              <a:gd name="connsiteY1" fmla="*/ 1042096 h 1042095"/>
              <a:gd name="connsiteX2" fmla="*/ 0 w 521047"/>
              <a:gd name="connsiteY2" fmla="*/ 521048 h 1042095"/>
              <a:gd name="connsiteX3" fmla="*/ 521048 w 521047"/>
              <a:gd name="connsiteY3" fmla="*/ 0 h 104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047" h="1042095">
                <a:moveTo>
                  <a:pt x="521048" y="0"/>
                </a:moveTo>
                <a:lnTo>
                  <a:pt x="521048" y="1042096"/>
                </a:lnTo>
                <a:lnTo>
                  <a:pt x="0" y="521048"/>
                </a:lnTo>
                <a:lnTo>
                  <a:pt x="521048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>
                  <a:lumMod val="60000"/>
                  <a:lumOff val="40000"/>
                </a:schemeClr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Freeform: Shape 15">
            <a:extLst>
              <a:ext uri="{FF2B5EF4-FFF2-40B4-BE49-F238E27FC236}">
                <a16:creationId xmlns:a16="http://schemas.microsoft.com/office/drawing/2014/main" id="{6985CF81-637B-5A8C-68C6-0BD66131EB61}"/>
              </a:ext>
            </a:extLst>
          </p:cNvPr>
          <p:cNvSpPr/>
          <p:nvPr userDrawn="1"/>
        </p:nvSpPr>
        <p:spPr>
          <a:xfrm>
            <a:off x="5301192" y="32485"/>
            <a:ext cx="6890809" cy="6889941"/>
          </a:xfrm>
          <a:custGeom>
            <a:avLst/>
            <a:gdLst>
              <a:gd name="connsiteX0" fmla="*/ 0 w 3365550"/>
              <a:gd name="connsiteY0" fmla="*/ 3365127 h 3365126"/>
              <a:gd name="connsiteX1" fmla="*/ 645439 w 3365550"/>
              <a:gd name="connsiteY1" fmla="*/ 3365127 h 3365126"/>
              <a:gd name="connsiteX2" fmla="*/ 3365550 w 3365550"/>
              <a:gd name="connsiteY2" fmla="*/ 645439 h 3365126"/>
              <a:gd name="connsiteX3" fmla="*/ 3365550 w 3365550"/>
              <a:gd name="connsiteY3" fmla="*/ 0 h 3365126"/>
              <a:gd name="connsiteX4" fmla="*/ 0 w 3365550"/>
              <a:gd name="connsiteY4" fmla="*/ 3365127 h 33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550" h="3365126">
                <a:moveTo>
                  <a:pt x="0" y="3365127"/>
                </a:moveTo>
                <a:lnTo>
                  <a:pt x="645439" y="3365127"/>
                </a:lnTo>
                <a:lnTo>
                  <a:pt x="3365550" y="645439"/>
                </a:lnTo>
                <a:lnTo>
                  <a:pt x="3365550" y="0"/>
                </a:lnTo>
                <a:lnTo>
                  <a:pt x="0" y="3365127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Freeform: Shape 16">
            <a:extLst>
              <a:ext uri="{FF2B5EF4-FFF2-40B4-BE49-F238E27FC236}">
                <a16:creationId xmlns:a16="http://schemas.microsoft.com/office/drawing/2014/main" id="{34FFCCB2-8B0D-E903-03D8-07A6431C42B4}"/>
              </a:ext>
            </a:extLst>
          </p:cNvPr>
          <p:cNvSpPr/>
          <p:nvPr userDrawn="1"/>
        </p:nvSpPr>
        <p:spPr>
          <a:xfrm>
            <a:off x="6013706" y="744999"/>
            <a:ext cx="6178295" cy="6177429"/>
          </a:xfrm>
          <a:custGeom>
            <a:avLst/>
            <a:gdLst>
              <a:gd name="connsiteX0" fmla="*/ 3017551 w 3017550"/>
              <a:gd name="connsiteY0" fmla="*/ 0 h 3017127"/>
              <a:gd name="connsiteX1" fmla="*/ 3017551 w 3017550"/>
              <a:gd name="connsiteY1" fmla="*/ 629361 h 3017127"/>
              <a:gd name="connsiteX2" fmla="*/ 629785 w 3017550"/>
              <a:gd name="connsiteY2" fmla="*/ 3017127 h 3017127"/>
              <a:gd name="connsiteX3" fmla="*/ 0 w 3017550"/>
              <a:gd name="connsiteY3" fmla="*/ 3017127 h 3017127"/>
              <a:gd name="connsiteX4" fmla="*/ 3017551 w 3017550"/>
              <a:gd name="connsiteY4" fmla="*/ 0 h 301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7550" h="3017127">
                <a:moveTo>
                  <a:pt x="3017551" y="0"/>
                </a:moveTo>
                <a:lnTo>
                  <a:pt x="3017551" y="629361"/>
                </a:lnTo>
                <a:lnTo>
                  <a:pt x="629785" y="3017127"/>
                </a:lnTo>
                <a:lnTo>
                  <a:pt x="0" y="3017127"/>
                </a:lnTo>
                <a:lnTo>
                  <a:pt x="3017551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Freeform: Shape 17">
            <a:extLst>
              <a:ext uri="{FF2B5EF4-FFF2-40B4-BE49-F238E27FC236}">
                <a16:creationId xmlns:a16="http://schemas.microsoft.com/office/drawing/2014/main" id="{303CED94-978D-A6B3-1FAE-EE2A373145F8}"/>
              </a:ext>
            </a:extLst>
          </p:cNvPr>
          <p:cNvSpPr/>
          <p:nvPr userDrawn="1"/>
        </p:nvSpPr>
        <p:spPr>
          <a:xfrm>
            <a:off x="7915187" y="0"/>
            <a:ext cx="4276814" cy="6758701"/>
          </a:xfrm>
          <a:custGeom>
            <a:avLst/>
            <a:gdLst>
              <a:gd name="connsiteX0" fmla="*/ 2088846 w 2088845"/>
              <a:gd name="connsiteY0" fmla="*/ 0 h 3301027"/>
              <a:gd name="connsiteX1" fmla="*/ 1212182 w 2088845"/>
              <a:gd name="connsiteY1" fmla="*/ 0 h 3301027"/>
              <a:gd name="connsiteX2" fmla="*/ 0 w 2088845"/>
              <a:gd name="connsiteY2" fmla="*/ 1212182 h 3301027"/>
              <a:gd name="connsiteX3" fmla="*/ 2088846 w 2088845"/>
              <a:gd name="connsiteY3" fmla="*/ 3301027 h 3301027"/>
              <a:gd name="connsiteX4" fmla="*/ 2088846 w 2088845"/>
              <a:gd name="connsiteY4" fmla="*/ 2388612 h 3301027"/>
              <a:gd name="connsiteX5" fmla="*/ 912416 w 2088845"/>
              <a:gd name="connsiteY5" fmla="*/ 1212182 h 3301027"/>
              <a:gd name="connsiteX6" fmla="*/ 2088846 w 2088845"/>
              <a:gd name="connsiteY6" fmla="*/ 35964 h 3301027"/>
              <a:gd name="connsiteX7" fmla="*/ 2088846 w 2088845"/>
              <a:gd name="connsiteY7" fmla="*/ 0 h 33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8845" h="3301027">
                <a:moveTo>
                  <a:pt x="2088846" y="0"/>
                </a:moveTo>
                <a:lnTo>
                  <a:pt x="1212182" y="0"/>
                </a:lnTo>
                <a:lnTo>
                  <a:pt x="0" y="1212182"/>
                </a:lnTo>
                <a:lnTo>
                  <a:pt x="2088846" y="3301027"/>
                </a:lnTo>
                <a:lnTo>
                  <a:pt x="2088846" y="2388612"/>
                </a:lnTo>
                <a:lnTo>
                  <a:pt x="912416" y="1212182"/>
                </a:lnTo>
                <a:lnTo>
                  <a:pt x="2088846" y="35964"/>
                </a:lnTo>
                <a:lnTo>
                  <a:pt x="2088846" y="0"/>
                </a:lnTo>
                <a:close/>
              </a:path>
            </a:pathLst>
          </a:custGeom>
          <a:solidFill>
            <a:schemeClr val="bg2"/>
          </a:soli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id="{9A37D814-1ED8-3FA8-04EC-F3776DBB6EC5}"/>
              </a:ext>
            </a:extLst>
          </p:cNvPr>
          <p:cNvSpPr/>
          <p:nvPr userDrawn="1"/>
        </p:nvSpPr>
        <p:spPr>
          <a:xfrm>
            <a:off x="8584498" y="-110662"/>
            <a:ext cx="2811070" cy="1877223"/>
          </a:xfrm>
          <a:custGeom>
            <a:avLst/>
            <a:gdLst>
              <a:gd name="connsiteX0" fmla="*/ 1372960 w 1372959"/>
              <a:gd name="connsiteY0" fmla="*/ 460333 h 916857"/>
              <a:gd name="connsiteX1" fmla="*/ 916647 w 1372959"/>
              <a:gd name="connsiteY1" fmla="*/ 916858 h 916857"/>
              <a:gd name="connsiteX2" fmla="*/ 0 w 1372959"/>
              <a:gd name="connsiteY2" fmla="*/ 0 h 916857"/>
              <a:gd name="connsiteX3" fmla="*/ 912627 w 1372959"/>
              <a:gd name="connsiteY3" fmla="*/ 0 h 916857"/>
              <a:gd name="connsiteX4" fmla="*/ 1372960 w 1372959"/>
              <a:gd name="connsiteY4" fmla="*/ 460333 h 9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59" h="916857">
                <a:moveTo>
                  <a:pt x="1372960" y="460333"/>
                </a:moveTo>
                <a:lnTo>
                  <a:pt x="916647" y="916858"/>
                </a:lnTo>
                <a:lnTo>
                  <a:pt x="0" y="0"/>
                </a:lnTo>
                <a:lnTo>
                  <a:pt x="912627" y="0"/>
                </a:lnTo>
                <a:lnTo>
                  <a:pt x="1372960" y="460333"/>
                </a:lnTo>
                <a:close/>
              </a:path>
            </a:pathLst>
          </a:custGeom>
          <a:solidFill>
            <a:schemeClr val="accent1"/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048EE216-B380-DCBB-4D5A-28CCD259FE2D}"/>
              </a:ext>
            </a:extLst>
          </p:cNvPr>
          <p:cNvSpPr/>
          <p:nvPr userDrawn="1"/>
        </p:nvSpPr>
        <p:spPr>
          <a:xfrm>
            <a:off x="7589900" y="0"/>
            <a:ext cx="3271932" cy="2338084"/>
          </a:xfrm>
          <a:custGeom>
            <a:avLst/>
            <a:gdLst>
              <a:gd name="connsiteX0" fmla="*/ 1598049 w 1598049"/>
              <a:gd name="connsiteY0" fmla="*/ 685634 h 1141947"/>
              <a:gd name="connsiteX1" fmla="*/ 1141524 w 1598049"/>
              <a:gd name="connsiteY1" fmla="*/ 1141947 h 1141947"/>
              <a:gd name="connsiteX2" fmla="*/ 0 w 1598049"/>
              <a:gd name="connsiteY2" fmla="*/ 0 h 1141947"/>
              <a:gd name="connsiteX3" fmla="*/ 912416 w 1598049"/>
              <a:gd name="connsiteY3" fmla="*/ 0 h 1141947"/>
              <a:gd name="connsiteX4" fmla="*/ 1598049 w 1598049"/>
              <a:gd name="connsiteY4" fmla="*/ 685634 h 11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049" h="1141947">
                <a:moveTo>
                  <a:pt x="1598049" y="685634"/>
                </a:moveTo>
                <a:lnTo>
                  <a:pt x="1141524" y="1141947"/>
                </a:lnTo>
                <a:lnTo>
                  <a:pt x="0" y="0"/>
                </a:lnTo>
                <a:lnTo>
                  <a:pt x="912416" y="0"/>
                </a:lnTo>
                <a:lnTo>
                  <a:pt x="1598049" y="6856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583B6A-9D33-6E0B-EE11-C4EA9408F207}"/>
              </a:ext>
            </a:extLst>
          </p:cNvPr>
          <p:cNvSpPr/>
          <p:nvPr userDrawn="1"/>
        </p:nvSpPr>
        <p:spPr bwMode="auto">
          <a:xfrm>
            <a:off x="604894" y="1952646"/>
            <a:ext cx="1033406" cy="11745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39437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743110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3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083E474-2D93-03F6-E624-8032165EA8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grayscl/>
            <a:alphaModFix amt="4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2275" r="2049"/>
          <a:stretch>
            <a:fillRect/>
          </a:stretch>
        </p:blipFill>
        <p:spPr>
          <a:xfrm rot="18415104" flipH="1">
            <a:off x="1641996" y="482334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6CE446BC-1085-B6B0-C786-19B8B12A4D7F}"/>
              </a:ext>
            </a:extLst>
          </p:cNvPr>
          <p:cNvSpPr/>
          <p:nvPr userDrawn="1"/>
        </p:nvSpPr>
        <p:spPr bwMode="auto">
          <a:xfrm flipH="1">
            <a:off x="2270754" y="1643743"/>
            <a:ext cx="9052565" cy="4365172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A7ACAA-7CED-14F7-AC14-7AA34C19D311}"/>
              </a:ext>
            </a:extLst>
          </p:cNvPr>
          <p:cNvGrpSpPr/>
          <p:nvPr userDrawn="1"/>
        </p:nvGrpSpPr>
        <p:grpSpPr>
          <a:xfrm>
            <a:off x="0" y="1857798"/>
            <a:ext cx="1999622" cy="1111528"/>
            <a:chOff x="0" y="2143857"/>
            <a:chExt cx="1647336" cy="915703"/>
          </a:xfrm>
          <a:solidFill>
            <a:schemeClr val="bg1">
              <a:lumMod val="95000"/>
            </a:schemeClr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512CC7-AD4E-0DD6-8761-D76C2A813F2A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D1A037A-CEE9-2F20-DF1C-FE9A26019C81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F523661-AD4B-7473-22A0-B07EA8B18CF3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7654F09-F922-54EE-5ACC-2CC4276C0081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DC399E-ADEC-2741-B9A4-F77133432C07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7F024E9-2BC9-7874-F21F-F1FB66F4D29D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56C7F18-DBDF-B629-6760-5BFA92ABD735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875D8325-05BE-6DD7-48E8-AE19A5E4DAB0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AF0CDA91-46B4-40C5-08A8-BDEF8F9C3EFA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4159C8F1-3866-08AA-DBAF-818D9708969E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44C65B9-4B78-DAC3-651F-296244D876C7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3"/>
              <a:chOff x="0" y="2561113"/>
              <a:chExt cx="1647336" cy="64803"/>
            </a:xfrm>
            <a:grpFill/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370DA5D0-7931-BA78-691D-22693942D2F1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144060AF-5E99-705C-C0AF-FD220E66652B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A9EDADF-22C1-2331-0DFC-DCE8152D8B13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7139504-DCE6-64B8-7ABD-3BC6274888E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5831C21-7379-8654-824E-36019B733E20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33713FC-1CC6-65A0-1D2C-53DCFB92EB23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89A2EBB-E46D-C79F-A772-103A88493792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84CFAA5-C901-DA64-4301-65BA55DC4C9D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69416453-1319-5703-E4B1-0A398B3E0B6D}"/>
                  </a:ext>
                </a:extLst>
              </p:cNvPr>
              <p:cNvSpPr/>
              <p:nvPr/>
            </p:nvSpPr>
            <p:spPr bwMode="auto">
              <a:xfrm>
                <a:off x="98908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A2E959-5DAD-6810-E70E-9671474C360D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B1B60CB3-E051-F18F-795E-153B8661E04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271ED59-18AD-BB11-8A40-A541A46B6139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F75A833-1FC3-0C71-D380-178DE4E68234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359B67-5F1E-C317-4147-B24F70374053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1DFDF77-C56B-EC48-3D58-E2FA5B4C70D9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97244E-D21C-88A8-45B8-CA3EB8709BD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175BF42-5005-B157-631B-0B595EC9616C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0422301-E306-48BD-F945-2277A2B79120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1A3776E-AAA8-7800-0579-EF76E368C1C1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71FE104-AA7C-F4DD-0D9E-16503144E9ED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6924F270-20EF-8D3E-76E4-1CAF47DA6635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A15D63E-D7D9-E34E-6F28-D4F872328FB9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82A9B26-6CB2-45FF-7246-994DE57B0D89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2BF673-03E6-EAD0-B88D-C9F38479DBF0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6854C4D-5BEC-6D4F-ECBE-F03E194F873B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2171685-4DEE-80AE-132E-1CC58526A8F0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2794D7F-8B05-3220-8CE0-43A58AD6B735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3063A3B-F5B3-6E4B-DDEC-9CBDA798577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6FC5BEE-F537-1E52-3E02-57FA4B7C0510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B1FBEC8-40BE-023E-91A9-D70930DD690C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BFA0E7-9905-1252-EBE8-76FCBF97AD10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8F93444-FFA0-43BE-C787-E7B51B253934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65CA70D-90F3-B548-EA12-F97CED7F6CD2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6289A8A-8F59-C6F4-28CD-1DEC69061374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1A4F0D-74E8-C59E-C01E-4E2CF6A18FD6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93D4A81-BF06-97B2-195F-EFC0B53A652D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8FC3D0B-D9CC-DACA-37A3-D15CCD2DA283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DC35A6C-6E3F-8360-7826-37FFD02B131E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40D6CF0-2C1F-B050-8392-64AB3C98C70C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5AB2085-3A36-4EBA-9969-F87F875F093B}"/>
              </a:ext>
            </a:extLst>
          </p:cNvPr>
          <p:cNvGrpSpPr/>
          <p:nvPr userDrawn="1"/>
        </p:nvGrpSpPr>
        <p:grpSpPr>
          <a:xfrm>
            <a:off x="11016820" y="5720920"/>
            <a:ext cx="870379" cy="870379"/>
            <a:chOff x="11016820" y="5720920"/>
            <a:chExt cx="870379" cy="870379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A747C3B-5F40-2626-1407-17F8DB341DC1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9466268-1797-C5F9-8A26-B22B1038B38A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41AE4AE-4314-E957-3475-46F126D7762C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D6E5199-B1E6-C0F7-307E-A0BA56C15E5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E240D5B-FD26-8CB5-C1A7-4CBB6A665454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352D7E5-1D42-095A-6264-E22CABA65399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32CB5A7-1F46-6D3E-6BF0-9D04171733BE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AF8893D-3C15-3BD6-D997-D639559D308A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BC42C8E-D62B-7792-7EB7-D7352C9645DA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4392F9-3C23-70DD-56F4-DCAA1F8A4B10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C3D96143-81DE-9835-79A0-8BEDCED415FF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F2A520-8CE1-BAAA-B1E9-9B9E9E95BA0A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2" name="Free-form: Shape 81">
            <a:extLst>
              <a:ext uri="{FF2B5EF4-FFF2-40B4-BE49-F238E27FC236}">
                <a16:creationId xmlns:a16="http://schemas.microsoft.com/office/drawing/2014/main" id="{DAF02231-77D6-1273-D9CC-2C5922C98250}"/>
              </a:ext>
            </a:extLst>
          </p:cNvPr>
          <p:cNvSpPr/>
          <p:nvPr userDrawn="1"/>
        </p:nvSpPr>
        <p:spPr bwMode="auto">
          <a:xfrm>
            <a:off x="1714499" y="1498600"/>
            <a:ext cx="5829301" cy="1829924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8E5A3B-573D-8EAA-2EDC-2A58D18893A4}"/>
              </a:ext>
            </a:extLst>
          </p:cNvPr>
          <p:cNvGrpSpPr/>
          <p:nvPr userDrawn="1"/>
        </p:nvGrpSpPr>
        <p:grpSpPr>
          <a:xfrm>
            <a:off x="1714499" y="4027444"/>
            <a:ext cx="600855" cy="789824"/>
            <a:chOff x="1463597" y="3871131"/>
            <a:chExt cx="545832" cy="717497"/>
          </a:xfrm>
        </p:grpSpPr>
        <p:sp>
          <p:nvSpPr>
            <p:cNvPr id="87" name="Graphic 317">
              <a:extLst>
                <a:ext uri="{FF2B5EF4-FFF2-40B4-BE49-F238E27FC236}">
                  <a16:creationId xmlns:a16="http://schemas.microsoft.com/office/drawing/2014/main" id="{2FFDB439-2F7B-3B1E-CE78-BA7807C99AA0}"/>
                </a:ext>
              </a:extLst>
            </p:cNvPr>
            <p:cNvSpPr/>
            <p:nvPr/>
          </p:nvSpPr>
          <p:spPr>
            <a:xfrm rot="16200000">
              <a:off x="1428057" y="4007257"/>
              <a:ext cx="717497" cy="44524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Graphic 318">
              <a:extLst>
                <a:ext uri="{FF2B5EF4-FFF2-40B4-BE49-F238E27FC236}">
                  <a16:creationId xmlns:a16="http://schemas.microsoft.com/office/drawing/2014/main" id="{5EAF443F-3B09-AFA5-713A-8E51763F6818}"/>
                </a:ext>
              </a:extLst>
            </p:cNvPr>
            <p:cNvSpPr/>
            <p:nvPr/>
          </p:nvSpPr>
          <p:spPr>
            <a:xfrm rot="16200000">
              <a:off x="1353386" y="4049637"/>
              <a:ext cx="580908" cy="36048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89" name="Free-form: Shape 88">
            <a:extLst>
              <a:ext uri="{FF2B5EF4-FFF2-40B4-BE49-F238E27FC236}">
                <a16:creationId xmlns:a16="http://schemas.microsoft.com/office/drawing/2014/main" id="{7C11D0DB-B1BF-9C66-06DE-20BB7B89491F}"/>
              </a:ext>
            </a:extLst>
          </p:cNvPr>
          <p:cNvSpPr/>
          <p:nvPr userDrawn="1"/>
        </p:nvSpPr>
        <p:spPr bwMode="auto">
          <a:xfrm>
            <a:off x="2" y="5647174"/>
            <a:ext cx="2699684" cy="1210826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Dn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70758" y="2124717"/>
            <a:ext cx="5829297" cy="1354217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4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26846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19375" y="4859638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11517427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er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745FF17-5C1B-1FAC-2B0B-F8AEED707486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E9A60C29-70E4-48A8-1AD6-664797F8A49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5893444-D178-4644-717D-109F0DD21C94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Text Placeholder 61">
            <a:extLst>
              <a:ext uri="{FF2B5EF4-FFF2-40B4-BE49-F238E27FC236}">
                <a16:creationId xmlns:a16="http://schemas.microsoft.com/office/drawing/2014/main" id="{4172B0E9-6FE9-0DD5-1E51-93E86ED7A9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620645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7" name="Text Placeholder 61">
            <a:extLst>
              <a:ext uri="{FF2B5EF4-FFF2-40B4-BE49-F238E27FC236}">
                <a16:creationId xmlns:a16="http://schemas.microsoft.com/office/drawing/2014/main" id="{80FEEA81-F148-6156-7F23-495D80BE68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2529273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58EE2FA4-084E-E229-BFBD-11AEC56737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37903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1F924E61-E2BA-0B66-0881-3B025F2F18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E5F2EA-15C9-BDAD-92EE-81CE16CA1A5A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397658"/>
            <a:ext cx="530352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BC662B-9797-BF45-BD4E-D84EDDB7574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4306286"/>
            <a:ext cx="530352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2065633A-137E-0002-F04E-20648660D74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701459" y="6473260"/>
            <a:ext cx="1901688" cy="161583"/>
          </a:xfrm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buNone/>
              <a:defRPr lang="en-US" sz="1050" kern="1200" dirty="0">
                <a:solidFill>
                  <a:srgbClr val="0090A8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Read the full story here &gt;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91D19FB-6AFB-33A2-0B7C-4921C1A0E3A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44710980"/>
              </p:ext>
            </p:extLst>
          </p:nvPr>
        </p:nvGraphicFramePr>
        <p:xfrm>
          <a:off x="501662" y="6432689"/>
          <a:ext cx="4304249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7756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972312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481414005"/>
                    </a:ext>
                  </a:extLst>
                </a:gridCol>
                <a:gridCol w="2074901">
                  <a:extLst>
                    <a:ext uri="{9D8B030D-6E8A-4147-A177-3AD203B41FA5}">
                      <a16:colId xmlns:a16="http://schemas.microsoft.com/office/drawing/2014/main" val="224405000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Industry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Org size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813361E-E1A5-BE8C-B031-36CFBF24A3F3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52953207"/>
              </p:ext>
            </p:extLst>
          </p:nvPr>
        </p:nvGraphicFramePr>
        <p:xfrm>
          <a:off x="4674372" y="6432689"/>
          <a:ext cx="4045480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5673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3379807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Products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sp>
        <p:nvSpPr>
          <p:cNvPr id="16" name="Text Placeholder 42">
            <a:extLst>
              <a:ext uri="{FF2B5EF4-FFF2-40B4-BE49-F238E27FC236}">
                <a16:creationId xmlns:a16="http://schemas.microsoft.com/office/drawing/2014/main" id="{F72ED909-EA9D-F999-A5A2-A9EC8A12672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20837" y="6481204"/>
            <a:ext cx="998033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7" name="Text Placeholder 42">
            <a:extLst>
              <a:ext uri="{FF2B5EF4-FFF2-40B4-BE49-F238E27FC236}">
                <a16:creationId xmlns:a16="http://schemas.microsoft.com/office/drawing/2014/main" id="{38A7CC6A-3D93-0BF0-E128-D9B6526281A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764715" y="6481204"/>
            <a:ext cx="1782426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8" name="Text Placeholder 42">
            <a:extLst>
              <a:ext uri="{FF2B5EF4-FFF2-40B4-BE49-F238E27FC236}">
                <a16:creationId xmlns:a16="http://schemas.microsoft.com/office/drawing/2014/main" id="{F0F93361-6C1E-A468-7705-B598E4F0C6E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323839" y="6478472"/>
            <a:ext cx="3396011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955793870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er story - 5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CA0A9E-D04E-E78D-3936-D2B21CA22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24804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0195189-4305-E6E0-DD07-AFAB98CA6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9" y="2785070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DA550D1-9EC7-B798-3D4A-89BA2D57AA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8" y="3945335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AFC14A-3E75-F76D-0B7A-C96653D62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8" y="5105600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CE3599-EC8A-AFA1-92AA-8C8AF057CBE3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Picture Placeholder 56">
            <a:extLst>
              <a:ext uri="{FF2B5EF4-FFF2-40B4-BE49-F238E27FC236}">
                <a16:creationId xmlns:a16="http://schemas.microsoft.com/office/drawing/2014/main" id="{234432EB-E892-EF33-18BC-472C67F649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C8824-5AEB-8959-8D3B-621F26627B7E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8E4B6139-6467-872D-8F33-1A333E65FEF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620645"/>
            <a:ext cx="5303520" cy="84805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82B001C5-E1D6-9A9E-EB23-429D24857A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1780911"/>
            <a:ext cx="5303520" cy="84805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8D650BC2-8AB4-58D3-780B-3E60C240D1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2941177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406D8B0D-9482-1175-E5E5-0E386C10C9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6BB6AE42-F8EC-726D-04A8-C23A1E0F02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4101442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8" name="Text Placeholder 61">
            <a:extLst>
              <a:ext uri="{FF2B5EF4-FFF2-40B4-BE49-F238E27FC236}">
                <a16:creationId xmlns:a16="http://schemas.microsoft.com/office/drawing/2014/main" id="{8D650BC2-8AB4-58D3-780B-3E60C240D1F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5261704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545F4E56-8501-5366-4581-3D2A092C864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701459" y="6473260"/>
            <a:ext cx="1901688" cy="161583"/>
          </a:xfrm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buNone/>
              <a:defRPr lang="en-US" sz="1050" kern="1200" dirty="0">
                <a:solidFill>
                  <a:srgbClr val="0090A8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Read the full story here &gt;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1B82DAC-10CD-6AE5-B983-78AF25C9DA9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44710980"/>
              </p:ext>
            </p:extLst>
          </p:nvPr>
        </p:nvGraphicFramePr>
        <p:xfrm>
          <a:off x="501662" y="6432689"/>
          <a:ext cx="4304249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7756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972312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481414005"/>
                    </a:ext>
                  </a:extLst>
                </a:gridCol>
                <a:gridCol w="2074901">
                  <a:extLst>
                    <a:ext uri="{9D8B030D-6E8A-4147-A177-3AD203B41FA5}">
                      <a16:colId xmlns:a16="http://schemas.microsoft.com/office/drawing/2014/main" val="224405000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Industry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Org size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D088575-8FC3-CB7B-2889-6BC7D889014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52953207"/>
              </p:ext>
            </p:extLst>
          </p:nvPr>
        </p:nvGraphicFramePr>
        <p:xfrm>
          <a:off x="4674372" y="6432689"/>
          <a:ext cx="4045480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5673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3379807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Products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F6B71B78-9D42-081D-1E36-4EBE5B1BE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20837" y="6481204"/>
            <a:ext cx="998033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23C1776A-AFDA-A95F-D1BD-B758527B6A3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764715" y="6481204"/>
            <a:ext cx="1782426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2" name="Text Placeholder 42">
            <a:extLst>
              <a:ext uri="{FF2B5EF4-FFF2-40B4-BE49-F238E27FC236}">
                <a16:creationId xmlns:a16="http://schemas.microsoft.com/office/drawing/2014/main" id="{F8E5DDCB-8E53-AD50-6739-F7BFD6D15D2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323839" y="6478472"/>
            <a:ext cx="3396011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32530315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er story -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B4F104-4F56-1C72-6B4B-6003D87CCAA1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27C0FE8D-305C-E013-B424-6281F312CC6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C24262A-4B23-F365-A6E1-DFDEF065BC16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7BA21467-C364-F7C8-78AF-BFCDD4CE70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05E87A4-AEBE-DC11-8E82-1732D10A409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01861" y="812804"/>
            <a:ext cx="4953000" cy="50596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Insert media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F5E3A3E2-A903-0287-845A-0E126952A11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701459" y="6473260"/>
            <a:ext cx="1901688" cy="161583"/>
          </a:xfrm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buNone/>
              <a:defRPr lang="en-US" sz="1050" kern="1200" dirty="0">
                <a:solidFill>
                  <a:srgbClr val="0090A8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Read the full story here &gt;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E6BA30-020B-2A24-2A71-F80E65DC8B9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44710980"/>
              </p:ext>
            </p:extLst>
          </p:nvPr>
        </p:nvGraphicFramePr>
        <p:xfrm>
          <a:off x="501662" y="6432689"/>
          <a:ext cx="4304249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7756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972312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481414005"/>
                    </a:ext>
                  </a:extLst>
                </a:gridCol>
                <a:gridCol w="2074901">
                  <a:extLst>
                    <a:ext uri="{9D8B030D-6E8A-4147-A177-3AD203B41FA5}">
                      <a16:colId xmlns:a16="http://schemas.microsoft.com/office/drawing/2014/main" val="224405000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Industry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Org size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7A18B5D-F932-37C4-D2A8-4E8D1D120FC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52953207"/>
              </p:ext>
            </p:extLst>
          </p:nvPr>
        </p:nvGraphicFramePr>
        <p:xfrm>
          <a:off x="4674372" y="6432689"/>
          <a:ext cx="4045480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5673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3379807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Products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47F68D0F-33FB-5C27-2906-094436601E4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20837" y="6481204"/>
            <a:ext cx="998033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83295882-391E-B1B4-B813-3D4D6CCD346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764715" y="6481204"/>
            <a:ext cx="1782426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52A93212-D369-F1C9-5C8D-91634097AEC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323839" y="6478472"/>
            <a:ext cx="3396011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83235599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er story - quot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EB94B67-E65E-F724-99D9-516DD2596A81}"/>
              </a:ext>
            </a:extLst>
          </p:cNvPr>
          <p:cNvSpPr/>
          <p:nvPr userDrawn="1"/>
        </p:nvSpPr>
        <p:spPr bwMode="auto">
          <a:xfrm>
            <a:off x="613810" y="539253"/>
            <a:ext cx="10877150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33289C13-F335-E281-CD97-2DDCA84A107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79290" y="1006115"/>
            <a:ext cx="1433420" cy="14334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4A0E8B8-6C61-DAE2-E578-FC09246C5E8A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Text Placeholder 61">
            <a:extLst>
              <a:ext uri="{FF2B5EF4-FFF2-40B4-BE49-F238E27FC236}">
                <a16:creationId xmlns:a16="http://schemas.microsoft.com/office/drawing/2014/main" id="{4BCA81E3-27B3-973D-770F-38FDD26E80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20886" y="3017520"/>
            <a:ext cx="7750229" cy="290068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2" name="Text Placeholder 42">
            <a:extLst>
              <a:ext uri="{FF2B5EF4-FFF2-40B4-BE49-F238E27FC236}">
                <a16:creationId xmlns:a16="http://schemas.microsoft.com/office/drawing/2014/main" id="{7CC00781-5935-05C5-BD30-3E67081B6B5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701459" y="6473260"/>
            <a:ext cx="1901688" cy="161583"/>
          </a:xfrm>
        </p:spPr>
        <p:txBody>
          <a:bodyPr wrap="square">
            <a:spAutoFit/>
          </a:bodyPr>
          <a:lstStyle>
            <a:lvl1pPr marL="0" indent="0" algn="r" defTabSz="914400" rtl="0" eaLnBrk="1" latinLnBrk="0" hangingPunct="1">
              <a:buNone/>
              <a:defRPr lang="en-US" sz="1050" kern="1200" dirty="0">
                <a:solidFill>
                  <a:srgbClr val="0090A8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Read the full story here &gt;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7F0470B-1A94-B96D-049B-CBBC675956B1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58448631"/>
              </p:ext>
            </p:extLst>
          </p:nvPr>
        </p:nvGraphicFramePr>
        <p:xfrm>
          <a:off x="501662" y="6432689"/>
          <a:ext cx="4304249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7756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972312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481414005"/>
                    </a:ext>
                  </a:extLst>
                </a:gridCol>
                <a:gridCol w="2074901">
                  <a:extLst>
                    <a:ext uri="{9D8B030D-6E8A-4147-A177-3AD203B41FA5}">
                      <a16:colId xmlns:a16="http://schemas.microsoft.com/office/drawing/2014/main" val="224405000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Industry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Org size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4C5DEED-115D-240C-F510-5C1B33BE311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97005784"/>
              </p:ext>
            </p:extLst>
          </p:nvPr>
        </p:nvGraphicFramePr>
        <p:xfrm>
          <a:off x="4674372" y="6432689"/>
          <a:ext cx="4045480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5673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3379807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Products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2A247511-39AE-A36B-7BD3-D1021BE2CA7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20837" y="6481204"/>
            <a:ext cx="998033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4562D41F-78E3-F20F-6B0A-4533B2F4B8B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764715" y="6481204"/>
            <a:ext cx="1782426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13" name="Text Placeholder 42">
            <a:extLst>
              <a:ext uri="{FF2B5EF4-FFF2-40B4-BE49-F238E27FC236}">
                <a16:creationId xmlns:a16="http://schemas.microsoft.com/office/drawing/2014/main" id="{72C79CA0-B4CA-A50E-6300-DA2A945321C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323839" y="6478472"/>
            <a:ext cx="3396011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645977545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CS TDM 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91EB205-B779-0D6A-E681-F10835F983C0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E89BB27C-FD99-BA84-DA95-3D252BC397B0}"/>
              </a:ext>
            </a:extLst>
          </p:cNvPr>
          <p:cNvSpPr/>
          <p:nvPr userDrawn="1"/>
        </p:nvSpPr>
        <p:spPr>
          <a:xfrm rot="5400000" flipH="1">
            <a:off x="1051385" y="-453565"/>
            <a:ext cx="6260180" cy="8362950"/>
          </a:xfrm>
          <a:prstGeom prst="round1Rect">
            <a:avLst>
              <a:gd name="adj" fmla="val 7526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ACB51BF4-AC27-1523-5605-8314C9BA0839}"/>
              </a:ext>
            </a:extLst>
          </p:cNvPr>
          <p:cNvSpPr/>
          <p:nvPr userDrawn="1"/>
        </p:nvSpPr>
        <p:spPr>
          <a:xfrm rot="5400000">
            <a:off x="649212" y="-649210"/>
            <a:ext cx="6473979" cy="7772402"/>
          </a:xfrm>
          <a:prstGeom prst="round1Rect">
            <a:avLst>
              <a:gd name="adj" fmla="val 21121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CF9E901C-E240-9626-E6FF-FCFF444AAC91}"/>
              </a:ext>
            </a:extLst>
          </p:cNvPr>
          <p:cNvSpPr/>
          <p:nvPr userDrawn="1"/>
        </p:nvSpPr>
        <p:spPr>
          <a:xfrm flipH="1">
            <a:off x="11714484" y="1207802"/>
            <a:ext cx="477515" cy="3296919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87E5D5-401F-A838-17AB-051301A16973}"/>
              </a:ext>
            </a:extLst>
          </p:cNvPr>
          <p:cNvGrpSpPr/>
          <p:nvPr userDrawn="1"/>
        </p:nvGrpSpPr>
        <p:grpSpPr>
          <a:xfrm>
            <a:off x="9407085" y="5058333"/>
            <a:ext cx="2312991" cy="1235231"/>
            <a:chOff x="775130" y="5095348"/>
            <a:chExt cx="1891914" cy="1010359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6EC192C-E746-8A38-6B8D-6F2EFA223630}"/>
                </a:ext>
              </a:extLst>
            </p:cNvPr>
            <p:cNvSpPr/>
            <p:nvPr/>
          </p:nvSpPr>
          <p:spPr>
            <a:xfrm>
              <a:off x="77513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6A56C3-60FE-3032-EACF-1A8675CF330C}"/>
                </a:ext>
              </a:extLst>
            </p:cNvPr>
            <p:cNvSpPr/>
            <p:nvPr/>
          </p:nvSpPr>
          <p:spPr>
            <a:xfrm>
              <a:off x="1216028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F19F2A9-EE6D-182F-58ED-A4C318A1DF08}"/>
                </a:ext>
              </a:extLst>
            </p:cNvPr>
            <p:cNvSpPr/>
            <p:nvPr/>
          </p:nvSpPr>
          <p:spPr>
            <a:xfrm>
              <a:off x="1656925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020952-32FC-B8E6-3E02-43E2127E4C7A}"/>
                </a:ext>
              </a:extLst>
            </p:cNvPr>
            <p:cNvSpPr/>
            <p:nvPr/>
          </p:nvSpPr>
          <p:spPr>
            <a:xfrm>
              <a:off x="2098058" y="509534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B06273F-21DB-DB1F-9538-3227E12A1793}"/>
                </a:ext>
              </a:extLst>
            </p:cNvPr>
            <p:cNvSpPr/>
            <p:nvPr/>
          </p:nvSpPr>
          <p:spPr>
            <a:xfrm>
              <a:off x="253872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00FCCFD-9AB3-AB26-4FDE-7914CB39589D}"/>
                </a:ext>
              </a:extLst>
            </p:cNvPr>
            <p:cNvSpPr/>
            <p:nvPr/>
          </p:nvSpPr>
          <p:spPr>
            <a:xfrm>
              <a:off x="77513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6C9F1B-750F-7883-8387-F19017F597AD}"/>
                </a:ext>
              </a:extLst>
            </p:cNvPr>
            <p:cNvSpPr/>
            <p:nvPr/>
          </p:nvSpPr>
          <p:spPr>
            <a:xfrm>
              <a:off x="1216028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2347F-1144-ADFA-1DA1-749EF3DB4F49}"/>
                </a:ext>
              </a:extLst>
            </p:cNvPr>
            <p:cNvSpPr/>
            <p:nvPr/>
          </p:nvSpPr>
          <p:spPr>
            <a:xfrm>
              <a:off x="1656925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658335-7CD2-8EBF-08EA-1872102BA2C4}"/>
                </a:ext>
              </a:extLst>
            </p:cNvPr>
            <p:cNvSpPr/>
            <p:nvPr/>
          </p:nvSpPr>
          <p:spPr>
            <a:xfrm>
              <a:off x="2098058" y="553648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C5190B-4D19-22B1-A458-8772A9B5E0CE}"/>
                </a:ext>
              </a:extLst>
            </p:cNvPr>
            <p:cNvSpPr/>
            <p:nvPr/>
          </p:nvSpPr>
          <p:spPr>
            <a:xfrm>
              <a:off x="253872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0EA2D44-C2FF-5478-BDB4-C660C2C9A7C2}"/>
                </a:ext>
              </a:extLst>
            </p:cNvPr>
            <p:cNvSpPr/>
            <p:nvPr/>
          </p:nvSpPr>
          <p:spPr>
            <a:xfrm>
              <a:off x="77513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AF898B3-5530-4D67-FF58-24EA4B9CC190}"/>
                </a:ext>
              </a:extLst>
            </p:cNvPr>
            <p:cNvSpPr/>
            <p:nvPr/>
          </p:nvSpPr>
          <p:spPr>
            <a:xfrm>
              <a:off x="1216028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5F705C9-D5C9-DE29-DEBD-6C739FA528EA}"/>
                </a:ext>
              </a:extLst>
            </p:cNvPr>
            <p:cNvSpPr/>
            <p:nvPr/>
          </p:nvSpPr>
          <p:spPr>
            <a:xfrm>
              <a:off x="1656925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26C6EBD-48FC-F99E-A1F9-6DF811505989}"/>
                </a:ext>
              </a:extLst>
            </p:cNvPr>
            <p:cNvSpPr/>
            <p:nvPr/>
          </p:nvSpPr>
          <p:spPr>
            <a:xfrm>
              <a:off x="2098058" y="597737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A44FAC7-5DE5-506A-37CA-F249A54DD5B8}"/>
                </a:ext>
              </a:extLst>
            </p:cNvPr>
            <p:cNvSpPr/>
            <p:nvPr/>
          </p:nvSpPr>
          <p:spPr>
            <a:xfrm>
              <a:off x="253872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B0BA93C0-7092-988B-D5DB-417DDBFDE35A}"/>
              </a:ext>
            </a:extLst>
          </p:cNvPr>
          <p:cNvSpPr/>
          <p:nvPr userDrawn="1"/>
        </p:nvSpPr>
        <p:spPr>
          <a:xfrm rot="5400000" flipH="1">
            <a:off x="-124054" y="5339270"/>
            <a:ext cx="1258762" cy="1010657"/>
          </a:xfrm>
          <a:prstGeom prst="round1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2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D9864F0-4559-931C-5DEE-74E1A5C458F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1220661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253388452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CS BDM 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7E89DBC2-E590-B707-4E80-EAE9EA2C1CC5}"/>
              </a:ext>
            </a:extLst>
          </p:cNvPr>
          <p:cNvSpPr/>
          <p:nvPr userDrawn="1"/>
        </p:nvSpPr>
        <p:spPr>
          <a:xfrm>
            <a:off x="8028871" y="0"/>
            <a:ext cx="2906668" cy="1212512"/>
          </a:xfrm>
          <a:custGeom>
            <a:avLst/>
            <a:gdLst>
              <a:gd name="connsiteX0" fmla="*/ 0 w 2906668"/>
              <a:gd name="connsiteY0" fmla="*/ 0 h 1212512"/>
              <a:gd name="connsiteX1" fmla="*/ 2906668 w 2906668"/>
              <a:gd name="connsiteY1" fmla="*/ 0 h 1212512"/>
              <a:gd name="connsiteX2" fmla="*/ 1864298 w 2906668"/>
              <a:gd name="connsiteY2" fmla="*/ 1042371 h 1212512"/>
              <a:gd name="connsiteX3" fmla="*/ 1042370 w 2906668"/>
              <a:gd name="connsiteY3" fmla="*/ 1042371 h 121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6668" h="1212512">
                <a:moveTo>
                  <a:pt x="0" y="0"/>
                </a:moveTo>
                <a:lnTo>
                  <a:pt x="2906668" y="0"/>
                </a:lnTo>
                <a:lnTo>
                  <a:pt x="1864298" y="1042371"/>
                </a:lnTo>
                <a:cubicBezTo>
                  <a:pt x="1637442" y="1269226"/>
                  <a:pt x="1269466" y="1269226"/>
                  <a:pt x="1042370" y="104237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" name="Freeform: Shape 43">
            <a:extLst>
              <a:ext uri="{FF2B5EF4-FFF2-40B4-BE49-F238E27FC236}">
                <a16:creationId xmlns:a16="http://schemas.microsoft.com/office/drawing/2014/main" id="{861B9A56-268D-67C2-DDDF-FA3A506DD8F2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65">
            <a:extLst>
              <a:ext uri="{FF2B5EF4-FFF2-40B4-BE49-F238E27FC236}">
                <a16:creationId xmlns:a16="http://schemas.microsoft.com/office/drawing/2014/main" id="{F699FA12-58D9-188E-991B-064FBC138412}"/>
              </a:ext>
            </a:extLst>
          </p:cNvPr>
          <p:cNvSpPr/>
          <p:nvPr userDrawn="1"/>
        </p:nvSpPr>
        <p:spPr>
          <a:xfrm>
            <a:off x="9149325" y="657946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7" name="Freeform: Shape 67">
            <a:extLst>
              <a:ext uri="{FF2B5EF4-FFF2-40B4-BE49-F238E27FC236}">
                <a16:creationId xmlns:a16="http://schemas.microsoft.com/office/drawing/2014/main" id="{9B6AAD40-7A48-BA5A-1A1F-7A9563E8D7C2}"/>
              </a:ext>
            </a:extLst>
          </p:cNvPr>
          <p:cNvSpPr/>
          <p:nvPr userDrawn="1"/>
        </p:nvSpPr>
        <p:spPr>
          <a:xfrm>
            <a:off x="10989364" y="3351596"/>
            <a:ext cx="1202635" cy="156330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IN"/>
          </a:p>
        </p:txBody>
      </p:sp>
      <p:sp>
        <p:nvSpPr>
          <p:cNvPr id="8" name="Freeform: Shape 42">
            <a:extLst>
              <a:ext uri="{FF2B5EF4-FFF2-40B4-BE49-F238E27FC236}">
                <a16:creationId xmlns:a16="http://schemas.microsoft.com/office/drawing/2014/main" id="{82052EFA-31C2-FB2F-6549-476706AF16F3}"/>
              </a:ext>
            </a:extLst>
          </p:cNvPr>
          <p:cNvSpPr/>
          <p:nvPr userDrawn="1"/>
        </p:nvSpPr>
        <p:spPr>
          <a:xfrm>
            <a:off x="-1" y="0"/>
            <a:ext cx="7138487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0" name="Freeform: Shape 45">
            <a:extLst>
              <a:ext uri="{FF2B5EF4-FFF2-40B4-BE49-F238E27FC236}">
                <a16:creationId xmlns:a16="http://schemas.microsoft.com/office/drawing/2014/main" id="{43B0CF48-2EC9-28C3-A2FB-197B69CF4B5C}"/>
              </a:ext>
            </a:extLst>
          </p:cNvPr>
          <p:cNvSpPr/>
          <p:nvPr userDrawn="1"/>
        </p:nvSpPr>
        <p:spPr>
          <a:xfrm>
            <a:off x="4416650" y="5542838"/>
            <a:ext cx="2550524" cy="1315162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4" name="Freeform: Shape 46">
            <a:extLst>
              <a:ext uri="{FF2B5EF4-FFF2-40B4-BE49-F238E27FC236}">
                <a16:creationId xmlns:a16="http://schemas.microsoft.com/office/drawing/2014/main" id="{A8AEFA1B-FFEC-7EC7-A93A-E11E46461F11}"/>
              </a:ext>
            </a:extLst>
          </p:cNvPr>
          <p:cNvSpPr/>
          <p:nvPr userDrawn="1"/>
        </p:nvSpPr>
        <p:spPr>
          <a:xfrm>
            <a:off x="7607668" y="1051007"/>
            <a:ext cx="1203136" cy="1203136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5" name="Freeform: Shape 47">
            <a:extLst>
              <a:ext uri="{FF2B5EF4-FFF2-40B4-BE49-F238E27FC236}">
                <a16:creationId xmlns:a16="http://schemas.microsoft.com/office/drawing/2014/main" id="{2D12AD1E-5A50-B221-CF80-4EBCD0160B61}"/>
              </a:ext>
            </a:extLst>
          </p:cNvPr>
          <p:cNvSpPr/>
          <p:nvPr userDrawn="1"/>
        </p:nvSpPr>
        <p:spPr>
          <a:xfrm>
            <a:off x="5943600" y="664956"/>
            <a:ext cx="838200" cy="838200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0" name="Freeform: Shape 49">
            <a:extLst>
              <a:ext uri="{FF2B5EF4-FFF2-40B4-BE49-F238E27FC236}">
                <a16:creationId xmlns:a16="http://schemas.microsoft.com/office/drawing/2014/main" id="{49FCA802-0F32-433E-C874-76E5D1066F55}"/>
              </a:ext>
            </a:extLst>
          </p:cNvPr>
          <p:cNvSpPr/>
          <p:nvPr userDrawn="1"/>
        </p:nvSpPr>
        <p:spPr>
          <a:xfrm rot="18900000">
            <a:off x="8172545" y="4881734"/>
            <a:ext cx="1276518" cy="127651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8036FDF-A847-A0F1-89A2-B3FFAE56A415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6" name="Graphic 25" descr="Microsoft Power Platform logo">
              <a:extLst>
                <a:ext uri="{FF2B5EF4-FFF2-40B4-BE49-F238E27FC236}">
                  <a16:creationId xmlns:a16="http://schemas.microsoft.com/office/drawing/2014/main" id="{2C32B4D3-870A-3D16-E671-E9E5EE332AAC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4BE174D5-5FA4-25E8-D5A3-86A9FD2F187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8ED97726-6615-4B1E-4EE0-45ED40432796}"/>
              </a:ext>
            </a:extLst>
          </p:cNvPr>
          <p:cNvSpPr/>
          <p:nvPr userDrawn="1"/>
        </p:nvSpPr>
        <p:spPr>
          <a:xfrm rot="10800000" flipH="1">
            <a:off x="1" y="1902878"/>
            <a:ext cx="241159" cy="3052244"/>
          </a:xfrm>
          <a:prstGeom prst="rect">
            <a:avLst/>
          </a:prstGeom>
          <a:solidFill>
            <a:schemeClr val="accent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285223"/>
            <a:ext cx="4567355" cy="923330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GB"/>
              <a:t>Thank you!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4564308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4564308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980880587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D98E6F3-7EE0-FB03-9025-521119AF4593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81611C8-93AA-7022-A142-671523F3CEA8}"/>
              </a:ext>
            </a:extLst>
          </p:cNvPr>
          <p:cNvSpPr/>
          <p:nvPr userDrawn="1"/>
        </p:nvSpPr>
        <p:spPr>
          <a:xfrm>
            <a:off x="0" y="0"/>
            <a:ext cx="7115420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2B87522-736E-9852-6D47-C8CEF32F44AB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6E44912-C00E-DCB4-D5A9-AB47917BB602}"/>
              </a:ext>
            </a:extLst>
          </p:cNvPr>
          <p:cNvSpPr/>
          <p:nvPr userDrawn="1"/>
        </p:nvSpPr>
        <p:spPr>
          <a:xfrm>
            <a:off x="9149325" y="1129894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57D4C78-5153-04B6-D95C-10D5548BB268}"/>
              </a:ext>
            </a:extLst>
          </p:cNvPr>
          <p:cNvSpPr/>
          <p:nvPr userDrawn="1"/>
        </p:nvSpPr>
        <p:spPr>
          <a:xfrm>
            <a:off x="9996958" y="3351596"/>
            <a:ext cx="2195042" cy="285333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C888D4E-EF77-F66A-0410-0F85E991CC63}"/>
              </a:ext>
            </a:extLst>
          </p:cNvPr>
          <p:cNvSpPr/>
          <p:nvPr userDrawn="1"/>
        </p:nvSpPr>
        <p:spPr>
          <a:xfrm>
            <a:off x="4630468" y="0"/>
            <a:ext cx="2706859" cy="1094861"/>
          </a:xfrm>
          <a:custGeom>
            <a:avLst/>
            <a:gdLst>
              <a:gd name="connsiteX0" fmla="*/ 1878616 w 1878615"/>
              <a:gd name="connsiteY0" fmla="*/ 0 h 759856"/>
              <a:gd name="connsiteX1" fmla="*/ 1864900 w 1878615"/>
              <a:gd name="connsiteY1" fmla="*/ 14383 h 759856"/>
              <a:gd name="connsiteX2" fmla="*/ 1246632 w 1878615"/>
              <a:gd name="connsiteY2" fmla="*/ 632555 h 759856"/>
              <a:gd name="connsiteX3" fmla="*/ 1236726 w 1878615"/>
              <a:gd name="connsiteY3" fmla="*/ 642176 h 759856"/>
              <a:gd name="connsiteX4" fmla="*/ 631888 w 1878615"/>
              <a:gd name="connsiteY4" fmla="*/ 632555 h 759856"/>
              <a:gd name="connsiteX5" fmla="*/ 424910 w 1878615"/>
              <a:gd name="connsiteY5" fmla="*/ 425577 h 759856"/>
              <a:gd name="connsiteX6" fmla="*/ 13716 w 1878615"/>
              <a:gd name="connsiteY6" fmla="*/ 14383 h 759856"/>
              <a:gd name="connsiteX7" fmla="*/ 0 w 1878615"/>
              <a:gd name="connsiteY7" fmla="*/ 0 h 759856"/>
              <a:gd name="connsiteX8" fmla="*/ 1878616 w 1878615"/>
              <a:gd name="connsiteY8" fmla="*/ 0 h 75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615" h="759856">
                <a:moveTo>
                  <a:pt x="1878616" y="0"/>
                </a:moveTo>
                <a:cubicBezTo>
                  <a:pt x="1874234" y="4858"/>
                  <a:pt x="1869662" y="9620"/>
                  <a:pt x="1864900" y="14383"/>
                </a:cubicBezTo>
                <a:lnTo>
                  <a:pt x="1246632" y="632555"/>
                </a:lnTo>
                <a:cubicBezTo>
                  <a:pt x="1243393" y="635794"/>
                  <a:pt x="1240060" y="639032"/>
                  <a:pt x="1236726" y="642176"/>
                </a:cubicBezTo>
                <a:cubicBezTo>
                  <a:pt x="1066324" y="802196"/>
                  <a:pt x="798385" y="799052"/>
                  <a:pt x="631888" y="632555"/>
                </a:cubicBezTo>
                <a:lnTo>
                  <a:pt x="424910" y="425577"/>
                </a:lnTo>
                <a:lnTo>
                  <a:pt x="13716" y="14383"/>
                </a:lnTo>
                <a:cubicBezTo>
                  <a:pt x="8953" y="9620"/>
                  <a:pt x="4381" y="4858"/>
                  <a:pt x="0" y="0"/>
                </a:cubicBezTo>
                <a:lnTo>
                  <a:pt x="1878616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CB47DB-4BBC-F383-C97B-886EA9A5058B}"/>
              </a:ext>
            </a:extLst>
          </p:cNvPr>
          <p:cNvSpPr/>
          <p:nvPr userDrawn="1"/>
        </p:nvSpPr>
        <p:spPr>
          <a:xfrm>
            <a:off x="3964576" y="4753406"/>
            <a:ext cx="4038511" cy="2104594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D6839E2-39F2-5404-C8B3-8FC3C7AF5A7C}"/>
              </a:ext>
            </a:extLst>
          </p:cNvPr>
          <p:cNvSpPr/>
          <p:nvPr userDrawn="1"/>
        </p:nvSpPr>
        <p:spPr>
          <a:xfrm>
            <a:off x="4704374" y="321630"/>
            <a:ext cx="1934314" cy="1934314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19C1E11-FB5A-49B0-CD5F-94B8020DB9E3}"/>
              </a:ext>
            </a:extLst>
          </p:cNvPr>
          <p:cNvSpPr/>
          <p:nvPr userDrawn="1"/>
        </p:nvSpPr>
        <p:spPr>
          <a:xfrm>
            <a:off x="6888885" y="365136"/>
            <a:ext cx="1005584" cy="1005584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C2533B60-A6CB-5F3F-E6E0-B9B8FA26352A}"/>
              </a:ext>
            </a:extLst>
          </p:cNvPr>
          <p:cNvSpPr/>
          <p:nvPr userDrawn="1"/>
        </p:nvSpPr>
        <p:spPr>
          <a:xfrm>
            <a:off x="7331532" y="5741599"/>
            <a:ext cx="2062310" cy="1094240"/>
          </a:xfrm>
          <a:custGeom>
            <a:avLst/>
            <a:gdLst>
              <a:gd name="connsiteX0" fmla="*/ 1427319 w 1431285"/>
              <a:gd name="connsiteY0" fmla="*/ 759426 h 759425"/>
              <a:gd name="connsiteX1" fmla="*/ 3903 w 1431285"/>
              <a:gd name="connsiteY1" fmla="*/ 759426 h 759425"/>
              <a:gd name="connsiteX2" fmla="*/ 665 w 1431285"/>
              <a:gd name="connsiteY2" fmla="*/ 733423 h 759425"/>
              <a:gd name="connsiteX3" fmla="*/ 71721 w 1431285"/>
              <a:gd name="connsiteY3" fmla="*/ 542256 h 759425"/>
              <a:gd name="connsiteX4" fmla="*/ 542351 w 1431285"/>
              <a:gd name="connsiteY4" fmla="*/ 71721 h 759425"/>
              <a:gd name="connsiteX5" fmla="*/ 733423 w 1431285"/>
              <a:gd name="connsiteY5" fmla="*/ 665 h 759425"/>
              <a:gd name="connsiteX6" fmla="*/ 888966 w 1431285"/>
              <a:gd name="connsiteY6" fmla="*/ 71721 h 759425"/>
              <a:gd name="connsiteX7" fmla="*/ 1359501 w 1431285"/>
              <a:gd name="connsiteY7" fmla="*/ 542256 h 759425"/>
              <a:gd name="connsiteX8" fmla="*/ 1427319 w 1431285"/>
              <a:gd name="connsiteY8" fmla="*/ 759426 h 75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1285" h="759425">
                <a:moveTo>
                  <a:pt x="1427319" y="759426"/>
                </a:moveTo>
                <a:lnTo>
                  <a:pt x="3903" y="759426"/>
                </a:lnTo>
                <a:cubicBezTo>
                  <a:pt x="2284" y="750758"/>
                  <a:pt x="1141" y="742091"/>
                  <a:pt x="665" y="733423"/>
                </a:cubicBezTo>
                <a:cubicBezTo>
                  <a:pt x="-4384" y="664938"/>
                  <a:pt x="19333" y="594643"/>
                  <a:pt x="71721" y="542256"/>
                </a:cubicBezTo>
                <a:lnTo>
                  <a:pt x="542351" y="71721"/>
                </a:lnTo>
                <a:cubicBezTo>
                  <a:pt x="594739" y="19333"/>
                  <a:pt x="664938" y="-4384"/>
                  <a:pt x="733423" y="665"/>
                </a:cubicBezTo>
                <a:cubicBezTo>
                  <a:pt x="790097" y="4665"/>
                  <a:pt x="845627" y="28382"/>
                  <a:pt x="888966" y="71721"/>
                </a:cubicBezTo>
                <a:lnTo>
                  <a:pt x="1359501" y="542256"/>
                </a:lnTo>
                <a:cubicBezTo>
                  <a:pt x="1418556" y="601311"/>
                  <a:pt x="1441225" y="683035"/>
                  <a:pt x="1427319" y="75942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1"/>
          </a:gradFill>
          <a:ln w="381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E54C0A5-C467-BB7C-45B9-5578723A3A1A}"/>
              </a:ext>
            </a:extLst>
          </p:cNvPr>
          <p:cNvSpPr/>
          <p:nvPr userDrawn="1"/>
        </p:nvSpPr>
        <p:spPr>
          <a:xfrm rot="18900000">
            <a:off x="7258675" y="2755790"/>
            <a:ext cx="911848" cy="91184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bg2">
                  <a:alpha val="5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48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4FE2DEFD-B84C-D79E-A041-B106CAD074B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258462529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A4DF7DC-ACCC-3116-897F-C427604F3BDD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F6CCBF4-272C-F4DA-7D11-C8FDE34873D4}"/>
              </a:ext>
            </a:extLst>
          </p:cNvPr>
          <p:cNvSpPr/>
          <p:nvPr userDrawn="1"/>
        </p:nvSpPr>
        <p:spPr bwMode="auto">
          <a:xfrm>
            <a:off x="6324600" y="209550"/>
            <a:ext cx="2247900" cy="552450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7900" h="552450">
                <a:moveTo>
                  <a:pt x="0" y="552450"/>
                </a:moveTo>
                <a:lnTo>
                  <a:pt x="1695450" y="552450"/>
                </a:lnTo>
                <a:lnTo>
                  <a:pt x="2247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A75A26C-5730-D692-9E3F-5137CB67B89E}"/>
              </a:ext>
            </a:extLst>
          </p:cNvPr>
          <p:cNvSpPr/>
          <p:nvPr userDrawn="1"/>
        </p:nvSpPr>
        <p:spPr bwMode="auto">
          <a:xfrm>
            <a:off x="6288969" y="655626"/>
            <a:ext cx="221812" cy="2218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A6311BE-46D2-AC07-4055-6A3CC8FF565A}"/>
              </a:ext>
            </a:extLst>
          </p:cNvPr>
          <p:cNvSpPr/>
          <p:nvPr userDrawn="1"/>
        </p:nvSpPr>
        <p:spPr bwMode="auto">
          <a:xfrm flipV="1">
            <a:off x="0" y="0"/>
            <a:ext cx="6521042" cy="1475908"/>
          </a:xfrm>
          <a:custGeom>
            <a:avLst/>
            <a:gdLst>
              <a:gd name="connsiteX0" fmla="*/ 0 w 6521042"/>
              <a:gd name="connsiteY0" fmla="*/ 1475908 h 1475908"/>
              <a:gd name="connsiteX1" fmla="*/ 6521042 w 6521042"/>
              <a:gd name="connsiteY1" fmla="*/ 1475908 h 1475908"/>
              <a:gd name="connsiteX2" fmla="*/ 6511585 w 6521042"/>
              <a:gd name="connsiteY2" fmla="*/ 1456276 h 1475908"/>
              <a:gd name="connsiteX3" fmla="*/ 4064782 w 6521042"/>
              <a:gd name="connsiteY3" fmla="*/ 0 h 1475908"/>
              <a:gd name="connsiteX4" fmla="*/ 0 w 6521042"/>
              <a:gd name="connsiteY4" fmla="*/ 0 h 147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1042" h="1475908">
                <a:moveTo>
                  <a:pt x="0" y="1475908"/>
                </a:moveTo>
                <a:lnTo>
                  <a:pt x="6521042" y="1475908"/>
                </a:lnTo>
                <a:lnTo>
                  <a:pt x="6511585" y="1456276"/>
                </a:lnTo>
                <a:cubicBezTo>
                  <a:pt x="6040372" y="588853"/>
                  <a:pt x="5121343" y="0"/>
                  <a:pt x="406478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39000">
                <a:schemeClr val="bg2"/>
              </a:gs>
              <a:gs pos="100000">
                <a:schemeClr val="bg2">
                  <a:lumMod val="50000"/>
                </a:schemeClr>
              </a:gs>
            </a:gsLst>
            <a:lin ang="10800000" scaled="1"/>
            <a:tileRect/>
          </a:gradFill>
          <a:ln w="14405" cap="flat">
            <a:noFill/>
            <a:prstDash val="solid"/>
            <a:miter/>
          </a:ln>
          <a:effectLst>
            <a:outerShdw blurRad="4826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 err="1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AF6E093-C5EF-E3F1-8557-22E62F123AE8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7" name="Graphic 36" descr="Microsoft Power Platform logo">
              <a:extLst>
                <a:ext uri="{FF2B5EF4-FFF2-40B4-BE49-F238E27FC236}">
                  <a16:creationId xmlns:a16="http://schemas.microsoft.com/office/drawing/2014/main" id="{95DDB86A-D5D3-DE8B-3006-A045FA549DC2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8" name="Graphic 37" descr="Microsoft Power Platform logo">
              <a:extLst>
                <a:ext uri="{FF2B5EF4-FFF2-40B4-BE49-F238E27FC236}">
                  <a16:creationId xmlns:a16="http://schemas.microsoft.com/office/drawing/2014/main" id="{CD2CA922-B57D-BB0D-F888-A74C43159126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2B72D1-17E8-B612-B642-A2BFB1D3E3B0}"/>
              </a:ext>
            </a:extLst>
          </p:cNvPr>
          <p:cNvSpPr/>
          <p:nvPr userDrawn="1"/>
        </p:nvSpPr>
        <p:spPr bwMode="auto">
          <a:xfrm>
            <a:off x="3315790" y="0"/>
            <a:ext cx="8795748" cy="6864864"/>
          </a:xfrm>
          <a:custGeom>
            <a:avLst/>
            <a:gdLst>
              <a:gd name="connsiteX0" fmla="*/ 6296933 w 8795748"/>
              <a:gd name="connsiteY0" fmla="*/ 0 h 6864864"/>
              <a:gd name="connsiteX1" fmla="*/ 8795748 w 8795748"/>
              <a:gd name="connsiteY1" fmla="*/ 0 h 6864864"/>
              <a:gd name="connsiteX2" fmla="*/ 8795748 w 8795748"/>
              <a:gd name="connsiteY2" fmla="*/ 6864864 h 6864864"/>
              <a:gd name="connsiteX3" fmla="*/ 0 w 8795748"/>
              <a:gd name="connsiteY3" fmla="*/ 6864864 h 6864864"/>
              <a:gd name="connsiteX4" fmla="*/ 6296933 w 8795748"/>
              <a:gd name="connsiteY4" fmla="*/ 0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5748" h="6864864">
                <a:moveTo>
                  <a:pt x="6296933" y="0"/>
                </a:moveTo>
                <a:lnTo>
                  <a:pt x="8795748" y="0"/>
                </a:lnTo>
                <a:lnTo>
                  <a:pt x="8795748" y="6864864"/>
                </a:lnTo>
                <a:lnTo>
                  <a:pt x="0" y="6864864"/>
                </a:lnTo>
                <a:lnTo>
                  <a:pt x="6296933" y="0"/>
                </a:lnTo>
                <a:close/>
              </a:path>
            </a:pathLst>
          </a:cu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A9F41BB-F7E8-0672-0EC7-D6FFDDD44857}"/>
              </a:ext>
            </a:extLst>
          </p:cNvPr>
          <p:cNvSpPr/>
          <p:nvPr userDrawn="1"/>
        </p:nvSpPr>
        <p:spPr bwMode="auto">
          <a:xfrm>
            <a:off x="7879579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E28C725-1034-E372-9FAB-BAEC5BE11AB9}"/>
              </a:ext>
            </a:extLst>
          </p:cNvPr>
          <p:cNvSpPr/>
          <p:nvPr userDrawn="1"/>
        </p:nvSpPr>
        <p:spPr bwMode="auto">
          <a:xfrm>
            <a:off x="7629812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C93B40D-32C7-0044-16D4-C6F2F43C228A}"/>
              </a:ext>
            </a:extLst>
          </p:cNvPr>
          <p:cNvSpPr/>
          <p:nvPr userDrawn="1"/>
        </p:nvSpPr>
        <p:spPr bwMode="auto">
          <a:xfrm>
            <a:off x="7380045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B6E2C7A-E5D8-2E26-E735-877FA5E1B122}"/>
              </a:ext>
            </a:extLst>
          </p:cNvPr>
          <p:cNvSpPr/>
          <p:nvPr userDrawn="1"/>
        </p:nvSpPr>
        <p:spPr bwMode="auto">
          <a:xfrm>
            <a:off x="7130278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EE747CE-B6AB-C6A3-0B90-346B4FE846A3}"/>
              </a:ext>
            </a:extLst>
          </p:cNvPr>
          <p:cNvSpPr/>
          <p:nvPr userDrawn="1"/>
        </p:nvSpPr>
        <p:spPr bwMode="auto">
          <a:xfrm>
            <a:off x="6880511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0336D2A-909B-BFD2-9715-0CF15A8672C3}"/>
              </a:ext>
            </a:extLst>
          </p:cNvPr>
          <p:cNvSpPr/>
          <p:nvPr userDrawn="1"/>
        </p:nvSpPr>
        <p:spPr bwMode="auto">
          <a:xfrm>
            <a:off x="6630744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3F5B6F2-7FC6-4C5A-89D5-78F74B317BD5}"/>
              </a:ext>
            </a:extLst>
          </p:cNvPr>
          <p:cNvSpPr/>
          <p:nvPr userDrawn="1"/>
        </p:nvSpPr>
        <p:spPr>
          <a:xfrm rot="16200000" flipV="1">
            <a:off x="9711359" y="208185"/>
            <a:ext cx="2688826" cy="2272456"/>
          </a:xfrm>
          <a:custGeom>
            <a:avLst/>
            <a:gdLst>
              <a:gd name="connsiteX0" fmla="*/ 2688827 w 2688826"/>
              <a:gd name="connsiteY0" fmla="*/ 0 h 2272456"/>
              <a:gd name="connsiteX1" fmla="*/ 2673720 w 2688826"/>
              <a:gd name="connsiteY1" fmla="*/ 15223 h 2272456"/>
              <a:gd name="connsiteX2" fmla="*/ 1821102 w 2688826"/>
              <a:gd name="connsiteY2" fmla="*/ 874244 h 2272456"/>
              <a:gd name="connsiteX3" fmla="*/ 638405 w 2688826"/>
              <a:gd name="connsiteY3" fmla="*/ 2066188 h 2272456"/>
              <a:gd name="connsiteX4" fmla="*/ 637197 w 2688826"/>
              <a:gd name="connsiteY4" fmla="*/ 2067405 h 2272456"/>
              <a:gd name="connsiteX5" fmla="*/ 627529 w 2688826"/>
              <a:gd name="connsiteY5" fmla="*/ 2076996 h 2272456"/>
              <a:gd name="connsiteX6" fmla="*/ 523595 w 2688826"/>
              <a:gd name="connsiteY6" fmla="*/ 2181729 h 2272456"/>
              <a:gd name="connsiteX7" fmla="*/ 510301 w 2688826"/>
              <a:gd name="connsiteY7" fmla="*/ 2194211 h 2272456"/>
              <a:gd name="connsiteX8" fmla="*/ 509999 w 2688826"/>
              <a:gd name="connsiteY8" fmla="*/ 2194364 h 2272456"/>
              <a:gd name="connsiteX9" fmla="*/ 498367 w 2688826"/>
              <a:gd name="connsiteY9" fmla="*/ 2204563 h 2272456"/>
              <a:gd name="connsiteX10" fmla="*/ 454558 w 2688826"/>
              <a:gd name="connsiteY10" fmla="*/ 2234095 h 2272456"/>
              <a:gd name="connsiteX11" fmla="*/ 445795 w 2688826"/>
              <a:gd name="connsiteY11" fmla="*/ 2238814 h 2272456"/>
              <a:gd name="connsiteX12" fmla="*/ 415582 w 2688826"/>
              <a:gd name="connsiteY12" fmla="*/ 2252362 h 2272456"/>
              <a:gd name="connsiteX13" fmla="*/ 406821 w 2688826"/>
              <a:gd name="connsiteY13" fmla="*/ 2255559 h 2272456"/>
              <a:gd name="connsiteX14" fmla="*/ 391412 w 2688826"/>
              <a:gd name="connsiteY14" fmla="*/ 2260430 h 2272456"/>
              <a:gd name="connsiteX15" fmla="*/ 381291 w 2688826"/>
              <a:gd name="connsiteY15" fmla="*/ 2263170 h 2272456"/>
              <a:gd name="connsiteX16" fmla="*/ 352135 w 2688826"/>
              <a:gd name="connsiteY16" fmla="*/ 2269107 h 2272456"/>
              <a:gd name="connsiteX17" fmla="*/ 340654 w 2688826"/>
              <a:gd name="connsiteY17" fmla="*/ 2270478 h 2272456"/>
              <a:gd name="connsiteX18" fmla="*/ 326454 w 2688826"/>
              <a:gd name="connsiteY18" fmla="*/ 2271848 h 2272456"/>
              <a:gd name="connsiteX19" fmla="*/ 307722 w 2688826"/>
              <a:gd name="connsiteY19" fmla="*/ 2272456 h 2272456"/>
              <a:gd name="connsiteX20" fmla="*/ 302585 w 2688826"/>
              <a:gd name="connsiteY20" fmla="*/ 2272304 h 2272456"/>
              <a:gd name="connsiteX21" fmla="*/ 301075 w 2688826"/>
              <a:gd name="connsiteY21" fmla="*/ 2272304 h 2272456"/>
              <a:gd name="connsiteX22" fmla="*/ 296543 w 2688826"/>
              <a:gd name="connsiteY22" fmla="*/ 2272304 h 2272456"/>
              <a:gd name="connsiteX23" fmla="*/ 290651 w 2688826"/>
              <a:gd name="connsiteY23" fmla="*/ 2272000 h 2272456"/>
              <a:gd name="connsiteX24" fmla="*/ 274638 w 2688826"/>
              <a:gd name="connsiteY24" fmla="*/ 2270782 h 2272456"/>
              <a:gd name="connsiteX25" fmla="*/ 269502 w 2688826"/>
              <a:gd name="connsiteY25" fmla="*/ 2270173 h 2272456"/>
              <a:gd name="connsiteX26" fmla="*/ 264366 w 2688826"/>
              <a:gd name="connsiteY26" fmla="*/ 2269412 h 2272456"/>
              <a:gd name="connsiteX27" fmla="*/ 263459 w 2688826"/>
              <a:gd name="connsiteY27" fmla="*/ 2269412 h 2272456"/>
              <a:gd name="connsiteX28" fmla="*/ 259078 w 2688826"/>
              <a:gd name="connsiteY28" fmla="*/ 2268651 h 2272456"/>
              <a:gd name="connsiteX29" fmla="*/ 249259 w 2688826"/>
              <a:gd name="connsiteY29" fmla="*/ 2266976 h 2272456"/>
              <a:gd name="connsiteX30" fmla="*/ 238836 w 2688826"/>
              <a:gd name="connsiteY30" fmla="*/ 2264693 h 2272456"/>
              <a:gd name="connsiteX31" fmla="*/ 230073 w 2688826"/>
              <a:gd name="connsiteY31" fmla="*/ 2262714 h 2272456"/>
              <a:gd name="connsiteX32" fmla="*/ 228865 w 2688826"/>
              <a:gd name="connsiteY32" fmla="*/ 2262257 h 2272456"/>
              <a:gd name="connsiteX33" fmla="*/ 220859 w 2688826"/>
              <a:gd name="connsiteY33" fmla="*/ 2260126 h 2272456"/>
              <a:gd name="connsiteX34" fmla="*/ 194724 w 2688826"/>
              <a:gd name="connsiteY34" fmla="*/ 2251145 h 2272456"/>
              <a:gd name="connsiteX35" fmla="*/ 186113 w 2688826"/>
              <a:gd name="connsiteY35" fmla="*/ 2247491 h 2272456"/>
              <a:gd name="connsiteX36" fmla="*/ 172215 w 2688826"/>
              <a:gd name="connsiteY36" fmla="*/ 2241098 h 2272456"/>
              <a:gd name="connsiteX37" fmla="*/ 148497 w 2688826"/>
              <a:gd name="connsiteY37" fmla="*/ 2228158 h 2272456"/>
              <a:gd name="connsiteX38" fmla="*/ 141850 w 2688826"/>
              <a:gd name="connsiteY38" fmla="*/ 2224048 h 2272456"/>
              <a:gd name="connsiteX39" fmla="*/ 134751 w 2688826"/>
              <a:gd name="connsiteY39" fmla="*/ 2219329 h 2272456"/>
              <a:gd name="connsiteX40" fmla="*/ 131277 w 2688826"/>
              <a:gd name="connsiteY40" fmla="*/ 2216893 h 2272456"/>
              <a:gd name="connsiteX41" fmla="*/ 127953 w 2688826"/>
              <a:gd name="connsiteY41" fmla="*/ 2214458 h 2272456"/>
              <a:gd name="connsiteX42" fmla="*/ 124478 w 2688826"/>
              <a:gd name="connsiteY42" fmla="*/ 2211870 h 2272456"/>
              <a:gd name="connsiteX43" fmla="*/ 114659 w 2688826"/>
              <a:gd name="connsiteY43" fmla="*/ 2204411 h 2272456"/>
              <a:gd name="connsiteX44" fmla="*/ 108918 w 2688826"/>
              <a:gd name="connsiteY44" fmla="*/ 2199539 h 2272456"/>
              <a:gd name="connsiteX45" fmla="*/ 105444 w 2688826"/>
              <a:gd name="connsiteY45" fmla="*/ 2196495 h 2272456"/>
              <a:gd name="connsiteX46" fmla="*/ 101970 w 2688826"/>
              <a:gd name="connsiteY46" fmla="*/ 2193450 h 2272456"/>
              <a:gd name="connsiteX47" fmla="*/ 98948 w 2688826"/>
              <a:gd name="connsiteY47" fmla="*/ 2190558 h 2272456"/>
              <a:gd name="connsiteX48" fmla="*/ 96078 w 2688826"/>
              <a:gd name="connsiteY48" fmla="*/ 2187970 h 2272456"/>
              <a:gd name="connsiteX49" fmla="*/ 93056 w 2688826"/>
              <a:gd name="connsiteY49" fmla="*/ 2185078 h 2272456"/>
              <a:gd name="connsiteX50" fmla="*/ 89582 w 2688826"/>
              <a:gd name="connsiteY50" fmla="*/ 2181729 h 2272456"/>
              <a:gd name="connsiteX51" fmla="*/ 84294 w 2688826"/>
              <a:gd name="connsiteY51" fmla="*/ 2176096 h 2272456"/>
              <a:gd name="connsiteX52" fmla="*/ 73116 w 2688826"/>
              <a:gd name="connsiteY52" fmla="*/ 2163766 h 2272456"/>
              <a:gd name="connsiteX53" fmla="*/ 72209 w 2688826"/>
              <a:gd name="connsiteY53" fmla="*/ 2162548 h 2272456"/>
              <a:gd name="connsiteX54" fmla="*/ 62692 w 2688826"/>
              <a:gd name="connsiteY54" fmla="*/ 2150827 h 2272456"/>
              <a:gd name="connsiteX55" fmla="*/ 57706 w 2688826"/>
              <a:gd name="connsiteY55" fmla="*/ 2144281 h 2272456"/>
              <a:gd name="connsiteX56" fmla="*/ 55441 w 2688826"/>
              <a:gd name="connsiteY56" fmla="*/ 2140932 h 2272456"/>
              <a:gd name="connsiteX57" fmla="*/ 55290 w 2688826"/>
              <a:gd name="connsiteY57" fmla="*/ 2140627 h 2272456"/>
              <a:gd name="connsiteX58" fmla="*/ 54837 w 2688826"/>
              <a:gd name="connsiteY58" fmla="*/ 2140018 h 2272456"/>
              <a:gd name="connsiteX59" fmla="*/ 54686 w 2688826"/>
              <a:gd name="connsiteY59" fmla="*/ 2140018 h 2272456"/>
              <a:gd name="connsiteX60" fmla="*/ 52873 w 2688826"/>
              <a:gd name="connsiteY60" fmla="*/ 2137126 h 2272456"/>
              <a:gd name="connsiteX61" fmla="*/ 52722 w 2688826"/>
              <a:gd name="connsiteY61" fmla="*/ 2137126 h 2272456"/>
              <a:gd name="connsiteX62" fmla="*/ 50456 w 2688826"/>
              <a:gd name="connsiteY62" fmla="*/ 2133625 h 2272456"/>
              <a:gd name="connsiteX63" fmla="*/ 42298 w 2688826"/>
              <a:gd name="connsiteY63" fmla="*/ 2120533 h 2272456"/>
              <a:gd name="connsiteX64" fmla="*/ 42298 w 2688826"/>
              <a:gd name="connsiteY64" fmla="*/ 2120533 h 2272456"/>
              <a:gd name="connsiteX65" fmla="*/ 39730 w 2688826"/>
              <a:gd name="connsiteY65" fmla="*/ 2115662 h 2272456"/>
              <a:gd name="connsiteX66" fmla="*/ 28098 w 2688826"/>
              <a:gd name="connsiteY66" fmla="*/ 2093132 h 2272456"/>
              <a:gd name="connsiteX67" fmla="*/ 28098 w 2688826"/>
              <a:gd name="connsiteY67" fmla="*/ 2093132 h 2272456"/>
              <a:gd name="connsiteX68" fmla="*/ 24019 w 2688826"/>
              <a:gd name="connsiteY68" fmla="*/ 2083542 h 2272456"/>
              <a:gd name="connsiteX69" fmla="*/ 22660 w 2688826"/>
              <a:gd name="connsiteY69" fmla="*/ 2080345 h 2272456"/>
              <a:gd name="connsiteX70" fmla="*/ 17674 w 2688826"/>
              <a:gd name="connsiteY70" fmla="*/ 2067101 h 2272456"/>
              <a:gd name="connsiteX71" fmla="*/ 11934 w 2688826"/>
              <a:gd name="connsiteY71" fmla="*/ 2049443 h 2272456"/>
              <a:gd name="connsiteX72" fmla="*/ 10725 w 2688826"/>
              <a:gd name="connsiteY72" fmla="*/ 2044571 h 2272456"/>
              <a:gd name="connsiteX73" fmla="*/ 9517 w 2688826"/>
              <a:gd name="connsiteY73" fmla="*/ 2039700 h 2272456"/>
              <a:gd name="connsiteX74" fmla="*/ 7704 w 2688826"/>
              <a:gd name="connsiteY74" fmla="*/ 2031937 h 2272456"/>
              <a:gd name="connsiteX75" fmla="*/ 7402 w 2688826"/>
              <a:gd name="connsiteY75" fmla="*/ 2030566 h 2272456"/>
              <a:gd name="connsiteX76" fmla="*/ 4532 w 2688826"/>
              <a:gd name="connsiteY76" fmla="*/ 2015953 h 2272456"/>
              <a:gd name="connsiteX77" fmla="*/ 4532 w 2688826"/>
              <a:gd name="connsiteY77" fmla="*/ 2015953 h 2272456"/>
              <a:gd name="connsiteX78" fmla="*/ 3625 w 2688826"/>
              <a:gd name="connsiteY78" fmla="*/ 2010777 h 2272456"/>
              <a:gd name="connsiteX79" fmla="*/ 1057 w 2688826"/>
              <a:gd name="connsiteY79" fmla="*/ 1989617 h 2272456"/>
              <a:gd name="connsiteX80" fmla="*/ 0 w 2688826"/>
              <a:gd name="connsiteY80" fmla="*/ 1963586 h 2272456"/>
              <a:gd name="connsiteX81" fmla="*/ 89582 w 2688826"/>
              <a:gd name="connsiteY81" fmla="*/ 1744835 h 2272456"/>
              <a:gd name="connsiteX82" fmla="*/ 1806297 w 2688826"/>
              <a:gd name="connsiteY82" fmla="*/ 15223 h 2272456"/>
              <a:gd name="connsiteX83" fmla="*/ 1806751 w 2688826"/>
              <a:gd name="connsiteY83" fmla="*/ 14766 h 2272456"/>
              <a:gd name="connsiteX84" fmla="*/ 1821404 w 2688826"/>
              <a:gd name="connsiteY84" fmla="*/ 0 h 2272456"/>
              <a:gd name="connsiteX85" fmla="*/ 2688827 w 2688826"/>
              <a:gd name="connsiteY85" fmla="*/ 0 h 22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688826" h="2272456">
                <a:moveTo>
                  <a:pt x="2688827" y="0"/>
                </a:moveTo>
                <a:lnTo>
                  <a:pt x="2673720" y="15223"/>
                </a:lnTo>
                <a:lnTo>
                  <a:pt x="1821102" y="874244"/>
                </a:lnTo>
                <a:lnTo>
                  <a:pt x="638405" y="2066188"/>
                </a:lnTo>
                <a:lnTo>
                  <a:pt x="637197" y="2067405"/>
                </a:lnTo>
                <a:lnTo>
                  <a:pt x="627529" y="2076996"/>
                </a:lnTo>
                <a:lnTo>
                  <a:pt x="523595" y="2181729"/>
                </a:lnTo>
                <a:cubicBezTo>
                  <a:pt x="519214" y="2186143"/>
                  <a:pt x="514833" y="2190253"/>
                  <a:pt x="510301" y="2194211"/>
                </a:cubicBezTo>
                <a:cubicBezTo>
                  <a:pt x="510301" y="2194211"/>
                  <a:pt x="510195" y="2194257"/>
                  <a:pt x="509999" y="2194364"/>
                </a:cubicBezTo>
                <a:cubicBezTo>
                  <a:pt x="506222" y="2198017"/>
                  <a:pt x="502295" y="2201366"/>
                  <a:pt x="498367" y="2204563"/>
                </a:cubicBezTo>
                <a:cubicBezTo>
                  <a:pt x="484468" y="2215828"/>
                  <a:pt x="469815" y="2225723"/>
                  <a:pt x="454558" y="2234095"/>
                </a:cubicBezTo>
                <a:cubicBezTo>
                  <a:pt x="451687" y="2235770"/>
                  <a:pt x="448666" y="2237292"/>
                  <a:pt x="445795" y="2238814"/>
                </a:cubicBezTo>
                <a:cubicBezTo>
                  <a:pt x="435977" y="2243990"/>
                  <a:pt x="425856" y="2248404"/>
                  <a:pt x="415582" y="2252362"/>
                </a:cubicBezTo>
                <a:cubicBezTo>
                  <a:pt x="412712" y="2253428"/>
                  <a:pt x="409843" y="2254494"/>
                  <a:pt x="406821" y="2255559"/>
                </a:cubicBezTo>
                <a:cubicBezTo>
                  <a:pt x="401684" y="2257386"/>
                  <a:pt x="396549" y="2258908"/>
                  <a:pt x="391412" y="2260430"/>
                </a:cubicBezTo>
                <a:cubicBezTo>
                  <a:pt x="388089" y="2261496"/>
                  <a:pt x="384614" y="2262410"/>
                  <a:pt x="381291" y="2263170"/>
                </a:cubicBezTo>
                <a:cubicBezTo>
                  <a:pt x="371622" y="2265606"/>
                  <a:pt x="361954" y="2267585"/>
                  <a:pt x="352135" y="2269107"/>
                </a:cubicBezTo>
                <a:cubicBezTo>
                  <a:pt x="348359" y="2269564"/>
                  <a:pt x="344582" y="2270173"/>
                  <a:pt x="340654" y="2270478"/>
                </a:cubicBezTo>
                <a:cubicBezTo>
                  <a:pt x="335971" y="2271086"/>
                  <a:pt x="331288" y="2271543"/>
                  <a:pt x="326454" y="2271848"/>
                </a:cubicBezTo>
                <a:cubicBezTo>
                  <a:pt x="320260" y="2272152"/>
                  <a:pt x="313915" y="2272456"/>
                  <a:pt x="307722" y="2272456"/>
                </a:cubicBezTo>
                <a:cubicBezTo>
                  <a:pt x="305909" y="2272456"/>
                  <a:pt x="304247" y="2272304"/>
                  <a:pt x="302585" y="2272304"/>
                </a:cubicBezTo>
                <a:cubicBezTo>
                  <a:pt x="302132" y="2272456"/>
                  <a:pt x="301527" y="2272456"/>
                  <a:pt x="301075" y="2272304"/>
                </a:cubicBezTo>
                <a:lnTo>
                  <a:pt x="296543" y="2272304"/>
                </a:lnTo>
                <a:cubicBezTo>
                  <a:pt x="294579" y="2272152"/>
                  <a:pt x="292615" y="2272152"/>
                  <a:pt x="290651" y="2272000"/>
                </a:cubicBezTo>
                <a:cubicBezTo>
                  <a:pt x="285213" y="2271695"/>
                  <a:pt x="279925" y="2271391"/>
                  <a:pt x="274638" y="2270782"/>
                </a:cubicBezTo>
                <a:cubicBezTo>
                  <a:pt x="272976" y="2270782"/>
                  <a:pt x="271163" y="2270325"/>
                  <a:pt x="269502" y="2270173"/>
                </a:cubicBezTo>
                <a:cubicBezTo>
                  <a:pt x="267840" y="2270021"/>
                  <a:pt x="266179" y="2269716"/>
                  <a:pt x="264366" y="2269412"/>
                </a:cubicBezTo>
                <a:lnTo>
                  <a:pt x="263459" y="2269412"/>
                </a:lnTo>
                <a:cubicBezTo>
                  <a:pt x="261948" y="2269107"/>
                  <a:pt x="260589" y="2268955"/>
                  <a:pt x="259078" y="2268651"/>
                </a:cubicBezTo>
                <a:cubicBezTo>
                  <a:pt x="255755" y="2268194"/>
                  <a:pt x="252431" y="2267585"/>
                  <a:pt x="249259" y="2266976"/>
                </a:cubicBezTo>
                <a:cubicBezTo>
                  <a:pt x="245784" y="2266367"/>
                  <a:pt x="242310" y="2265606"/>
                  <a:pt x="238836" y="2264693"/>
                </a:cubicBezTo>
                <a:cubicBezTo>
                  <a:pt x="235814" y="2264084"/>
                  <a:pt x="232944" y="2263475"/>
                  <a:pt x="230073" y="2262714"/>
                </a:cubicBezTo>
                <a:cubicBezTo>
                  <a:pt x="229620" y="2262562"/>
                  <a:pt x="229318" y="2262410"/>
                  <a:pt x="228865" y="2262257"/>
                </a:cubicBezTo>
                <a:cubicBezTo>
                  <a:pt x="226146" y="2261648"/>
                  <a:pt x="223578" y="2260887"/>
                  <a:pt x="220859" y="2260126"/>
                </a:cubicBezTo>
                <a:cubicBezTo>
                  <a:pt x="212097" y="2257538"/>
                  <a:pt x="203334" y="2254494"/>
                  <a:pt x="194724" y="2251145"/>
                </a:cubicBezTo>
                <a:cubicBezTo>
                  <a:pt x="191853" y="2250079"/>
                  <a:pt x="188983" y="2248861"/>
                  <a:pt x="186113" y="2247491"/>
                </a:cubicBezTo>
                <a:cubicBezTo>
                  <a:pt x="181430" y="2245512"/>
                  <a:pt x="176747" y="2243381"/>
                  <a:pt x="172215" y="2241098"/>
                </a:cubicBezTo>
                <a:cubicBezTo>
                  <a:pt x="164058" y="2237292"/>
                  <a:pt x="156202" y="2232877"/>
                  <a:pt x="148497" y="2228158"/>
                </a:cubicBezTo>
                <a:cubicBezTo>
                  <a:pt x="146232" y="2226788"/>
                  <a:pt x="143966" y="2225418"/>
                  <a:pt x="141850" y="2224048"/>
                </a:cubicBezTo>
                <a:cubicBezTo>
                  <a:pt x="139434" y="2222526"/>
                  <a:pt x="137016" y="2221004"/>
                  <a:pt x="134751" y="2219329"/>
                </a:cubicBezTo>
                <a:cubicBezTo>
                  <a:pt x="133542" y="2218568"/>
                  <a:pt x="132333" y="2217655"/>
                  <a:pt x="131277" y="2216893"/>
                </a:cubicBezTo>
                <a:cubicBezTo>
                  <a:pt x="130068" y="2216132"/>
                  <a:pt x="129010" y="2215371"/>
                  <a:pt x="127953" y="2214458"/>
                </a:cubicBezTo>
                <a:cubicBezTo>
                  <a:pt x="126744" y="2213696"/>
                  <a:pt x="125536" y="2212783"/>
                  <a:pt x="124478" y="2211870"/>
                </a:cubicBezTo>
                <a:cubicBezTo>
                  <a:pt x="121154" y="2209586"/>
                  <a:pt x="117831" y="2206999"/>
                  <a:pt x="114659" y="2204411"/>
                </a:cubicBezTo>
                <a:cubicBezTo>
                  <a:pt x="112695" y="2202888"/>
                  <a:pt x="110882" y="2201214"/>
                  <a:pt x="108918" y="2199539"/>
                </a:cubicBezTo>
                <a:cubicBezTo>
                  <a:pt x="107710" y="2198626"/>
                  <a:pt x="106501" y="2197560"/>
                  <a:pt x="105444" y="2196495"/>
                </a:cubicBezTo>
                <a:cubicBezTo>
                  <a:pt x="104235" y="2195582"/>
                  <a:pt x="103026" y="2194516"/>
                  <a:pt x="101970" y="2193450"/>
                </a:cubicBezTo>
                <a:cubicBezTo>
                  <a:pt x="100912" y="2192537"/>
                  <a:pt x="99855" y="2191623"/>
                  <a:pt x="98948" y="2190558"/>
                </a:cubicBezTo>
                <a:cubicBezTo>
                  <a:pt x="97891" y="2189797"/>
                  <a:pt x="96984" y="2188883"/>
                  <a:pt x="96078" y="2187970"/>
                </a:cubicBezTo>
                <a:cubicBezTo>
                  <a:pt x="95020" y="2187057"/>
                  <a:pt x="93963" y="2186143"/>
                  <a:pt x="93056" y="2185078"/>
                </a:cubicBezTo>
                <a:cubicBezTo>
                  <a:pt x="91848" y="2184012"/>
                  <a:pt x="90790" y="2182947"/>
                  <a:pt x="89582" y="2181729"/>
                </a:cubicBezTo>
                <a:cubicBezTo>
                  <a:pt x="87769" y="2179902"/>
                  <a:pt x="85957" y="2178075"/>
                  <a:pt x="84294" y="2176096"/>
                </a:cubicBezTo>
                <a:cubicBezTo>
                  <a:pt x="80366" y="2172138"/>
                  <a:pt x="76590" y="2168028"/>
                  <a:pt x="73116" y="2163766"/>
                </a:cubicBezTo>
                <a:cubicBezTo>
                  <a:pt x="72813" y="2163461"/>
                  <a:pt x="72360" y="2163005"/>
                  <a:pt x="72209" y="2162548"/>
                </a:cubicBezTo>
                <a:cubicBezTo>
                  <a:pt x="68886" y="2158742"/>
                  <a:pt x="65713" y="2154784"/>
                  <a:pt x="62692" y="2150827"/>
                </a:cubicBezTo>
                <a:cubicBezTo>
                  <a:pt x="61030" y="2148695"/>
                  <a:pt x="59369" y="2146412"/>
                  <a:pt x="57706" y="2144281"/>
                </a:cubicBezTo>
                <a:cubicBezTo>
                  <a:pt x="56951" y="2143215"/>
                  <a:pt x="56196" y="2141997"/>
                  <a:pt x="55441" y="2140932"/>
                </a:cubicBezTo>
                <a:cubicBezTo>
                  <a:pt x="55441" y="2140932"/>
                  <a:pt x="55290" y="2140779"/>
                  <a:pt x="55290" y="2140627"/>
                </a:cubicBezTo>
                <a:cubicBezTo>
                  <a:pt x="55139" y="2140475"/>
                  <a:pt x="54987" y="2140323"/>
                  <a:pt x="54837" y="2140018"/>
                </a:cubicBezTo>
                <a:lnTo>
                  <a:pt x="54686" y="2140018"/>
                </a:lnTo>
                <a:cubicBezTo>
                  <a:pt x="54081" y="2138953"/>
                  <a:pt x="53477" y="2138039"/>
                  <a:pt x="52873" y="2137126"/>
                </a:cubicBezTo>
                <a:lnTo>
                  <a:pt x="52722" y="2137126"/>
                </a:lnTo>
                <a:cubicBezTo>
                  <a:pt x="51967" y="2135908"/>
                  <a:pt x="51211" y="2134843"/>
                  <a:pt x="50456" y="2133625"/>
                </a:cubicBezTo>
                <a:cubicBezTo>
                  <a:pt x="47737" y="2129362"/>
                  <a:pt x="45017" y="2124948"/>
                  <a:pt x="42298" y="2120533"/>
                </a:cubicBezTo>
                <a:lnTo>
                  <a:pt x="42298" y="2120533"/>
                </a:lnTo>
                <a:cubicBezTo>
                  <a:pt x="41392" y="2118859"/>
                  <a:pt x="40486" y="2117336"/>
                  <a:pt x="39730" y="2115662"/>
                </a:cubicBezTo>
                <a:cubicBezTo>
                  <a:pt x="35500" y="2108355"/>
                  <a:pt x="31572" y="2100743"/>
                  <a:pt x="28098" y="2093132"/>
                </a:cubicBezTo>
                <a:lnTo>
                  <a:pt x="28098" y="2093132"/>
                </a:lnTo>
                <a:cubicBezTo>
                  <a:pt x="26587" y="2089783"/>
                  <a:pt x="25228" y="2086738"/>
                  <a:pt x="24019" y="2083542"/>
                </a:cubicBezTo>
                <a:cubicBezTo>
                  <a:pt x="23415" y="2082476"/>
                  <a:pt x="22961" y="2081411"/>
                  <a:pt x="22660" y="2080345"/>
                </a:cubicBezTo>
                <a:cubicBezTo>
                  <a:pt x="20847" y="2075930"/>
                  <a:pt x="19185" y="2071516"/>
                  <a:pt x="17674" y="2067101"/>
                </a:cubicBezTo>
                <a:cubicBezTo>
                  <a:pt x="15559" y="2061316"/>
                  <a:pt x="13747" y="2055380"/>
                  <a:pt x="11934" y="2049443"/>
                </a:cubicBezTo>
                <a:cubicBezTo>
                  <a:pt x="11480" y="2047920"/>
                  <a:pt x="11028" y="2046246"/>
                  <a:pt x="10725" y="2044571"/>
                </a:cubicBezTo>
                <a:cubicBezTo>
                  <a:pt x="10272" y="2042897"/>
                  <a:pt x="9819" y="2041375"/>
                  <a:pt x="9517" y="2039700"/>
                </a:cubicBezTo>
                <a:cubicBezTo>
                  <a:pt x="8761" y="2037112"/>
                  <a:pt x="8157" y="2034524"/>
                  <a:pt x="7704" y="2031937"/>
                </a:cubicBezTo>
                <a:cubicBezTo>
                  <a:pt x="7402" y="2031480"/>
                  <a:pt x="7402" y="2031023"/>
                  <a:pt x="7402" y="2030566"/>
                </a:cubicBezTo>
                <a:cubicBezTo>
                  <a:pt x="6193" y="2025695"/>
                  <a:pt x="5287" y="2020824"/>
                  <a:pt x="4532" y="2015953"/>
                </a:cubicBezTo>
                <a:lnTo>
                  <a:pt x="4532" y="2015953"/>
                </a:lnTo>
                <a:cubicBezTo>
                  <a:pt x="4078" y="2014126"/>
                  <a:pt x="3777" y="2012604"/>
                  <a:pt x="3625" y="2010777"/>
                </a:cubicBezTo>
                <a:cubicBezTo>
                  <a:pt x="2568" y="2003774"/>
                  <a:pt x="1662" y="1996772"/>
                  <a:pt x="1057" y="1989617"/>
                </a:cubicBezTo>
                <a:cubicBezTo>
                  <a:pt x="302" y="1980940"/>
                  <a:pt x="0" y="1972263"/>
                  <a:pt x="0" y="1963586"/>
                </a:cubicBezTo>
                <a:cubicBezTo>
                  <a:pt x="0" y="1884428"/>
                  <a:pt x="29911" y="1805269"/>
                  <a:pt x="89582" y="1744835"/>
                </a:cubicBezTo>
                <a:lnTo>
                  <a:pt x="1806297" y="15223"/>
                </a:lnTo>
                <a:lnTo>
                  <a:pt x="1806751" y="14766"/>
                </a:lnTo>
                <a:lnTo>
                  <a:pt x="1821404" y="0"/>
                </a:lnTo>
                <a:lnTo>
                  <a:pt x="2688827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EF18F38-3263-CAF1-826C-10660024AFA0}"/>
              </a:ext>
            </a:extLst>
          </p:cNvPr>
          <p:cNvSpPr/>
          <p:nvPr userDrawn="1"/>
        </p:nvSpPr>
        <p:spPr>
          <a:xfrm>
            <a:off x="6493982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BADE599-5FC2-7971-14E3-084AA5ED4744}"/>
              </a:ext>
            </a:extLst>
          </p:cNvPr>
          <p:cNvSpPr/>
          <p:nvPr userDrawn="1"/>
        </p:nvSpPr>
        <p:spPr>
          <a:xfrm>
            <a:off x="5063945" y="1420453"/>
            <a:ext cx="7128055" cy="5437547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50000"/>
                </a:schemeClr>
              </a:gs>
              <a:gs pos="26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17728526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70D6DBC-FAA5-C691-76B9-13E401B99999}"/>
              </a:ext>
            </a:extLst>
          </p:cNvPr>
          <p:cNvSpPr/>
          <p:nvPr userDrawn="1"/>
        </p:nvSpPr>
        <p:spPr>
          <a:xfrm rot="20264999">
            <a:off x="5667673" y="3801859"/>
            <a:ext cx="1182546" cy="1191639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4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B36FB050-6728-9B2D-7EC8-2634A699D1BF}"/>
              </a:ext>
            </a:extLst>
          </p:cNvPr>
          <p:cNvSpPr/>
          <p:nvPr userDrawn="1"/>
        </p:nvSpPr>
        <p:spPr>
          <a:xfrm rot="5400000" flipV="1">
            <a:off x="5765903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chemeClr val="bg2"/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86F003C-E566-6201-7E7E-5D8E3A4944EA}"/>
              </a:ext>
            </a:extLst>
          </p:cNvPr>
          <p:cNvSpPr/>
          <p:nvPr userDrawn="1"/>
        </p:nvSpPr>
        <p:spPr>
          <a:xfrm rot="5400000" flipV="1">
            <a:off x="6273961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ED73014-F8D1-C21C-E092-95F97B3A6C3D}"/>
              </a:ext>
            </a:extLst>
          </p:cNvPr>
          <p:cNvSpPr/>
          <p:nvPr userDrawn="1"/>
        </p:nvSpPr>
        <p:spPr>
          <a:xfrm>
            <a:off x="9825040" y="0"/>
            <a:ext cx="2351068" cy="206871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4A5971E-C926-7EB1-96BE-3E0F4935205C}"/>
              </a:ext>
            </a:extLst>
          </p:cNvPr>
          <p:cNvSpPr/>
          <p:nvPr userDrawn="1"/>
        </p:nvSpPr>
        <p:spPr>
          <a:xfrm>
            <a:off x="7866240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F0010AD-8BCC-BAB1-B675-432AAAC03DE9}"/>
              </a:ext>
            </a:extLst>
          </p:cNvPr>
          <p:cNvSpPr/>
          <p:nvPr userDrawn="1"/>
        </p:nvSpPr>
        <p:spPr bwMode="auto">
          <a:xfrm>
            <a:off x="10037674" y="5143264"/>
            <a:ext cx="2154324" cy="1714738"/>
          </a:xfrm>
          <a:custGeom>
            <a:avLst/>
            <a:gdLst>
              <a:gd name="connsiteX0" fmla="*/ 2888852 w 3415294"/>
              <a:gd name="connsiteY0" fmla="*/ 300 h 2718409"/>
              <a:gd name="connsiteX1" fmla="*/ 3304412 w 3415294"/>
              <a:gd name="connsiteY1" fmla="*/ 36934 h 2718409"/>
              <a:gd name="connsiteX2" fmla="*/ 3415294 w 3415294"/>
              <a:gd name="connsiteY2" fmla="*/ 59097 h 2718409"/>
              <a:gd name="connsiteX3" fmla="*/ 3415294 w 3415294"/>
              <a:gd name="connsiteY3" fmla="*/ 2718408 h 2718409"/>
              <a:gd name="connsiteX4" fmla="*/ 0 w 3415294"/>
              <a:gd name="connsiteY4" fmla="*/ 2718409 h 2718409"/>
              <a:gd name="connsiteX5" fmla="*/ 8722 w 3415294"/>
              <a:gd name="connsiteY5" fmla="*/ 2567144 h 2718409"/>
              <a:gd name="connsiteX6" fmla="*/ 1769804 w 3415294"/>
              <a:gd name="connsiteY6" fmla="*/ 212769 h 2718409"/>
              <a:gd name="connsiteX7" fmla="*/ 2888852 w 3415294"/>
              <a:gd name="connsiteY7" fmla="*/ 300 h 271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5294" h="2718409">
                <a:moveTo>
                  <a:pt x="2888852" y="300"/>
                </a:moveTo>
                <a:cubicBezTo>
                  <a:pt x="3028685" y="2337"/>
                  <a:pt x="3167559" y="14697"/>
                  <a:pt x="3304412" y="36934"/>
                </a:cubicBezTo>
                <a:lnTo>
                  <a:pt x="3415294" y="59097"/>
                </a:lnTo>
                <a:lnTo>
                  <a:pt x="3415294" y="2718408"/>
                </a:lnTo>
                <a:lnTo>
                  <a:pt x="0" y="2718409"/>
                </a:lnTo>
                <a:lnTo>
                  <a:pt x="8722" y="2567144"/>
                </a:lnTo>
                <a:cubicBezTo>
                  <a:pt x="117078" y="1549592"/>
                  <a:pt x="762084" y="625039"/>
                  <a:pt x="1769804" y="212769"/>
                </a:cubicBezTo>
                <a:cubicBezTo>
                  <a:pt x="2136248" y="62853"/>
                  <a:pt x="2515962" y="-5131"/>
                  <a:pt x="2888852" y="30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44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IN" err="1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350FA3A-9418-169D-0B4E-5633D8D2FF61}"/>
              </a:ext>
            </a:extLst>
          </p:cNvPr>
          <p:cNvSpPr/>
          <p:nvPr userDrawn="1"/>
        </p:nvSpPr>
        <p:spPr bwMode="auto">
          <a:xfrm>
            <a:off x="7772400" y="3429000"/>
            <a:ext cx="3390900" cy="339090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8D3EBD54-B077-7697-1C73-DC5A7814BD80}"/>
              </a:ext>
            </a:extLst>
          </p:cNvPr>
          <p:cNvSpPr/>
          <p:nvPr userDrawn="1"/>
        </p:nvSpPr>
        <p:spPr bwMode="auto">
          <a:xfrm>
            <a:off x="8756162" y="5136060"/>
            <a:ext cx="1683840" cy="168384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EB1E19F-1239-4B84-69E3-2D99E76737AE}"/>
              </a:ext>
            </a:extLst>
          </p:cNvPr>
          <p:cNvSpPr/>
          <p:nvPr userDrawn="1"/>
        </p:nvSpPr>
        <p:spPr bwMode="auto">
          <a:xfrm>
            <a:off x="11103277" y="3140361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3A21227-43B0-7C8C-1E41-A556180B5BEC}"/>
              </a:ext>
            </a:extLst>
          </p:cNvPr>
          <p:cNvSpPr/>
          <p:nvPr userDrawn="1"/>
        </p:nvSpPr>
        <p:spPr bwMode="auto">
          <a:xfrm>
            <a:off x="10382330" y="4846845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360273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3602737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17482A62-8B42-5028-7BBC-B1DFC42E4F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6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D9D1768-1022-E1A1-5B3A-9A615D69BFB3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61450685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F440FCB3-ECF5-52A2-C75D-DA911BBEAE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8F8B7ACC-CA50-BF7A-1DE2-BBA9A505FD5E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DA30B6C4-9C39-0A86-3056-CE1B7099E2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013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90DE383E-86C6-7313-3688-F727E45EB54E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8DD4794-BB97-1F13-17FF-B07C100D9341}"/>
              </a:ext>
            </a:extLst>
          </p:cNvPr>
          <p:cNvSpPr/>
          <p:nvPr userDrawn="1"/>
        </p:nvSpPr>
        <p:spPr>
          <a:xfrm>
            <a:off x="558231" y="1036503"/>
            <a:ext cx="6329078" cy="5821497"/>
          </a:xfrm>
          <a:custGeom>
            <a:avLst/>
            <a:gdLst>
              <a:gd name="connsiteX0" fmla="*/ 4425471 w 4425470"/>
              <a:gd name="connsiteY0" fmla="*/ 4104417 h 4104416"/>
              <a:gd name="connsiteX1" fmla="*/ 3783256 w 4425470"/>
              <a:gd name="connsiteY1" fmla="*/ 4104417 h 4104416"/>
              <a:gd name="connsiteX2" fmla="*/ 1842581 w 4425470"/>
              <a:gd name="connsiteY2" fmla="*/ 2163921 h 4104416"/>
              <a:gd name="connsiteX3" fmla="*/ 938264 w 4425470"/>
              <a:gd name="connsiteY3" fmla="*/ 1259604 h 4104416"/>
              <a:gd name="connsiteX4" fmla="*/ 300726 w 4425470"/>
              <a:gd name="connsiteY4" fmla="*/ 622067 h 4104416"/>
              <a:gd name="connsiteX5" fmla="*/ 66327 w 4425470"/>
              <a:gd name="connsiteY5" fmla="*/ 387667 h 4104416"/>
              <a:gd name="connsiteX6" fmla="*/ 15597 w 4425470"/>
              <a:gd name="connsiteY6" fmla="*/ 144093 h 4104416"/>
              <a:gd name="connsiteX7" fmla="*/ 26571 w 4425470"/>
              <a:gd name="connsiteY7" fmla="*/ 120528 h 4104416"/>
              <a:gd name="connsiteX8" fmla="*/ 48338 w 4425470"/>
              <a:gd name="connsiteY8" fmla="*/ 87247 h 4104416"/>
              <a:gd name="connsiteX9" fmla="*/ 66327 w 4425470"/>
              <a:gd name="connsiteY9" fmla="*/ 66560 h 4104416"/>
              <a:gd name="connsiteX10" fmla="*/ 226971 w 4425470"/>
              <a:gd name="connsiteY10" fmla="*/ 0 h 4104416"/>
              <a:gd name="connsiteX11" fmla="*/ 387434 w 4425470"/>
              <a:gd name="connsiteY11" fmla="*/ 66560 h 4104416"/>
              <a:gd name="connsiteX12" fmla="*/ 920994 w 4425470"/>
              <a:gd name="connsiteY12" fmla="*/ 600120 h 4104416"/>
              <a:gd name="connsiteX13" fmla="*/ 2047298 w 4425470"/>
              <a:gd name="connsiteY13" fmla="*/ 1726244 h 4104416"/>
              <a:gd name="connsiteX14" fmla="*/ 4425471 w 4425470"/>
              <a:gd name="connsiteY14" fmla="*/ 4104417 h 41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25470" h="4104416">
                <a:moveTo>
                  <a:pt x="4425471" y="4104417"/>
                </a:moveTo>
                <a:lnTo>
                  <a:pt x="3783256" y="4104417"/>
                </a:lnTo>
                <a:lnTo>
                  <a:pt x="1842581" y="2163921"/>
                </a:lnTo>
                <a:lnTo>
                  <a:pt x="938264" y="1259604"/>
                </a:lnTo>
                <a:lnTo>
                  <a:pt x="300726" y="622067"/>
                </a:lnTo>
                <a:lnTo>
                  <a:pt x="66327" y="387667"/>
                </a:lnTo>
                <a:cubicBezTo>
                  <a:pt x="666" y="321827"/>
                  <a:pt x="-16244" y="225584"/>
                  <a:pt x="15597" y="144093"/>
                </a:cubicBezTo>
                <a:cubicBezTo>
                  <a:pt x="18835" y="135998"/>
                  <a:pt x="22433" y="128083"/>
                  <a:pt x="26571" y="120528"/>
                </a:cubicBezTo>
                <a:cubicBezTo>
                  <a:pt x="32507" y="109015"/>
                  <a:pt x="39703" y="97861"/>
                  <a:pt x="48338" y="87247"/>
                </a:cubicBezTo>
                <a:cubicBezTo>
                  <a:pt x="53734" y="80052"/>
                  <a:pt x="59671" y="73216"/>
                  <a:pt x="66327" y="66560"/>
                </a:cubicBezTo>
                <a:cubicBezTo>
                  <a:pt x="110760" y="22127"/>
                  <a:pt x="168685" y="0"/>
                  <a:pt x="226971" y="0"/>
                </a:cubicBezTo>
                <a:cubicBezTo>
                  <a:pt x="285256" y="0"/>
                  <a:pt x="343181" y="22127"/>
                  <a:pt x="387434" y="66560"/>
                </a:cubicBezTo>
                <a:lnTo>
                  <a:pt x="920994" y="600120"/>
                </a:lnTo>
                <a:lnTo>
                  <a:pt x="2047298" y="1726244"/>
                </a:lnTo>
                <a:lnTo>
                  <a:pt x="4425471" y="4104417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53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Freeform: Shape 25">
            <a:extLst>
              <a:ext uri="{FF2B5EF4-FFF2-40B4-BE49-F238E27FC236}">
                <a16:creationId xmlns:a16="http://schemas.microsoft.com/office/drawing/2014/main" id="{37028EF9-46F2-7F9A-5FC9-1296915A9616}"/>
              </a:ext>
            </a:extLst>
          </p:cNvPr>
          <p:cNvSpPr/>
          <p:nvPr userDrawn="1"/>
        </p:nvSpPr>
        <p:spPr>
          <a:xfrm>
            <a:off x="2093105" y="4667028"/>
            <a:ext cx="2280910" cy="2190970"/>
          </a:xfrm>
          <a:custGeom>
            <a:avLst/>
            <a:gdLst>
              <a:gd name="connsiteX0" fmla="*/ 1594878 w 1594877"/>
              <a:gd name="connsiteY0" fmla="*/ 1544733 h 1544732"/>
              <a:gd name="connsiteX1" fmla="*/ 1494678 w 1594877"/>
              <a:gd name="connsiteY1" fmla="*/ 1544733 h 1544732"/>
              <a:gd name="connsiteX2" fmla="*/ 10389 w 1594877"/>
              <a:gd name="connsiteY2" fmla="*/ 60444 h 1544732"/>
              <a:gd name="connsiteX3" fmla="*/ 10389 w 1594877"/>
              <a:gd name="connsiteY3" fmla="*/ 10433 h 1544732"/>
              <a:gd name="connsiteX4" fmla="*/ 35394 w 1594877"/>
              <a:gd name="connsiteY4" fmla="*/ 0 h 1544732"/>
              <a:gd name="connsiteX5" fmla="*/ 60399 w 1594877"/>
              <a:gd name="connsiteY5" fmla="*/ 10433 h 1544732"/>
              <a:gd name="connsiteX6" fmla="*/ 358120 w 1594877"/>
              <a:gd name="connsiteY6" fmla="*/ 308155 h 1544732"/>
              <a:gd name="connsiteX7" fmla="*/ 1594878 w 1594877"/>
              <a:gd name="connsiteY7" fmla="*/ 1544733 h 154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4877" h="1544732">
                <a:moveTo>
                  <a:pt x="1594878" y="1544733"/>
                </a:moveTo>
                <a:lnTo>
                  <a:pt x="1494678" y="1544733"/>
                </a:lnTo>
                <a:lnTo>
                  <a:pt x="10389" y="60444"/>
                </a:lnTo>
                <a:cubicBezTo>
                  <a:pt x="-3463" y="46592"/>
                  <a:pt x="-3463" y="24286"/>
                  <a:pt x="10389" y="10433"/>
                </a:cubicBezTo>
                <a:cubicBezTo>
                  <a:pt x="17225" y="3598"/>
                  <a:pt x="26399" y="0"/>
                  <a:pt x="35394" y="0"/>
                </a:cubicBezTo>
                <a:cubicBezTo>
                  <a:pt x="44388" y="0"/>
                  <a:pt x="53563" y="3598"/>
                  <a:pt x="60399" y="10433"/>
                </a:cubicBezTo>
                <a:lnTo>
                  <a:pt x="358120" y="308155"/>
                </a:lnTo>
                <a:lnTo>
                  <a:pt x="1594878" y="1544733"/>
                </a:lnTo>
                <a:close/>
              </a:path>
            </a:pathLst>
          </a:custGeom>
          <a:solidFill>
            <a:srgbClr val="FFFFFF"/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Freeform: Shape 29">
            <a:extLst>
              <a:ext uri="{FF2B5EF4-FFF2-40B4-BE49-F238E27FC236}">
                <a16:creationId xmlns:a16="http://schemas.microsoft.com/office/drawing/2014/main" id="{45C5CFDC-58FD-7A81-3E72-2682868C5F27}"/>
              </a:ext>
            </a:extLst>
          </p:cNvPr>
          <p:cNvSpPr/>
          <p:nvPr userDrawn="1"/>
        </p:nvSpPr>
        <p:spPr>
          <a:xfrm>
            <a:off x="4999575" y="4109909"/>
            <a:ext cx="1241337" cy="1231098"/>
          </a:xfrm>
          <a:custGeom>
            <a:avLst/>
            <a:gdLst>
              <a:gd name="connsiteX0" fmla="*/ 855836 w 867978"/>
              <a:gd name="connsiteY0" fmla="*/ 855836 h 867979"/>
              <a:gd name="connsiteX1" fmla="*/ 855836 w 867978"/>
              <a:gd name="connsiteY1" fmla="*/ 855836 h 867979"/>
              <a:gd name="connsiteX2" fmla="*/ 797551 w 867978"/>
              <a:gd name="connsiteY2" fmla="*/ 855836 h 867979"/>
              <a:gd name="connsiteX3" fmla="*/ 12143 w 867978"/>
              <a:gd name="connsiteY3" fmla="*/ 70427 h 867979"/>
              <a:gd name="connsiteX4" fmla="*/ 12143 w 867978"/>
              <a:gd name="connsiteY4" fmla="*/ 12143 h 867979"/>
              <a:gd name="connsiteX5" fmla="*/ 12143 w 867978"/>
              <a:gd name="connsiteY5" fmla="*/ 12143 h 867979"/>
              <a:gd name="connsiteX6" fmla="*/ 70427 w 867978"/>
              <a:gd name="connsiteY6" fmla="*/ 12143 h 867979"/>
              <a:gd name="connsiteX7" fmla="*/ 855836 w 867978"/>
              <a:gd name="connsiteY7" fmla="*/ 797551 h 867979"/>
              <a:gd name="connsiteX8" fmla="*/ 855836 w 867978"/>
              <a:gd name="connsiteY8" fmla="*/ 855836 h 86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7978" h="867979">
                <a:moveTo>
                  <a:pt x="855836" y="855836"/>
                </a:moveTo>
                <a:lnTo>
                  <a:pt x="855836" y="855836"/>
                </a:lnTo>
                <a:cubicBezTo>
                  <a:pt x="839646" y="872027"/>
                  <a:pt x="813561" y="872027"/>
                  <a:pt x="797551" y="855836"/>
                </a:cubicBezTo>
                <a:lnTo>
                  <a:pt x="12143" y="70427"/>
                </a:lnTo>
                <a:cubicBezTo>
                  <a:pt x="-4048" y="54237"/>
                  <a:pt x="-4048" y="28153"/>
                  <a:pt x="12143" y="12143"/>
                </a:cubicBezTo>
                <a:lnTo>
                  <a:pt x="12143" y="12143"/>
                </a:lnTo>
                <a:cubicBezTo>
                  <a:pt x="28333" y="-4048"/>
                  <a:pt x="54417" y="-4048"/>
                  <a:pt x="70427" y="12143"/>
                </a:cubicBezTo>
                <a:lnTo>
                  <a:pt x="855836" y="797551"/>
                </a:lnTo>
                <a:cubicBezTo>
                  <a:pt x="872026" y="813742"/>
                  <a:pt x="872026" y="839826"/>
                  <a:pt x="855836" y="85583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2">
            <a:extLst>
              <a:ext uri="{FF2B5EF4-FFF2-40B4-BE49-F238E27FC236}">
                <a16:creationId xmlns:a16="http://schemas.microsoft.com/office/drawing/2014/main" id="{031359A5-F014-7A8F-761D-F603E5AB6876}"/>
              </a:ext>
            </a:extLst>
          </p:cNvPr>
          <p:cNvSpPr/>
          <p:nvPr userDrawn="1"/>
        </p:nvSpPr>
        <p:spPr>
          <a:xfrm>
            <a:off x="258476" y="4522104"/>
            <a:ext cx="2664781" cy="2335896"/>
          </a:xfrm>
          <a:custGeom>
            <a:avLst/>
            <a:gdLst>
              <a:gd name="connsiteX0" fmla="*/ 1863291 w 1863290"/>
              <a:gd name="connsiteY0" fmla="*/ 1646911 h 1646911"/>
              <a:gd name="connsiteX1" fmla="*/ 1430291 w 1863290"/>
              <a:gd name="connsiteY1" fmla="*/ 1646911 h 1646911"/>
              <a:gd name="connsiteX2" fmla="*/ 44942 w 1863290"/>
              <a:gd name="connsiteY2" fmla="*/ 261563 h 1646911"/>
              <a:gd name="connsiteX3" fmla="*/ 28932 w 1863290"/>
              <a:gd name="connsiteY3" fmla="*/ 63861 h 1646911"/>
              <a:gd name="connsiteX4" fmla="*/ 44942 w 1863290"/>
              <a:gd name="connsiteY4" fmla="*/ 44973 h 1646911"/>
              <a:gd name="connsiteX5" fmla="*/ 153058 w 1863290"/>
              <a:gd name="connsiteY5" fmla="*/ 0 h 1646911"/>
              <a:gd name="connsiteX6" fmla="*/ 261352 w 1863290"/>
              <a:gd name="connsiteY6" fmla="*/ 44973 h 1646911"/>
              <a:gd name="connsiteX7" fmla="*/ 1209563 w 1863290"/>
              <a:gd name="connsiteY7" fmla="*/ 993184 h 1646911"/>
              <a:gd name="connsiteX8" fmla="*/ 1863291 w 1863290"/>
              <a:gd name="connsiteY8" fmla="*/ 1646911 h 16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3290" h="1646911">
                <a:moveTo>
                  <a:pt x="1863291" y="1646911"/>
                </a:moveTo>
                <a:lnTo>
                  <a:pt x="1430291" y="1646911"/>
                </a:lnTo>
                <a:lnTo>
                  <a:pt x="44942" y="261563"/>
                </a:lnTo>
                <a:cubicBezTo>
                  <a:pt x="-9025" y="207596"/>
                  <a:pt x="-14422" y="123586"/>
                  <a:pt x="28932" y="63861"/>
                </a:cubicBezTo>
                <a:cubicBezTo>
                  <a:pt x="33609" y="57206"/>
                  <a:pt x="39006" y="50909"/>
                  <a:pt x="44942" y="44973"/>
                </a:cubicBezTo>
                <a:cubicBezTo>
                  <a:pt x="74804" y="15111"/>
                  <a:pt x="114021" y="0"/>
                  <a:pt x="153058" y="0"/>
                </a:cubicBezTo>
                <a:cubicBezTo>
                  <a:pt x="192094" y="0"/>
                  <a:pt x="231490" y="15111"/>
                  <a:pt x="261352" y="44973"/>
                </a:cubicBezTo>
                <a:lnTo>
                  <a:pt x="1209563" y="993184"/>
                </a:lnTo>
                <a:lnTo>
                  <a:pt x="1863291" y="1646911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167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Free-form: Shape 32">
            <a:extLst>
              <a:ext uri="{FF2B5EF4-FFF2-40B4-BE49-F238E27FC236}">
                <a16:creationId xmlns:a16="http://schemas.microsoft.com/office/drawing/2014/main" id="{837F3A17-9072-2F68-16DC-A4BAB9F87BCD}"/>
              </a:ext>
            </a:extLst>
          </p:cNvPr>
          <p:cNvSpPr/>
          <p:nvPr userDrawn="1"/>
        </p:nvSpPr>
        <p:spPr>
          <a:xfrm>
            <a:off x="1548813" y="-3432"/>
            <a:ext cx="774390" cy="550142"/>
          </a:xfrm>
          <a:custGeom>
            <a:avLst/>
            <a:gdLst>
              <a:gd name="connsiteX0" fmla="*/ 39552 w 774390"/>
              <a:gd name="connsiteY0" fmla="*/ 0 h 550142"/>
              <a:gd name="connsiteX1" fmla="*/ 734839 w 774390"/>
              <a:gd name="connsiteY1" fmla="*/ 0 h 550142"/>
              <a:gd name="connsiteX2" fmla="*/ 743963 w 774390"/>
              <a:gd name="connsiteY2" fmla="*/ 16671 h 550142"/>
              <a:gd name="connsiteX3" fmla="*/ 774390 w 774390"/>
              <a:gd name="connsiteY3" fmla="*/ 166141 h 550142"/>
              <a:gd name="connsiteX4" fmla="*/ 387196 w 774390"/>
              <a:gd name="connsiteY4" fmla="*/ 550142 h 550142"/>
              <a:gd name="connsiteX5" fmla="*/ 0 w 774390"/>
              <a:gd name="connsiteY5" fmla="*/ 166141 h 550142"/>
              <a:gd name="connsiteX6" fmla="*/ 30428 w 774390"/>
              <a:gd name="connsiteY6" fmla="*/ 16671 h 5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4390" h="550142">
                <a:moveTo>
                  <a:pt x="39552" y="0"/>
                </a:moveTo>
                <a:lnTo>
                  <a:pt x="734839" y="0"/>
                </a:lnTo>
                <a:lnTo>
                  <a:pt x="743963" y="16671"/>
                </a:lnTo>
                <a:cubicBezTo>
                  <a:pt x="763556" y="62612"/>
                  <a:pt x="774390" y="113122"/>
                  <a:pt x="774390" y="166141"/>
                </a:cubicBezTo>
                <a:cubicBezTo>
                  <a:pt x="774390" y="378220"/>
                  <a:pt x="601038" y="550142"/>
                  <a:pt x="387196" y="550142"/>
                </a:cubicBezTo>
                <a:cubicBezTo>
                  <a:pt x="173353" y="550142"/>
                  <a:pt x="0" y="378220"/>
                  <a:pt x="0" y="166141"/>
                </a:cubicBezTo>
                <a:cubicBezTo>
                  <a:pt x="0" y="113122"/>
                  <a:pt x="10835" y="62612"/>
                  <a:pt x="30428" y="16671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Free-form: Shape 33">
            <a:extLst>
              <a:ext uri="{FF2B5EF4-FFF2-40B4-BE49-F238E27FC236}">
                <a16:creationId xmlns:a16="http://schemas.microsoft.com/office/drawing/2014/main" id="{FBF413E7-F95B-647F-1309-5743984F7D21}"/>
              </a:ext>
            </a:extLst>
          </p:cNvPr>
          <p:cNvSpPr/>
          <p:nvPr userDrawn="1"/>
        </p:nvSpPr>
        <p:spPr>
          <a:xfrm>
            <a:off x="0" y="1853345"/>
            <a:ext cx="480458" cy="2267991"/>
          </a:xfrm>
          <a:custGeom>
            <a:avLst/>
            <a:gdLst>
              <a:gd name="connsiteX0" fmla="*/ 0 w 480458"/>
              <a:gd name="connsiteY0" fmla="*/ 0 h 2267991"/>
              <a:gd name="connsiteX1" fmla="*/ 10390 w 480458"/>
              <a:gd name="connsiteY1" fmla="*/ 9365 h 2267991"/>
              <a:gd name="connsiteX2" fmla="*/ 480458 w 480458"/>
              <a:gd name="connsiteY2" fmla="*/ 1134798 h 2267991"/>
              <a:gd name="connsiteX3" fmla="*/ 479173 w 480458"/>
              <a:gd name="connsiteY3" fmla="*/ 1199352 h 2267991"/>
              <a:gd name="connsiteX4" fmla="*/ 304742 w 480458"/>
              <a:gd name="connsiteY4" fmla="*/ 1860190 h 2267991"/>
              <a:gd name="connsiteX5" fmla="*/ 32547 w 480458"/>
              <a:gd name="connsiteY5" fmla="*/ 2238067 h 2267991"/>
              <a:gd name="connsiteX6" fmla="*/ 0 w 480458"/>
              <a:gd name="connsiteY6" fmla="*/ 2267991 h 2267991"/>
              <a:gd name="connsiteX7" fmla="*/ 0 w 480458"/>
              <a:gd name="connsiteY7" fmla="*/ 2071959 h 2267991"/>
              <a:gd name="connsiteX8" fmla="*/ 81011 w 480458"/>
              <a:gd name="connsiteY8" fmla="*/ 1976123 h 2267991"/>
              <a:gd name="connsiteX9" fmla="*/ 206721 w 480458"/>
              <a:gd name="connsiteY9" fmla="*/ 1763232 h 2267991"/>
              <a:gd name="connsiteX10" fmla="*/ 349507 w 480458"/>
              <a:gd name="connsiteY10" fmla="*/ 1134798 h 2267991"/>
              <a:gd name="connsiteX11" fmla="*/ 347963 w 480458"/>
              <a:gd name="connsiteY11" fmla="*/ 1069480 h 2267991"/>
              <a:gd name="connsiteX12" fmla="*/ 7922 w 480458"/>
              <a:gd name="connsiteY12" fmla="*/ 198795 h 2267991"/>
              <a:gd name="connsiteX13" fmla="*/ 0 w 480458"/>
              <a:gd name="connsiteY13" fmla="*/ 190196 h 226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0458" h="2267991">
                <a:moveTo>
                  <a:pt x="0" y="0"/>
                </a:moveTo>
                <a:lnTo>
                  <a:pt x="10390" y="9365"/>
                </a:lnTo>
                <a:cubicBezTo>
                  <a:pt x="300818" y="297397"/>
                  <a:pt x="480458" y="695303"/>
                  <a:pt x="480458" y="1134798"/>
                </a:cubicBezTo>
                <a:cubicBezTo>
                  <a:pt x="480458" y="1156486"/>
                  <a:pt x="479944" y="1177919"/>
                  <a:pt x="479173" y="1199352"/>
                </a:cubicBezTo>
                <a:cubicBezTo>
                  <a:pt x="469654" y="1436641"/>
                  <a:pt x="407651" y="1660663"/>
                  <a:pt x="304742" y="1860190"/>
                </a:cubicBezTo>
                <a:cubicBezTo>
                  <a:pt x="232705" y="1999245"/>
                  <a:pt x="140602" y="2126567"/>
                  <a:pt x="32547" y="2238067"/>
                </a:cubicBezTo>
                <a:lnTo>
                  <a:pt x="0" y="2267991"/>
                </a:lnTo>
                <a:lnTo>
                  <a:pt x="0" y="2071959"/>
                </a:lnTo>
                <a:lnTo>
                  <a:pt x="81011" y="1976123"/>
                </a:lnTo>
                <a:cubicBezTo>
                  <a:pt x="128703" y="1909050"/>
                  <a:pt x="170831" y="1837864"/>
                  <a:pt x="206721" y="1763232"/>
                </a:cubicBezTo>
                <a:cubicBezTo>
                  <a:pt x="298310" y="1572891"/>
                  <a:pt x="349507" y="1359841"/>
                  <a:pt x="349507" y="1134798"/>
                </a:cubicBezTo>
                <a:cubicBezTo>
                  <a:pt x="349507" y="1113112"/>
                  <a:pt x="348992" y="1091424"/>
                  <a:pt x="347963" y="1069480"/>
                </a:cubicBezTo>
                <a:cubicBezTo>
                  <a:pt x="333331" y="738838"/>
                  <a:pt x="208048" y="436765"/>
                  <a:pt x="7922" y="198795"/>
                </a:cubicBezTo>
                <a:lnTo>
                  <a:pt x="0" y="190196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Free-form: Shape 36">
            <a:extLst>
              <a:ext uri="{FF2B5EF4-FFF2-40B4-BE49-F238E27FC236}">
                <a16:creationId xmlns:a16="http://schemas.microsoft.com/office/drawing/2014/main" id="{36483A95-9C55-D921-4342-7FD3A8EE9522}"/>
              </a:ext>
            </a:extLst>
          </p:cNvPr>
          <p:cNvSpPr/>
          <p:nvPr userDrawn="1"/>
        </p:nvSpPr>
        <p:spPr>
          <a:xfrm>
            <a:off x="0" y="2540096"/>
            <a:ext cx="89147" cy="899117"/>
          </a:xfrm>
          <a:custGeom>
            <a:avLst/>
            <a:gdLst>
              <a:gd name="connsiteX0" fmla="*/ 0 w 89147"/>
              <a:gd name="connsiteY0" fmla="*/ 0 h 899117"/>
              <a:gd name="connsiteX1" fmla="*/ 25859 w 89147"/>
              <a:gd name="connsiteY1" fmla="*/ 63536 h 899117"/>
              <a:gd name="connsiteX2" fmla="*/ 89147 w 89147"/>
              <a:gd name="connsiteY2" fmla="*/ 448048 h 899117"/>
              <a:gd name="connsiteX3" fmla="*/ 8621 w 89147"/>
              <a:gd name="connsiteY3" fmla="*/ 880016 h 899117"/>
              <a:gd name="connsiteX4" fmla="*/ 0 w 89147"/>
              <a:gd name="connsiteY4" fmla="*/ 899117 h 89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47" h="899117">
                <a:moveTo>
                  <a:pt x="0" y="0"/>
                </a:moveTo>
                <a:lnTo>
                  <a:pt x="25859" y="63536"/>
                </a:lnTo>
                <a:cubicBezTo>
                  <a:pt x="66765" y="184222"/>
                  <a:pt x="89147" y="313584"/>
                  <a:pt x="89147" y="448048"/>
                </a:cubicBezTo>
                <a:cubicBezTo>
                  <a:pt x="89147" y="600116"/>
                  <a:pt x="60590" y="745807"/>
                  <a:pt x="8621" y="880016"/>
                </a:cubicBezTo>
                <a:lnTo>
                  <a:pt x="0" y="899117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EA695DCE-F153-C7D1-3282-69AF5C4B1B45}"/>
              </a:ext>
            </a:extLst>
          </p:cNvPr>
          <p:cNvSpPr/>
          <p:nvPr userDrawn="1"/>
        </p:nvSpPr>
        <p:spPr>
          <a:xfrm>
            <a:off x="0" y="-3431"/>
            <a:ext cx="674888" cy="329279"/>
          </a:xfrm>
          <a:custGeom>
            <a:avLst/>
            <a:gdLst>
              <a:gd name="connsiteX0" fmla="*/ 560104 w 674888"/>
              <a:gd name="connsiteY0" fmla="*/ 0 h 329279"/>
              <a:gd name="connsiteX1" fmla="*/ 674888 w 674888"/>
              <a:gd name="connsiteY1" fmla="*/ 0 h 329279"/>
              <a:gd name="connsiteX2" fmla="*/ 645724 w 674888"/>
              <a:gd name="connsiteY2" fmla="*/ 35314 h 329279"/>
              <a:gd name="connsiteX3" fmla="*/ 36593 w 674888"/>
              <a:gd name="connsiteY3" fmla="*/ 327139 h 329279"/>
              <a:gd name="connsiteX4" fmla="*/ 0 w 674888"/>
              <a:gd name="connsiteY4" fmla="*/ 329279 h 329279"/>
              <a:gd name="connsiteX5" fmla="*/ 0 w 674888"/>
              <a:gd name="connsiteY5" fmla="*/ 247484 h 329279"/>
              <a:gd name="connsiteX6" fmla="*/ 19894 w 674888"/>
              <a:gd name="connsiteY6" fmla="*/ 246487 h 329279"/>
              <a:gd name="connsiteX7" fmla="*/ 446198 w 674888"/>
              <a:gd name="connsiteY7" fmla="*/ 93208 h 32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888" h="329279">
                <a:moveTo>
                  <a:pt x="560104" y="0"/>
                </a:moveTo>
                <a:lnTo>
                  <a:pt x="674888" y="0"/>
                </a:lnTo>
                <a:lnTo>
                  <a:pt x="645724" y="35314"/>
                </a:lnTo>
                <a:cubicBezTo>
                  <a:pt x="486428" y="194579"/>
                  <a:pt x="273826" y="301320"/>
                  <a:pt x="36593" y="327139"/>
                </a:cubicBezTo>
                <a:lnTo>
                  <a:pt x="0" y="329279"/>
                </a:lnTo>
                <a:lnTo>
                  <a:pt x="0" y="247484"/>
                </a:lnTo>
                <a:lnTo>
                  <a:pt x="19894" y="246487"/>
                </a:lnTo>
                <a:cubicBezTo>
                  <a:pt x="176731" y="230689"/>
                  <a:pt x="322090" y="176364"/>
                  <a:pt x="446198" y="93208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Free-form: Shape 38">
            <a:extLst>
              <a:ext uri="{FF2B5EF4-FFF2-40B4-BE49-F238E27FC236}">
                <a16:creationId xmlns:a16="http://schemas.microsoft.com/office/drawing/2014/main" id="{FF94C6C6-C5A3-BEE2-769E-B8EC62DAF56B}"/>
              </a:ext>
            </a:extLst>
          </p:cNvPr>
          <p:cNvSpPr/>
          <p:nvPr userDrawn="1"/>
        </p:nvSpPr>
        <p:spPr>
          <a:xfrm>
            <a:off x="0" y="-3431"/>
            <a:ext cx="274958" cy="83919"/>
          </a:xfrm>
          <a:custGeom>
            <a:avLst/>
            <a:gdLst>
              <a:gd name="connsiteX0" fmla="*/ 0 w 274958"/>
              <a:gd name="connsiteY0" fmla="*/ 0 h 83919"/>
              <a:gd name="connsiteX1" fmla="*/ 274958 w 274958"/>
              <a:gd name="connsiteY1" fmla="*/ 0 h 83919"/>
              <a:gd name="connsiteX2" fmla="*/ 223247 w 274958"/>
              <a:gd name="connsiteY2" fmla="*/ 27838 h 83919"/>
              <a:gd name="connsiteX3" fmla="*/ 2776 w 274958"/>
              <a:gd name="connsiteY3" fmla="*/ 83780 h 83919"/>
              <a:gd name="connsiteX4" fmla="*/ 0 w 274958"/>
              <a:gd name="connsiteY4" fmla="*/ 83919 h 8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958" h="83919">
                <a:moveTo>
                  <a:pt x="0" y="0"/>
                </a:moveTo>
                <a:lnTo>
                  <a:pt x="274958" y="0"/>
                </a:lnTo>
                <a:lnTo>
                  <a:pt x="223247" y="27838"/>
                </a:lnTo>
                <a:cubicBezTo>
                  <a:pt x="154317" y="56754"/>
                  <a:pt x="80248" y="75977"/>
                  <a:pt x="2776" y="83780"/>
                </a:cubicBezTo>
                <a:lnTo>
                  <a:pt x="0" y="83919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Free-form: Shape 39">
            <a:extLst>
              <a:ext uri="{FF2B5EF4-FFF2-40B4-BE49-F238E27FC236}">
                <a16:creationId xmlns:a16="http://schemas.microsoft.com/office/drawing/2014/main" id="{153C05F8-B8FE-9C11-811F-40D420CD5B8F}"/>
              </a:ext>
            </a:extLst>
          </p:cNvPr>
          <p:cNvSpPr/>
          <p:nvPr userDrawn="1"/>
        </p:nvSpPr>
        <p:spPr>
          <a:xfrm>
            <a:off x="0" y="5870221"/>
            <a:ext cx="239138" cy="987779"/>
          </a:xfrm>
          <a:custGeom>
            <a:avLst/>
            <a:gdLst>
              <a:gd name="connsiteX0" fmla="*/ 0 w 239138"/>
              <a:gd name="connsiteY0" fmla="*/ 0 h 987779"/>
              <a:gd name="connsiteX1" fmla="*/ 57149 w 239138"/>
              <a:gd name="connsiteY1" fmla="*/ 93294 h 987779"/>
              <a:gd name="connsiteX2" fmla="*/ 239138 w 239138"/>
              <a:gd name="connsiteY2" fmla="*/ 806112 h 987779"/>
              <a:gd name="connsiteX3" fmla="*/ 228074 w 239138"/>
              <a:gd name="connsiteY3" fmla="*/ 987779 h 987779"/>
              <a:gd name="connsiteX4" fmla="*/ 0 w 239138"/>
              <a:gd name="connsiteY4" fmla="*/ 987779 h 98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138" h="987779">
                <a:moveTo>
                  <a:pt x="0" y="0"/>
                </a:moveTo>
                <a:lnTo>
                  <a:pt x="57149" y="93294"/>
                </a:lnTo>
                <a:cubicBezTo>
                  <a:pt x="173212" y="305187"/>
                  <a:pt x="239138" y="548012"/>
                  <a:pt x="239138" y="806112"/>
                </a:cubicBezTo>
                <a:cubicBezTo>
                  <a:pt x="239138" y="867603"/>
                  <a:pt x="235278" y="928328"/>
                  <a:pt x="228074" y="987779"/>
                </a:cubicBezTo>
                <a:lnTo>
                  <a:pt x="0" y="987779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Freeform: Shape 58">
            <a:extLst>
              <a:ext uri="{FF2B5EF4-FFF2-40B4-BE49-F238E27FC236}">
                <a16:creationId xmlns:a16="http://schemas.microsoft.com/office/drawing/2014/main" id="{3EE978CE-8350-091C-F0B2-A6D946FE82D7}"/>
              </a:ext>
            </a:extLst>
          </p:cNvPr>
          <p:cNvSpPr/>
          <p:nvPr userDrawn="1"/>
        </p:nvSpPr>
        <p:spPr>
          <a:xfrm>
            <a:off x="3295274" y="1702188"/>
            <a:ext cx="687688" cy="682015"/>
          </a:xfrm>
          <a:custGeom>
            <a:avLst/>
            <a:gdLst>
              <a:gd name="connsiteX0" fmla="*/ 480492 w 480851"/>
              <a:gd name="connsiteY0" fmla="*/ 228103 h 480851"/>
              <a:gd name="connsiteX1" fmla="*/ 480492 w 480851"/>
              <a:gd name="connsiteY1" fmla="*/ 228103 h 480851"/>
              <a:gd name="connsiteX2" fmla="*/ 240336 w 480851"/>
              <a:gd name="connsiteY2" fmla="*/ 0 h 480851"/>
              <a:gd name="connsiteX3" fmla="*/ 105057 w 480851"/>
              <a:gd name="connsiteY3" fmla="*/ 41735 h 480851"/>
              <a:gd name="connsiteX4" fmla="*/ 103258 w 480851"/>
              <a:gd name="connsiteY4" fmla="*/ 42994 h 480851"/>
              <a:gd name="connsiteX5" fmla="*/ 0 w 480851"/>
              <a:gd name="connsiteY5" fmla="*/ 240516 h 480851"/>
              <a:gd name="connsiteX6" fmla="*/ 240336 w 480851"/>
              <a:gd name="connsiteY6" fmla="*/ 480851 h 480851"/>
              <a:gd name="connsiteX7" fmla="*/ 437857 w 480851"/>
              <a:gd name="connsiteY7" fmla="*/ 377593 h 480851"/>
              <a:gd name="connsiteX8" fmla="*/ 442715 w 480851"/>
              <a:gd name="connsiteY8" fmla="*/ 370038 h 480851"/>
              <a:gd name="connsiteX9" fmla="*/ 471677 w 480851"/>
              <a:gd name="connsiteY9" fmla="*/ 306176 h 480851"/>
              <a:gd name="connsiteX10" fmla="*/ 480852 w 480851"/>
              <a:gd name="connsiteY10" fmla="*/ 240516 h 480851"/>
              <a:gd name="connsiteX11" fmla="*/ 480492 w 480851"/>
              <a:gd name="connsiteY11" fmla="*/ 228103 h 480851"/>
              <a:gd name="connsiteX12" fmla="*/ 240336 w 480851"/>
              <a:gd name="connsiteY12" fmla="*/ 340356 h 480851"/>
              <a:gd name="connsiteX13" fmla="*/ 140496 w 480851"/>
              <a:gd name="connsiteY13" fmla="*/ 240516 h 480851"/>
              <a:gd name="connsiteX14" fmla="*/ 206696 w 480851"/>
              <a:gd name="connsiteY14" fmla="*/ 146432 h 480851"/>
              <a:gd name="connsiteX15" fmla="*/ 240336 w 480851"/>
              <a:gd name="connsiteY15" fmla="*/ 140496 h 480851"/>
              <a:gd name="connsiteX16" fmla="*/ 246093 w 480851"/>
              <a:gd name="connsiteY16" fmla="*/ 140856 h 480851"/>
              <a:gd name="connsiteX17" fmla="*/ 333160 w 480851"/>
              <a:gd name="connsiteY17" fmla="*/ 203638 h 480851"/>
              <a:gd name="connsiteX18" fmla="*/ 333160 w 480851"/>
              <a:gd name="connsiteY18" fmla="*/ 203638 h 480851"/>
              <a:gd name="connsiteX19" fmla="*/ 340356 w 480851"/>
              <a:gd name="connsiteY19" fmla="*/ 240516 h 480851"/>
              <a:gd name="connsiteX20" fmla="*/ 334419 w 480851"/>
              <a:gd name="connsiteY20" fmla="*/ 274156 h 480851"/>
              <a:gd name="connsiteX21" fmla="*/ 240336 w 480851"/>
              <a:gd name="connsiteY21" fmla="*/ 340356 h 48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851" h="480851">
                <a:moveTo>
                  <a:pt x="480492" y="228103"/>
                </a:moveTo>
                <a:lnTo>
                  <a:pt x="480492" y="228103"/>
                </a:lnTo>
                <a:cubicBezTo>
                  <a:pt x="474016" y="100919"/>
                  <a:pt x="368959" y="0"/>
                  <a:pt x="240336" y="0"/>
                </a:cubicBezTo>
                <a:cubicBezTo>
                  <a:pt x="190146" y="0"/>
                  <a:pt x="143554" y="15471"/>
                  <a:pt x="105057" y="41735"/>
                </a:cubicBezTo>
                <a:cubicBezTo>
                  <a:pt x="104338" y="42095"/>
                  <a:pt x="103798" y="42455"/>
                  <a:pt x="103258" y="42994"/>
                </a:cubicBezTo>
                <a:cubicBezTo>
                  <a:pt x="40836" y="86348"/>
                  <a:pt x="0" y="158665"/>
                  <a:pt x="0" y="240516"/>
                </a:cubicBezTo>
                <a:cubicBezTo>
                  <a:pt x="0" y="373276"/>
                  <a:pt x="107576" y="480851"/>
                  <a:pt x="240336" y="480851"/>
                </a:cubicBezTo>
                <a:cubicBezTo>
                  <a:pt x="322187" y="480851"/>
                  <a:pt x="394504" y="440016"/>
                  <a:pt x="437857" y="377593"/>
                </a:cubicBezTo>
                <a:cubicBezTo>
                  <a:pt x="439656" y="375075"/>
                  <a:pt x="441275" y="372556"/>
                  <a:pt x="442715" y="370038"/>
                </a:cubicBezTo>
                <a:cubicBezTo>
                  <a:pt x="455487" y="350610"/>
                  <a:pt x="465201" y="329022"/>
                  <a:pt x="471677" y="306176"/>
                </a:cubicBezTo>
                <a:cubicBezTo>
                  <a:pt x="477614" y="285309"/>
                  <a:pt x="480852" y="263362"/>
                  <a:pt x="480852" y="240516"/>
                </a:cubicBezTo>
                <a:cubicBezTo>
                  <a:pt x="480852" y="236378"/>
                  <a:pt x="480852" y="232241"/>
                  <a:pt x="480492" y="228103"/>
                </a:cubicBezTo>
                <a:close/>
                <a:moveTo>
                  <a:pt x="240336" y="340356"/>
                </a:moveTo>
                <a:cubicBezTo>
                  <a:pt x="185289" y="340356"/>
                  <a:pt x="140496" y="295562"/>
                  <a:pt x="140496" y="240516"/>
                </a:cubicBezTo>
                <a:cubicBezTo>
                  <a:pt x="140496" y="197162"/>
                  <a:pt x="168199" y="160104"/>
                  <a:pt x="206696" y="146432"/>
                </a:cubicBezTo>
                <a:cubicBezTo>
                  <a:pt x="217130" y="142474"/>
                  <a:pt x="228463" y="140496"/>
                  <a:pt x="240336" y="140496"/>
                </a:cubicBezTo>
                <a:cubicBezTo>
                  <a:pt x="242315" y="140496"/>
                  <a:pt x="244114" y="140496"/>
                  <a:pt x="246093" y="140856"/>
                </a:cubicBezTo>
                <a:cubicBezTo>
                  <a:pt x="285849" y="143014"/>
                  <a:pt x="319308" y="168379"/>
                  <a:pt x="333160" y="203638"/>
                </a:cubicBezTo>
                <a:lnTo>
                  <a:pt x="333160" y="203638"/>
                </a:lnTo>
                <a:cubicBezTo>
                  <a:pt x="337837" y="215151"/>
                  <a:pt x="340356" y="227563"/>
                  <a:pt x="340356" y="240516"/>
                </a:cubicBezTo>
                <a:cubicBezTo>
                  <a:pt x="340356" y="252389"/>
                  <a:pt x="338377" y="263722"/>
                  <a:pt x="334419" y="274156"/>
                </a:cubicBezTo>
                <a:cubicBezTo>
                  <a:pt x="320748" y="312652"/>
                  <a:pt x="283690" y="340356"/>
                  <a:pt x="240336" y="340356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2" name="Free-form: Shape 41">
            <a:extLst>
              <a:ext uri="{FF2B5EF4-FFF2-40B4-BE49-F238E27FC236}">
                <a16:creationId xmlns:a16="http://schemas.microsoft.com/office/drawing/2014/main" id="{9675EEC3-C564-9D4F-C006-D4539A4DB7BD}"/>
              </a:ext>
            </a:extLst>
          </p:cNvPr>
          <p:cNvSpPr/>
          <p:nvPr userDrawn="1"/>
        </p:nvSpPr>
        <p:spPr bwMode="auto">
          <a:xfrm flipV="1">
            <a:off x="6807200" y="0"/>
            <a:ext cx="5384801" cy="2132922"/>
          </a:xfrm>
          <a:custGeom>
            <a:avLst/>
            <a:gdLst>
              <a:gd name="connsiteX0" fmla="*/ 1744161 w 2463781"/>
              <a:gd name="connsiteY0" fmla="*/ 0 h 975905"/>
              <a:gd name="connsiteX1" fmla="*/ 2354022 w 2463781"/>
              <a:gd name="connsiteY1" fmla="*/ 92203 h 975905"/>
              <a:gd name="connsiteX2" fmla="*/ 2463781 w 2463781"/>
              <a:gd name="connsiteY2" fmla="*/ 132375 h 975905"/>
              <a:gd name="connsiteX3" fmla="*/ 2463781 w 2463781"/>
              <a:gd name="connsiteY3" fmla="*/ 557015 h 975905"/>
              <a:gd name="connsiteX4" fmla="*/ 2390197 w 2463781"/>
              <a:gd name="connsiteY4" fmla="*/ 521568 h 975905"/>
              <a:gd name="connsiteX5" fmla="*/ 1744161 w 2463781"/>
              <a:gd name="connsiteY5" fmla="*/ 391139 h 975905"/>
              <a:gd name="connsiteX6" fmla="*/ 570565 w 2463781"/>
              <a:gd name="connsiteY6" fmla="*/ 877259 h 975905"/>
              <a:gd name="connsiteX7" fmla="*/ 480909 w 2463781"/>
              <a:gd name="connsiteY7" fmla="*/ 975905 h 975905"/>
              <a:gd name="connsiteX8" fmla="*/ 0 w 2463781"/>
              <a:gd name="connsiteY8" fmla="*/ 975905 h 975905"/>
              <a:gd name="connsiteX9" fmla="*/ 43561 w 2463781"/>
              <a:gd name="connsiteY9" fmla="*/ 904202 h 975905"/>
              <a:gd name="connsiteX10" fmla="*/ 1744161 w 2463781"/>
              <a:gd name="connsiteY10" fmla="*/ 0 h 97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781" h="975905">
                <a:moveTo>
                  <a:pt x="1744161" y="0"/>
                </a:moveTo>
                <a:cubicBezTo>
                  <a:pt x="1956534" y="0"/>
                  <a:pt x="2161367" y="32281"/>
                  <a:pt x="2354022" y="92203"/>
                </a:cubicBezTo>
                <a:lnTo>
                  <a:pt x="2463781" y="132375"/>
                </a:lnTo>
                <a:lnTo>
                  <a:pt x="2463781" y="557015"/>
                </a:lnTo>
                <a:lnTo>
                  <a:pt x="2390197" y="521568"/>
                </a:lnTo>
                <a:cubicBezTo>
                  <a:pt x="2191631" y="437582"/>
                  <a:pt x="1973320" y="391139"/>
                  <a:pt x="1744161" y="391139"/>
                </a:cubicBezTo>
                <a:cubicBezTo>
                  <a:pt x="1285843" y="391139"/>
                  <a:pt x="870915" y="576909"/>
                  <a:pt x="570565" y="877259"/>
                </a:cubicBezTo>
                <a:lnTo>
                  <a:pt x="480909" y="975905"/>
                </a:lnTo>
                <a:lnTo>
                  <a:pt x="0" y="975905"/>
                </a:lnTo>
                <a:lnTo>
                  <a:pt x="43561" y="904202"/>
                </a:lnTo>
                <a:cubicBezTo>
                  <a:pt x="412114" y="358672"/>
                  <a:pt x="1036252" y="0"/>
                  <a:pt x="1744161" y="0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err="1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43" name="Freeform: Shape 61">
            <a:extLst>
              <a:ext uri="{FF2B5EF4-FFF2-40B4-BE49-F238E27FC236}">
                <a16:creationId xmlns:a16="http://schemas.microsoft.com/office/drawing/2014/main" id="{E8857B4E-9358-73A2-BBF5-19294FD6BA8F}"/>
              </a:ext>
            </a:extLst>
          </p:cNvPr>
          <p:cNvSpPr/>
          <p:nvPr userDrawn="1"/>
        </p:nvSpPr>
        <p:spPr>
          <a:xfrm flipH="1" flipV="1">
            <a:off x="0" y="0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74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6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BA56B6B7-5F8B-DC5B-132E-53D20154A0E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097719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540203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992092-48A3-FE62-A527-89F3519B62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8301" y="3450552"/>
            <a:ext cx="6166404" cy="110799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54617483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7">
            <a:extLst>
              <a:ext uri="{FF2B5EF4-FFF2-40B4-BE49-F238E27FC236}">
                <a16:creationId xmlns:a16="http://schemas.microsoft.com/office/drawing/2014/main" id="{F3A4735C-012E-BDA5-D95E-FF00C296B188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2000">
                <a:schemeClr val="bg2"/>
              </a:gs>
              <a:gs pos="88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C79244A2-3EB5-D67C-42FB-0C5616A55260}"/>
              </a:ext>
            </a:extLst>
          </p:cNvPr>
          <p:cNvSpPr/>
          <p:nvPr userDrawn="1"/>
        </p:nvSpPr>
        <p:spPr bwMode="auto">
          <a:xfrm>
            <a:off x="0" y="-3432"/>
            <a:ext cx="878684" cy="736960"/>
          </a:xfrm>
          <a:custGeom>
            <a:avLst/>
            <a:gdLst>
              <a:gd name="connsiteX0" fmla="*/ 0 w 878684"/>
              <a:gd name="connsiteY0" fmla="*/ 0 h 736960"/>
              <a:gd name="connsiteX1" fmla="*/ 878684 w 878684"/>
              <a:gd name="connsiteY1" fmla="*/ 0 h 736960"/>
              <a:gd name="connsiteX2" fmla="*/ 141724 w 878684"/>
              <a:gd name="connsiteY2" fmla="*/ 736960 h 736960"/>
              <a:gd name="connsiteX3" fmla="*/ 0 w 878684"/>
              <a:gd name="connsiteY3" fmla="*/ 595236 h 73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684" h="736960">
                <a:moveTo>
                  <a:pt x="0" y="0"/>
                </a:moveTo>
                <a:lnTo>
                  <a:pt x="878684" y="0"/>
                </a:lnTo>
                <a:lnTo>
                  <a:pt x="141724" y="736960"/>
                </a:lnTo>
                <a:lnTo>
                  <a:pt x="0" y="5952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Free-form: Shape 4">
            <a:extLst>
              <a:ext uri="{FF2B5EF4-FFF2-40B4-BE49-F238E27FC236}">
                <a16:creationId xmlns:a16="http://schemas.microsoft.com/office/drawing/2014/main" id="{2AA46FF8-578B-AF69-F89A-419E22E0A56F}"/>
              </a:ext>
            </a:extLst>
          </p:cNvPr>
          <p:cNvSpPr/>
          <p:nvPr userDrawn="1"/>
        </p:nvSpPr>
        <p:spPr bwMode="auto">
          <a:xfrm flipH="1">
            <a:off x="2959100" y="3368588"/>
            <a:ext cx="9232900" cy="3213697"/>
          </a:xfrm>
          <a:custGeom>
            <a:avLst/>
            <a:gdLst>
              <a:gd name="connsiteX0" fmla="*/ 10025024 w 10025024"/>
              <a:gd name="connsiteY0" fmla="*/ 0 h 3489412"/>
              <a:gd name="connsiteX1" fmla="*/ 0 w 10025024"/>
              <a:gd name="connsiteY1" fmla="*/ 0 h 3489412"/>
              <a:gd name="connsiteX2" fmla="*/ 0 w 10025024"/>
              <a:gd name="connsiteY2" fmla="*/ 3489412 h 3489412"/>
              <a:gd name="connsiteX3" fmla="*/ 6535613 w 10025024"/>
              <a:gd name="connsiteY3" fmla="*/ 3489412 h 34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5024" h="3489412">
                <a:moveTo>
                  <a:pt x="10025024" y="0"/>
                </a:moveTo>
                <a:lnTo>
                  <a:pt x="0" y="0"/>
                </a:lnTo>
                <a:lnTo>
                  <a:pt x="0" y="3489412"/>
                </a:lnTo>
                <a:lnTo>
                  <a:pt x="6535613" y="3489412"/>
                </a:lnTo>
                <a:close/>
              </a:path>
            </a:pathLst>
          </a:custGeom>
          <a:gradFill flip="none" rotWithShape="1">
            <a:gsLst>
              <a:gs pos="9000">
                <a:schemeClr val="bg2">
                  <a:lumMod val="75000"/>
                </a:schemeClr>
              </a:gs>
              <a:gs pos="81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9FA48372-5CEB-DD13-B777-5D251ED667EB}"/>
              </a:ext>
            </a:extLst>
          </p:cNvPr>
          <p:cNvSpPr/>
          <p:nvPr userDrawn="1"/>
        </p:nvSpPr>
        <p:spPr bwMode="auto">
          <a:xfrm>
            <a:off x="0" y="3212182"/>
            <a:ext cx="6362700" cy="3649251"/>
          </a:xfrm>
          <a:custGeom>
            <a:avLst/>
            <a:gdLst>
              <a:gd name="connsiteX0" fmla="*/ 2727325 w 6362700"/>
              <a:gd name="connsiteY0" fmla="*/ 0 h 3649251"/>
              <a:gd name="connsiteX1" fmla="*/ 6362700 w 6362700"/>
              <a:gd name="connsiteY1" fmla="*/ 3635375 h 3649251"/>
              <a:gd name="connsiteX2" fmla="*/ 6348824 w 6362700"/>
              <a:gd name="connsiteY2" fmla="*/ 3649251 h 3649251"/>
              <a:gd name="connsiteX3" fmla="*/ 0 w 6362700"/>
              <a:gd name="connsiteY3" fmla="*/ 3649251 h 3649251"/>
              <a:gd name="connsiteX4" fmla="*/ 0 w 6362700"/>
              <a:gd name="connsiteY4" fmla="*/ 2727325 h 364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3649251">
                <a:moveTo>
                  <a:pt x="2727325" y="0"/>
                </a:moveTo>
                <a:lnTo>
                  <a:pt x="6362700" y="3635375"/>
                </a:lnTo>
                <a:lnTo>
                  <a:pt x="6348824" y="3649251"/>
                </a:lnTo>
                <a:lnTo>
                  <a:pt x="0" y="3649251"/>
                </a:lnTo>
                <a:lnTo>
                  <a:pt x="0" y="2727325"/>
                </a:lnTo>
                <a:close/>
              </a:path>
            </a:pathLst>
          </a:custGeom>
          <a:solidFill>
            <a:schemeClr val="bg2">
              <a:lumMod val="7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7" name="Free-form: Shape 6">
            <a:extLst>
              <a:ext uri="{FF2B5EF4-FFF2-40B4-BE49-F238E27FC236}">
                <a16:creationId xmlns:a16="http://schemas.microsoft.com/office/drawing/2014/main" id="{F2097435-28DD-FAE7-DCAF-A85E9BEBB4AB}"/>
              </a:ext>
            </a:extLst>
          </p:cNvPr>
          <p:cNvSpPr/>
          <p:nvPr userDrawn="1"/>
        </p:nvSpPr>
        <p:spPr bwMode="auto">
          <a:xfrm flipV="1">
            <a:off x="1" y="385939"/>
            <a:ext cx="2429343" cy="4847279"/>
          </a:xfrm>
          <a:custGeom>
            <a:avLst/>
            <a:gdLst>
              <a:gd name="connsiteX0" fmla="*/ 0 w 2429343"/>
              <a:gd name="connsiteY0" fmla="*/ 4847279 h 4847279"/>
              <a:gd name="connsiteX1" fmla="*/ 2429343 w 2429343"/>
              <a:gd name="connsiteY1" fmla="*/ 2423640 h 4847279"/>
              <a:gd name="connsiteX2" fmla="*/ 0 w 2429343"/>
              <a:gd name="connsiteY2" fmla="*/ 0 h 4847279"/>
              <a:gd name="connsiteX3" fmla="*/ 0 w 2429343"/>
              <a:gd name="connsiteY3" fmla="*/ 931447 h 4847279"/>
              <a:gd name="connsiteX4" fmla="*/ 1495704 w 2429343"/>
              <a:gd name="connsiteY4" fmla="*/ 2423640 h 4847279"/>
              <a:gd name="connsiteX5" fmla="*/ 0 w 2429343"/>
              <a:gd name="connsiteY5" fmla="*/ 3915831 h 484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9343" h="4847279">
                <a:moveTo>
                  <a:pt x="0" y="4847279"/>
                </a:moveTo>
                <a:lnTo>
                  <a:pt x="2429343" y="2423640"/>
                </a:lnTo>
                <a:lnTo>
                  <a:pt x="0" y="0"/>
                </a:lnTo>
                <a:lnTo>
                  <a:pt x="0" y="931447"/>
                </a:lnTo>
                <a:lnTo>
                  <a:pt x="1495704" y="2423640"/>
                </a:lnTo>
                <a:lnTo>
                  <a:pt x="0" y="3915831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50000"/>
                  <a:alpha val="50000"/>
                </a:schemeClr>
              </a:gs>
              <a:gs pos="100000">
                <a:schemeClr val="bg2">
                  <a:alpha val="60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8" name="Free-form: Shape 7">
            <a:extLst>
              <a:ext uri="{FF2B5EF4-FFF2-40B4-BE49-F238E27FC236}">
                <a16:creationId xmlns:a16="http://schemas.microsoft.com/office/drawing/2014/main" id="{CFD7FD53-A250-6253-4A0A-8A8E89F17753}"/>
              </a:ext>
            </a:extLst>
          </p:cNvPr>
          <p:cNvSpPr/>
          <p:nvPr userDrawn="1"/>
        </p:nvSpPr>
        <p:spPr bwMode="auto">
          <a:xfrm>
            <a:off x="0" y="1659802"/>
            <a:ext cx="2497605" cy="5201630"/>
          </a:xfrm>
          <a:custGeom>
            <a:avLst/>
            <a:gdLst>
              <a:gd name="connsiteX0" fmla="*/ 1803826 w 2497605"/>
              <a:gd name="connsiteY0" fmla="*/ 3471071 h 5201630"/>
              <a:gd name="connsiteX1" fmla="*/ 2497605 w 2497605"/>
              <a:gd name="connsiteY1" fmla="*/ 4164850 h 5201630"/>
              <a:gd name="connsiteX2" fmla="*/ 1457762 w 2497605"/>
              <a:gd name="connsiteY2" fmla="*/ 5201630 h 5201630"/>
              <a:gd name="connsiteX3" fmla="*/ 68154 w 2497605"/>
              <a:gd name="connsiteY3" fmla="*/ 5201630 h 5201630"/>
              <a:gd name="connsiteX4" fmla="*/ 0 w 2497605"/>
              <a:gd name="connsiteY4" fmla="*/ 0 h 5201630"/>
              <a:gd name="connsiteX5" fmla="*/ 2497605 w 2497605"/>
              <a:gd name="connsiteY5" fmla="*/ 2490248 h 5201630"/>
              <a:gd name="connsiteX6" fmla="*/ 1803826 w 2497605"/>
              <a:gd name="connsiteY6" fmla="*/ 3184028 h 5201630"/>
              <a:gd name="connsiteX7" fmla="*/ 0 w 2497605"/>
              <a:gd name="connsiteY7" fmla="*/ 1385515 h 520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7605" h="5201630">
                <a:moveTo>
                  <a:pt x="1803826" y="3471071"/>
                </a:moveTo>
                <a:lnTo>
                  <a:pt x="2497605" y="4164850"/>
                </a:lnTo>
                <a:lnTo>
                  <a:pt x="1457762" y="5201630"/>
                </a:lnTo>
                <a:lnTo>
                  <a:pt x="68154" y="5201630"/>
                </a:lnTo>
                <a:close/>
                <a:moveTo>
                  <a:pt x="0" y="0"/>
                </a:moveTo>
                <a:lnTo>
                  <a:pt x="2497605" y="2490248"/>
                </a:lnTo>
                <a:lnTo>
                  <a:pt x="1803826" y="3184028"/>
                </a:lnTo>
                <a:lnTo>
                  <a:pt x="0" y="1385515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36372CCE-EAB8-0696-5A72-5F4432073A8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771082" y="5173434"/>
            <a:ext cx="998766" cy="998766"/>
          </a:xfrm>
          <a:prstGeom prst="diamond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5DA1E256-DC97-52F8-B02B-F3742B71FDFB}"/>
              </a:ext>
            </a:extLst>
          </p:cNvPr>
          <p:cNvSpPr/>
          <p:nvPr userDrawn="1"/>
        </p:nvSpPr>
        <p:spPr bwMode="auto">
          <a:xfrm>
            <a:off x="1660303" y="4038491"/>
            <a:ext cx="1897720" cy="1897720"/>
          </a:xfrm>
          <a:prstGeom prst="diamond">
            <a:avLst/>
          </a:prstGeom>
          <a:noFill/>
          <a:ln w="127000"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4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6587B843-F298-B5A0-D69D-B06F03252C4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15" name="Free-form: Shape 14">
            <a:extLst>
              <a:ext uri="{FF2B5EF4-FFF2-40B4-BE49-F238E27FC236}">
                <a16:creationId xmlns:a16="http://schemas.microsoft.com/office/drawing/2014/main" id="{72BBAA61-68F1-1FBA-E03B-CED1F4E0AE15}"/>
              </a:ext>
            </a:extLst>
          </p:cNvPr>
          <p:cNvSpPr/>
          <p:nvPr userDrawn="1"/>
        </p:nvSpPr>
        <p:spPr bwMode="auto">
          <a:xfrm flipV="1">
            <a:off x="1" y="3557538"/>
            <a:ext cx="2143125" cy="1208603"/>
          </a:xfrm>
          <a:custGeom>
            <a:avLst/>
            <a:gdLst>
              <a:gd name="connsiteX0" fmla="*/ 1208604 w 2143125"/>
              <a:gd name="connsiteY0" fmla="*/ 3303895 h 3303895"/>
              <a:gd name="connsiteX1" fmla="*/ 2143125 w 2143125"/>
              <a:gd name="connsiteY1" fmla="*/ 2369374 h 3303895"/>
              <a:gd name="connsiteX2" fmla="*/ 358258 w 2143125"/>
              <a:gd name="connsiteY2" fmla="*/ 0 h 3303895"/>
              <a:gd name="connsiteX3" fmla="*/ 0 w 2143125"/>
              <a:gd name="connsiteY3" fmla="*/ 0 h 3303895"/>
              <a:gd name="connsiteX4" fmla="*/ 0 w 2143125"/>
              <a:gd name="connsiteY4" fmla="*/ 2095292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5" fmla="*/ 449698 w 2143125"/>
              <a:gd name="connsiteY5" fmla="*/ 91440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0" fmla="*/ 0 w 2143125"/>
              <a:gd name="connsiteY0" fmla="*/ 0 h 3303895"/>
              <a:gd name="connsiteX1" fmla="*/ 0 w 2143125"/>
              <a:gd name="connsiteY1" fmla="*/ 2095292 h 3303895"/>
              <a:gd name="connsiteX2" fmla="*/ 1208604 w 2143125"/>
              <a:gd name="connsiteY2" fmla="*/ 3303895 h 3303895"/>
              <a:gd name="connsiteX3" fmla="*/ 2143125 w 2143125"/>
              <a:gd name="connsiteY3" fmla="*/ 2369374 h 3303895"/>
              <a:gd name="connsiteX0" fmla="*/ 0 w 2143125"/>
              <a:gd name="connsiteY0" fmla="*/ 0 h 1208603"/>
              <a:gd name="connsiteX1" fmla="*/ 1208604 w 2143125"/>
              <a:gd name="connsiteY1" fmla="*/ 1208603 h 1208603"/>
              <a:gd name="connsiteX2" fmla="*/ 2143125 w 2143125"/>
              <a:gd name="connsiteY2" fmla="*/ 274082 h 120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25" h="1208603">
                <a:moveTo>
                  <a:pt x="0" y="0"/>
                </a:moveTo>
                <a:lnTo>
                  <a:pt x="1208604" y="1208603"/>
                </a:lnTo>
                <a:lnTo>
                  <a:pt x="2143125" y="274082"/>
                </a:lnTo>
              </a:path>
            </a:pathLst>
          </a:custGeom>
          <a:noFill/>
          <a:ln w="127000"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373944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816428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3C06A-6569-7472-F3FD-DCD47752D0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397" y="3924300"/>
            <a:ext cx="4985307" cy="1015663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6600" b="0" kern="1200" cap="none" spc="0" baseline="0" dirty="0" smtClean="0">
                <a:ln w="3175"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487995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2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5474156B-520D-0CFF-6121-BFF0C07DD9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3E642E-DA20-F4F4-71E8-74EDC3C17B9A}"/>
              </a:ext>
            </a:extLst>
          </p:cNvPr>
          <p:cNvSpPr/>
          <p:nvPr userDrawn="1"/>
        </p:nvSpPr>
        <p:spPr bwMode="auto">
          <a:xfrm>
            <a:off x="0" y="2598613"/>
            <a:ext cx="8721814" cy="243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CA1A8A-7695-B932-C36D-D7608CE9FADE}"/>
              </a:ext>
            </a:extLst>
          </p:cNvPr>
          <p:cNvSpPr/>
          <p:nvPr userDrawn="1"/>
        </p:nvSpPr>
        <p:spPr>
          <a:xfrm>
            <a:off x="3206680" y="1"/>
            <a:ext cx="8713776" cy="6858001"/>
          </a:xfrm>
          <a:custGeom>
            <a:avLst/>
            <a:gdLst>
              <a:gd name="connsiteX0" fmla="*/ 6858862 w 8713776"/>
              <a:gd name="connsiteY0" fmla="*/ 0 h 6858001"/>
              <a:gd name="connsiteX1" fmla="*/ 8713776 w 8713776"/>
              <a:gd name="connsiteY1" fmla="*/ 0 h 6858001"/>
              <a:gd name="connsiteX2" fmla="*/ 1854710 w 8713776"/>
              <a:gd name="connsiteY2" fmla="*/ 6858001 h 6858001"/>
              <a:gd name="connsiteX3" fmla="*/ 0 w 8713776"/>
              <a:gd name="connsiteY3" fmla="*/ 6858001 h 6858001"/>
              <a:gd name="connsiteX4" fmla="*/ 6858862 w 8713776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776" h="6858001">
                <a:moveTo>
                  <a:pt x="6858862" y="0"/>
                </a:moveTo>
                <a:lnTo>
                  <a:pt x="8713776" y="0"/>
                </a:lnTo>
                <a:lnTo>
                  <a:pt x="1854710" y="6858001"/>
                </a:lnTo>
                <a:lnTo>
                  <a:pt x="0" y="6858001"/>
                </a:lnTo>
                <a:lnTo>
                  <a:pt x="685886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B9CC861-261A-CF51-9293-1F692E56AB86}"/>
              </a:ext>
            </a:extLst>
          </p:cNvPr>
          <p:cNvSpPr/>
          <p:nvPr userDrawn="1"/>
        </p:nvSpPr>
        <p:spPr>
          <a:xfrm>
            <a:off x="4378982" y="542501"/>
            <a:ext cx="7816411" cy="6322756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chemeClr val="bg2">
                  <a:lumMod val="75000"/>
                </a:schemeClr>
              </a:gs>
              <a:gs pos="50000">
                <a:schemeClr val="bg2"/>
              </a:gs>
              <a:gs pos="100000">
                <a:schemeClr val="tx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B58F365-B512-8DA5-9AC5-6646CD2D51AA}"/>
              </a:ext>
            </a:extLst>
          </p:cNvPr>
          <p:cNvSpPr/>
          <p:nvPr userDrawn="1"/>
        </p:nvSpPr>
        <p:spPr>
          <a:xfrm>
            <a:off x="6192965" y="0"/>
            <a:ext cx="6002431" cy="6628213"/>
          </a:xfrm>
          <a:custGeom>
            <a:avLst/>
            <a:gdLst>
              <a:gd name="connsiteX0" fmla="*/ 625784 w 6002431"/>
              <a:gd name="connsiteY0" fmla="*/ 0 h 6628213"/>
              <a:gd name="connsiteX1" fmla="*/ 3247782 w 6002431"/>
              <a:gd name="connsiteY1" fmla="*/ 0 h 6628213"/>
              <a:gd name="connsiteX2" fmla="*/ 2621885 w 6002431"/>
              <a:gd name="connsiteY2" fmla="*/ 625784 h 6628213"/>
              <a:gd name="connsiteX3" fmla="*/ 6002431 w 6002431"/>
              <a:gd name="connsiteY3" fmla="*/ 4006331 h 6628213"/>
              <a:gd name="connsiteX4" fmla="*/ 6002431 w 6002431"/>
              <a:gd name="connsiteY4" fmla="*/ 6628213 h 6628213"/>
              <a:gd name="connsiteX5" fmla="*/ 0 w 6002431"/>
              <a:gd name="connsiteY5" fmla="*/ 625784 h 6628213"/>
              <a:gd name="connsiteX6" fmla="*/ 625784 w 6002431"/>
              <a:gd name="connsiteY6" fmla="*/ 0 h 662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02431" h="6628213">
                <a:moveTo>
                  <a:pt x="625784" y="0"/>
                </a:moveTo>
                <a:lnTo>
                  <a:pt x="3247782" y="0"/>
                </a:lnTo>
                <a:lnTo>
                  <a:pt x="2621885" y="625784"/>
                </a:lnTo>
                <a:lnTo>
                  <a:pt x="6002431" y="4006331"/>
                </a:lnTo>
                <a:lnTo>
                  <a:pt x="6002431" y="6628213"/>
                </a:lnTo>
                <a:lnTo>
                  <a:pt x="0" y="625784"/>
                </a:lnTo>
                <a:lnTo>
                  <a:pt x="625784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/>
              </a:gs>
              <a:gs pos="100000">
                <a:schemeClr val="tx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IN" b="0" i="0" u="none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CBC7DA8-204A-C18C-D12B-13D0879782D8}"/>
              </a:ext>
            </a:extLst>
          </p:cNvPr>
          <p:cNvSpPr/>
          <p:nvPr userDrawn="1"/>
        </p:nvSpPr>
        <p:spPr>
          <a:xfrm>
            <a:off x="10698131" y="0"/>
            <a:ext cx="1497265" cy="2037335"/>
          </a:xfrm>
          <a:custGeom>
            <a:avLst/>
            <a:gdLst>
              <a:gd name="connsiteX0" fmla="*/ 540070 w 1497265"/>
              <a:gd name="connsiteY0" fmla="*/ 0 h 2037335"/>
              <a:gd name="connsiteX1" fmla="*/ 1497265 w 1497265"/>
              <a:gd name="connsiteY1" fmla="*/ 0 h 2037335"/>
              <a:gd name="connsiteX2" fmla="*/ 1497265 w 1497265"/>
              <a:gd name="connsiteY2" fmla="*/ 2037335 h 2037335"/>
              <a:gd name="connsiteX3" fmla="*/ 0 w 1497265"/>
              <a:gd name="connsiteY3" fmla="*/ 540070 h 2037335"/>
              <a:gd name="connsiteX4" fmla="*/ 540070 w 1497265"/>
              <a:gd name="connsiteY4" fmla="*/ 0 h 203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265" h="2037335">
                <a:moveTo>
                  <a:pt x="540070" y="0"/>
                </a:moveTo>
                <a:lnTo>
                  <a:pt x="1497265" y="0"/>
                </a:lnTo>
                <a:lnTo>
                  <a:pt x="1497265" y="2037335"/>
                </a:lnTo>
                <a:lnTo>
                  <a:pt x="0" y="540070"/>
                </a:lnTo>
                <a:lnTo>
                  <a:pt x="540070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/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ACD24BF-DC84-1486-D51A-689CE4E17EB7}"/>
              </a:ext>
            </a:extLst>
          </p:cNvPr>
          <p:cNvSpPr/>
          <p:nvPr userDrawn="1"/>
        </p:nvSpPr>
        <p:spPr>
          <a:xfrm>
            <a:off x="3524272" y="1"/>
            <a:ext cx="8667728" cy="6858001"/>
          </a:xfrm>
          <a:custGeom>
            <a:avLst/>
            <a:gdLst>
              <a:gd name="connsiteX0" fmla="*/ 5068600 w 8667728"/>
              <a:gd name="connsiteY0" fmla="*/ 0 h 6858001"/>
              <a:gd name="connsiteX1" fmla="*/ 8667728 w 8667728"/>
              <a:gd name="connsiteY1" fmla="*/ 0 h 6858001"/>
              <a:gd name="connsiteX2" fmla="*/ 1809728 w 8667728"/>
              <a:gd name="connsiteY2" fmla="*/ 6858001 h 6858001"/>
              <a:gd name="connsiteX3" fmla="*/ 0 w 8667728"/>
              <a:gd name="connsiteY3" fmla="*/ 6858001 h 6858001"/>
              <a:gd name="connsiteX4" fmla="*/ 5963553 w 8667728"/>
              <a:gd name="connsiteY4" fmla="*/ 895285 h 6858001"/>
              <a:gd name="connsiteX5" fmla="*/ 5068600 w 8667728"/>
              <a:gd name="connsiteY5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28" h="6858001">
                <a:moveTo>
                  <a:pt x="5068600" y="0"/>
                </a:moveTo>
                <a:lnTo>
                  <a:pt x="8667728" y="0"/>
                </a:lnTo>
                <a:lnTo>
                  <a:pt x="1809728" y="6858001"/>
                </a:lnTo>
                <a:lnTo>
                  <a:pt x="0" y="6858001"/>
                </a:lnTo>
                <a:lnTo>
                  <a:pt x="5963553" y="895285"/>
                </a:lnTo>
                <a:lnTo>
                  <a:pt x="506860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340672"/>
            <a:ext cx="4985307" cy="830997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5400" b="0" kern="1200" cap="none" spc="-50" baseline="0" dirty="0" smtClean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32463162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3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raphic 115">
            <a:extLst>
              <a:ext uri="{FF2B5EF4-FFF2-40B4-BE49-F238E27FC236}">
                <a16:creationId xmlns:a16="http://schemas.microsoft.com/office/drawing/2014/main" id="{3A7E59A8-E0B6-CD05-3DBD-8BC203137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alphaModFix amt="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275" r="2049"/>
          <a:stretch>
            <a:fillRect/>
          </a:stretch>
        </p:blipFill>
        <p:spPr>
          <a:xfrm rot="18415104" flipV="1">
            <a:off x="-1625119" y="-1206766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7429" y="4442348"/>
            <a:ext cx="6061177" cy="369332"/>
          </a:xfrm>
          <a:noFill/>
        </p:spPr>
        <p:txBody>
          <a:bodyPr wrap="square" lIns="0" tIns="0" rIns="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2400" kern="1200" spc="0" baseline="0" dirty="0">
                <a:solidFill>
                  <a:srgbClr val="FFFFFF">
                    <a:lumMod val="50000"/>
                  </a:srgbClr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07429" y="4965568"/>
            <a:ext cx="6061177" cy="307777"/>
          </a:xfrm>
        </p:spPr>
        <p:txBody>
          <a:bodyPr anchor="ctr"/>
          <a:lstStyle>
            <a:lvl1pPr marL="0" indent="0" algn="r">
              <a:buNone/>
              <a:defRPr lang="en-US" sz="2000" kern="1200" spc="0" baseline="0" dirty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Contact information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28D9C4A-C12F-C5EA-3F38-D34B616769A2}"/>
              </a:ext>
            </a:extLst>
          </p:cNvPr>
          <p:cNvSpPr/>
          <p:nvPr userDrawn="1"/>
        </p:nvSpPr>
        <p:spPr bwMode="auto">
          <a:xfrm>
            <a:off x="5219700" y="2090736"/>
            <a:ext cx="2185566" cy="2185566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Graphic 10" descr="Microsoft Power Platform logo">
            <a:extLst>
              <a:ext uri="{FF2B5EF4-FFF2-40B4-BE49-F238E27FC236}">
                <a16:creationId xmlns:a16="http://schemas.microsoft.com/office/drawing/2014/main" id="{2B08070D-DA45-9E50-5236-87D907B8A4F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0F41B74D-A7EF-3B20-7F0D-D067296E9EC6}"/>
              </a:ext>
            </a:extLst>
          </p:cNvPr>
          <p:cNvSpPr/>
          <p:nvPr userDrawn="1"/>
        </p:nvSpPr>
        <p:spPr bwMode="auto">
          <a:xfrm flipH="1" flipV="1">
            <a:off x="2171700" y="0"/>
            <a:ext cx="9715500" cy="591820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7DECF0-2825-F323-1C94-7430D87E00E5}"/>
              </a:ext>
            </a:extLst>
          </p:cNvPr>
          <p:cNvGrpSpPr/>
          <p:nvPr userDrawn="1"/>
        </p:nvGrpSpPr>
        <p:grpSpPr>
          <a:xfrm rot="5400000">
            <a:off x="933017" y="5029200"/>
            <a:ext cx="932403" cy="932403"/>
            <a:chOff x="11016820" y="5720920"/>
            <a:chExt cx="870379" cy="87037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DAB639E-D164-BC8B-4619-40816048398F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002153-809C-34E9-0578-2AA7C15B1C2C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3FEB50E-6B75-3FB6-E975-8BCDE5024C9E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764DC1F-AABF-35A3-1458-72C9D07C5C2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4321EC-BAC3-DA0F-4630-6E6B57E9FA8F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1A3E2B5-28D3-C2B2-8A09-1BB3097A442D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6C83398-8708-BA02-6FAE-3928DB816762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DABA7B6-3A8C-9246-13E2-CCA2D76D493E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BA4D6B5-4B90-7357-1AC2-8146651B29E3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5F486D6-6932-FA63-AC6B-7D2F304BE77A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49B813A-7A86-ED14-2F6C-5DD6BC1D8C2D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F4D76DA-8C14-D22D-8350-903159932C33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03AE6250-4BAE-A5D3-8E60-0CB02D58C209}"/>
              </a:ext>
            </a:extLst>
          </p:cNvPr>
          <p:cNvSpPr/>
          <p:nvPr userDrawn="1"/>
        </p:nvSpPr>
        <p:spPr bwMode="auto">
          <a:xfrm flipH="1" flipV="1">
            <a:off x="604894" y="2628900"/>
            <a:ext cx="11004494" cy="361315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3A27302-55F2-1DF8-B450-7D1630FFA97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C47CEF5-4E26-434F-C205-C5D59182A20A}"/>
              </a:ext>
            </a:extLst>
          </p:cNvPr>
          <p:cNvGrpSpPr/>
          <p:nvPr userDrawn="1"/>
        </p:nvGrpSpPr>
        <p:grpSpPr>
          <a:xfrm>
            <a:off x="7536264" y="1533901"/>
            <a:ext cx="4636098" cy="950695"/>
            <a:chOff x="2110257" y="-2186187"/>
            <a:chExt cx="6422153" cy="1316951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5F5C0AB-990D-2F9A-9824-12A661B549A4}"/>
                </a:ext>
              </a:extLst>
            </p:cNvPr>
            <p:cNvSpPr/>
            <p:nvPr/>
          </p:nvSpPr>
          <p:spPr bwMode="auto">
            <a:xfrm rot="16200000" flipH="1">
              <a:off x="544594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CC8D0A2-FC3B-DF70-09D0-8B9E76E48C55}"/>
                </a:ext>
              </a:extLst>
            </p:cNvPr>
            <p:cNvSpPr/>
            <p:nvPr/>
          </p:nvSpPr>
          <p:spPr bwMode="auto">
            <a:xfrm rot="16200000" flipH="1">
              <a:off x="581657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A9D49D7-29F9-248B-14A7-BBBBEF6CAAE1}"/>
                </a:ext>
              </a:extLst>
            </p:cNvPr>
            <p:cNvSpPr/>
            <p:nvPr/>
          </p:nvSpPr>
          <p:spPr bwMode="auto">
            <a:xfrm rot="16200000" flipH="1">
              <a:off x="61872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2561DA4-A2CD-FAF3-7040-2E2E3D84BE0C}"/>
                </a:ext>
              </a:extLst>
            </p:cNvPr>
            <p:cNvSpPr/>
            <p:nvPr/>
          </p:nvSpPr>
          <p:spPr bwMode="auto">
            <a:xfrm flipH="1">
              <a:off x="729910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B8C7BF9-CF2E-086F-A931-59D2D6FDE469}"/>
                </a:ext>
              </a:extLst>
            </p:cNvPr>
            <p:cNvSpPr/>
            <p:nvPr/>
          </p:nvSpPr>
          <p:spPr bwMode="auto">
            <a:xfrm rot="16200000" flipH="1">
              <a:off x="766973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674ABA2-9D9F-1574-0667-BB61EC6450D3}"/>
                </a:ext>
              </a:extLst>
            </p:cNvPr>
            <p:cNvSpPr/>
            <p:nvPr/>
          </p:nvSpPr>
          <p:spPr bwMode="auto">
            <a:xfrm rot="16200000" flipH="1">
              <a:off x="804036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1D13ED-5B08-1E30-A093-88381E410AFC}"/>
                </a:ext>
              </a:extLst>
            </p:cNvPr>
            <p:cNvSpPr/>
            <p:nvPr/>
          </p:nvSpPr>
          <p:spPr bwMode="auto">
            <a:xfrm rot="16200000" flipH="1">
              <a:off x="84110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5994FC4-52D3-CBD4-359A-5C6BC4753B98}"/>
                </a:ext>
              </a:extLst>
            </p:cNvPr>
            <p:cNvSpPr/>
            <p:nvPr/>
          </p:nvSpPr>
          <p:spPr bwMode="auto">
            <a:xfrm flipH="1">
              <a:off x="692847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9015457-EA20-56F4-EB5A-4E4A95F4B2F9}"/>
                </a:ext>
              </a:extLst>
            </p:cNvPr>
            <p:cNvSpPr/>
            <p:nvPr/>
          </p:nvSpPr>
          <p:spPr bwMode="auto">
            <a:xfrm flipH="1">
              <a:off x="655784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B18E8D1-4891-B493-559C-C49D4F4749E3}"/>
                </a:ext>
              </a:extLst>
            </p:cNvPr>
            <p:cNvSpPr/>
            <p:nvPr/>
          </p:nvSpPr>
          <p:spPr bwMode="auto">
            <a:xfrm rot="16200000" flipH="1">
              <a:off x="544594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4209FF1-B135-83FD-1F0F-9935EBF19CBA}"/>
                </a:ext>
              </a:extLst>
            </p:cNvPr>
            <p:cNvSpPr/>
            <p:nvPr/>
          </p:nvSpPr>
          <p:spPr bwMode="auto">
            <a:xfrm rot="16200000" flipH="1">
              <a:off x="581657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D1E3D37-5028-D6E6-BC57-4E0F6530B556}"/>
                </a:ext>
              </a:extLst>
            </p:cNvPr>
            <p:cNvSpPr/>
            <p:nvPr/>
          </p:nvSpPr>
          <p:spPr bwMode="auto">
            <a:xfrm rot="16200000" flipH="1">
              <a:off x="61872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91117A2-350B-A2A8-0C2B-488272516AAC}"/>
                </a:ext>
              </a:extLst>
            </p:cNvPr>
            <p:cNvSpPr/>
            <p:nvPr/>
          </p:nvSpPr>
          <p:spPr bwMode="auto">
            <a:xfrm flipH="1">
              <a:off x="729910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6B779F3-C5D7-85F4-E094-D311373F3123}"/>
                </a:ext>
              </a:extLst>
            </p:cNvPr>
            <p:cNvSpPr/>
            <p:nvPr/>
          </p:nvSpPr>
          <p:spPr bwMode="auto">
            <a:xfrm rot="16200000" flipH="1">
              <a:off x="766973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C90D65A-9B8D-6ACD-E374-15C1EEB0516F}"/>
                </a:ext>
              </a:extLst>
            </p:cNvPr>
            <p:cNvSpPr/>
            <p:nvPr/>
          </p:nvSpPr>
          <p:spPr bwMode="auto">
            <a:xfrm rot="16200000" flipH="1">
              <a:off x="804036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6A3F3A3-12F8-4A60-C6DA-E8550EE733F3}"/>
                </a:ext>
              </a:extLst>
            </p:cNvPr>
            <p:cNvSpPr/>
            <p:nvPr/>
          </p:nvSpPr>
          <p:spPr bwMode="auto">
            <a:xfrm rot="16200000" flipH="1">
              <a:off x="84110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778DA2C-346D-E6C4-AA4B-7107C88BB627}"/>
                </a:ext>
              </a:extLst>
            </p:cNvPr>
            <p:cNvSpPr/>
            <p:nvPr/>
          </p:nvSpPr>
          <p:spPr bwMode="auto">
            <a:xfrm flipH="1">
              <a:off x="692847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335053E-8EA8-4A66-B89C-BEB5BE1FB6E8}"/>
                </a:ext>
              </a:extLst>
            </p:cNvPr>
            <p:cNvSpPr/>
            <p:nvPr/>
          </p:nvSpPr>
          <p:spPr bwMode="auto">
            <a:xfrm flipH="1">
              <a:off x="655784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83F58D6-4326-2626-9F49-92570BAC141F}"/>
                </a:ext>
              </a:extLst>
            </p:cNvPr>
            <p:cNvSpPr/>
            <p:nvPr/>
          </p:nvSpPr>
          <p:spPr bwMode="auto">
            <a:xfrm rot="16200000" flipH="1">
              <a:off x="544594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296434F-0FA2-14AA-6625-45E69FDAB767}"/>
                </a:ext>
              </a:extLst>
            </p:cNvPr>
            <p:cNvSpPr/>
            <p:nvPr/>
          </p:nvSpPr>
          <p:spPr bwMode="auto">
            <a:xfrm rot="16200000" flipH="1">
              <a:off x="581657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7532114-B426-DA63-7BEE-86777BB54061}"/>
                </a:ext>
              </a:extLst>
            </p:cNvPr>
            <p:cNvSpPr/>
            <p:nvPr/>
          </p:nvSpPr>
          <p:spPr bwMode="auto">
            <a:xfrm rot="16200000" flipH="1">
              <a:off x="61872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3A7092C-212F-3730-A7A6-8C584BAE4283}"/>
                </a:ext>
              </a:extLst>
            </p:cNvPr>
            <p:cNvSpPr/>
            <p:nvPr/>
          </p:nvSpPr>
          <p:spPr bwMode="auto">
            <a:xfrm flipH="1">
              <a:off x="729910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12ED967-98EA-7F85-0868-E80276A0BAC9}"/>
                </a:ext>
              </a:extLst>
            </p:cNvPr>
            <p:cNvSpPr/>
            <p:nvPr/>
          </p:nvSpPr>
          <p:spPr bwMode="auto">
            <a:xfrm rot="16200000" flipH="1">
              <a:off x="766973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251AF1B-67A0-6343-D19A-B9BA44690D42}"/>
                </a:ext>
              </a:extLst>
            </p:cNvPr>
            <p:cNvSpPr/>
            <p:nvPr/>
          </p:nvSpPr>
          <p:spPr bwMode="auto">
            <a:xfrm rot="16200000" flipH="1">
              <a:off x="804036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036B1FA-9118-7392-802E-F7856BBF7515}"/>
                </a:ext>
              </a:extLst>
            </p:cNvPr>
            <p:cNvSpPr/>
            <p:nvPr/>
          </p:nvSpPr>
          <p:spPr bwMode="auto">
            <a:xfrm rot="16200000" flipH="1">
              <a:off x="84110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1073763-3649-CC03-CBC8-723B2E6792E7}"/>
                </a:ext>
              </a:extLst>
            </p:cNvPr>
            <p:cNvSpPr/>
            <p:nvPr/>
          </p:nvSpPr>
          <p:spPr bwMode="auto">
            <a:xfrm flipH="1">
              <a:off x="692847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A374FDD-BAA4-371C-CC42-BA6EB27DC8D7}"/>
                </a:ext>
              </a:extLst>
            </p:cNvPr>
            <p:cNvSpPr/>
            <p:nvPr/>
          </p:nvSpPr>
          <p:spPr bwMode="auto">
            <a:xfrm flipH="1">
              <a:off x="655784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FED1891-7910-423A-B412-31C9F6A3F168}"/>
                </a:ext>
              </a:extLst>
            </p:cNvPr>
            <p:cNvSpPr/>
            <p:nvPr/>
          </p:nvSpPr>
          <p:spPr bwMode="auto">
            <a:xfrm rot="16200000" flipH="1">
              <a:off x="544594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E014EFB-467C-ECCB-7962-C767F03D682D}"/>
                </a:ext>
              </a:extLst>
            </p:cNvPr>
            <p:cNvSpPr/>
            <p:nvPr/>
          </p:nvSpPr>
          <p:spPr bwMode="auto">
            <a:xfrm rot="16200000" flipH="1">
              <a:off x="581657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80BB61A-BA3B-0441-BDCE-B312AC39D15F}"/>
                </a:ext>
              </a:extLst>
            </p:cNvPr>
            <p:cNvSpPr/>
            <p:nvPr/>
          </p:nvSpPr>
          <p:spPr bwMode="auto">
            <a:xfrm rot="16200000" flipH="1">
              <a:off x="61872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828A16C-4250-F81A-4756-F0BB5781CB09}"/>
                </a:ext>
              </a:extLst>
            </p:cNvPr>
            <p:cNvSpPr/>
            <p:nvPr/>
          </p:nvSpPr>
          <p:spPr bwMode="auto">
            <a:xfrm flipH="1">
              <a:off x="729910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9F02B4D-05F2-907F-FA80-146C2407926B}"/>
                </a:ext>
              </a:extLst>
            </p:cNvPr>
            <p:cNvSpPr/>
            <p:nvPr/>
          </p:nvSpPr>
          <p:spPr bwMode="auto">
            <a:xfrm rot="16200000" flipH="1">
              <a:off x="766973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359AB73-768C-5A56-ADDA-87F0576AB605}"/>
                </a:ext>
              </a:extLst>
            </p:cNvPr>
            <p:cNvSpPr/>
            <p:nvPr/>
          </p:nvSpPr>
          <p:spPr bwMode="auto">
            <a:xfrm rot="16200000" flipH="1">
              <a:off x="804036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7682A51-2BAE-D9F2-517F-04C7E0CB82BA}"/>
                </a:ext>
              </a:extLst>
            </p:cNvPr>
            <p:cNvSpPr/>
            <p:nvPr/>
          </p:nvSpPr>
          <p:spPr bwMode="auto">
            <a:xfrm rot="16200000" flipH="1">
              <a:off x="84110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5FB99-1C34-2689-DE7D-23F96876F28B}"/>
                </a:ext>
              </a:extLst>
            </p:cNvPr>
            <p:cNvSpPr/>
            <p:nvPr/>
          </p:nvSpPr>
          <p:spPr bwMode="auto">
            <a:xfrm flipH="1">
              <a:off x="692847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76316FF-8C95-5855-6E47-7A2400E4D2E7}"/>
                </a:ext>
              </a:extLst>
            </p:cNvPr>
            <p:cNvSpPr/>
            <p:nvPr/>
          </p:nvSpPr>
          <p:spPr bwMode="auto">
            <a:xfrm flipH="1">
              <a:off x="655784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D1804F6-8356-8A39-2957-654FFA8EE4EA}"/>
                </a:ext>
              </a:extLst>
            </p:cNvPr>
            <p:cNvSpPr/>
            <p:nvPr/>
          </p:nvSpPr>
          <p:spPr bwMode="auto">
            <a:xfrm rot="16200000" flipH="1">
              <a:off x="211025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97BC876-FF0A-5AAC-5C72-BE0B08F6B307}"/>
                </a:ext>
              </a:extLst>
            </p:cNvPr>
            <p:cNvSpPr/>
            <p:nvPr/>
          </p:nvSpPr>
          <p:spPr bwMode="auto">
            <a:xfrm rot="16200000" flipH="1">
              <a:off x="248088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71B1C47F-E934-7BF1-A303-81689FCE3BBF}"/>
                </a:ext>
              </a:extLst>
            </p:cNvPr>
            <p:cNvSpPr/>
            <p:nvPr/>
          </p:nvSpPr>
          <p:spPr bwMode="auto">
            <a:xfrm rot="16200000" flipH="1">
              <a:off x="285152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86A8F46-B481-C7BB-3082-D8622C53C252}"/>
                </a:ext>
              </a:extLst>
            </p:cNvPr>
            <p:cNvSpPr/>
            <p:nvPr/>
          </p:nvSpPr>
          <p:spPr bwMode="auto">
            <a:xfrm flipH="1">
              <a:off x="396341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BCF7037-DADA-4A96-F7DC-AB443E05FA5C}"/>
                </a:ext>
              </a:extLst>
            </p:cNvPr>
            <p:cNvSpPr/>
            <p:nvPr/>
          </p:nvSpPr>
          <p:spPr bwMode="auto">
            <a:xfrm rot="16200000" flipH="1">
              <a:off x="433404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D6D1AA5-7D71-C1CB-C470-378A60914442}"/>
                </a:ext>
              </a:extLst>
            </p:cNvPr>
            <p:cNvSpPr/>
            <p:nvPr/>
          </p:nvSpPr>
          <p:spPr bwMode="auto">
            <a:xfrm rot="16200000" flipH="1">
              <a:off x="470468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7500A5D-B3AA-309C-3D1E-105F945788B7}"/>
                </a:ext>
              </a:extLst>
            </p:cNvPr>
            <p:cNvSpPr/>
            <p:nvPr/>
          </p:nvSpPr>
          <p:spPr bwMode="auto">
            <a:xfrm rot="16200000" flipH="1">
              <a:off x="507531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D7997A35-F408-AE73-AA8E-15EF5E248C92}"/>
                </a:ext>
              </a:extLst>
            </p:cNvPr>
            <p:cNvSpPr/>
            <p:nvPr/>
          </p:nvSpPr>
          <p:spPr bwMode="auto">
            <a:xfrm flipH="1">
              <a:off x="359278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7B6D733-4487-637F-11CF-C9EA4143B76F}"/>
                </a:ext>
              </a:extLst>
            </p:cNvPr>
            <p:cNvSpPr/>
            <p:nvPr/>
          </p:nvSpPr>
          <p:spPr bwMode="auto">
            <a:xfrm flipH="1">
              <a:off x="322215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4CE726B-FFF4-BD97-D30C-5B0898B39919}"/>
                </a:ext>
              </a:extLst>
            </p:cNvPr>
            <p:cNvSpPr/>
            <p:nvPr/>
          </p:nvSpPr>
          <p:spPr bwMode="auto">
            <a:xfrm rot="16200000" flipH="1">
              <a:off x="211025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D58717A-C73E-4A61-33DB-0D734732426B}"/>
                </a:ext>
              </a:extLst>
            </p:cNvPr>
            <p:cNvSpPr/>
            <p:nvPr/>
          </p:nvSpPr>
          <p:spPr bwMode="auto">
            <a:xfrm rot="16200000" flipH="1">
              <a:off x="248088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EAFAD89-4A4F-F63D-0ECB-810ED30921EC}"/>
                </a:ext>
              </a:extLst>
            </p:cNvPr>
            <p:cNvSpPr/>
            <p:nvPr/>
          </p:nvSpPr>
          <p:spPr bwMode="auto">
            <a:xfrm rot="16200000" flipH="1">
              <a:off x="285152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31DFDC77-6E9C-4015-060B-10E5C49E35D0}"/>
                </a:ext>
              </a:extLst>
            </p:cNvPr>
            <p:cNvSpPr/>
            <p:nvPr/>
          </p:nvSpPr>
          <p:spPr bwMode="auto">
            <a:xfrm flipH="1">
              <a:off x="396341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CF452185-1B91-EE5D-DC9E-F6E1D4A7A7A9}"/>
                </a:ext>
              </a:extLst>
            </p:cNvPr>
            <p:cNvSpPr/>
            <p:nvPr/>
          </p:nvSpPr>
          <p:spPr bwMode="auto">
            <a:xfrm rot="16200000" flipH="1">
              <a:off x="433404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7748EFE-0A2B-A83A-D005-BC9D09AE4E02}"/>
                </a:ext>
              </a:extLst>
            </p:cNvPr>
            <p:cNvSpPr/>
            <p:nvPr/>
          </p:nvSpPr>
          <p:spPr bwMode="auto">
            <a:xfrm rot="16200000" flipH="1">
              <a:off x="470468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38668CA-F054-E0EA-D6C2-910ADF8B020F}"/>
                </a:ext>
              </a:extLst>
            </p:cNvPr>
            <p:cNvSpPr/>
            <p:nvPr/>
          </p:nvSpPr>
          <p:spPr bwMode="auto">
            <a:xfrm rot="16200000" flipH="1">
              <a:off x="507531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5DB7F3E-FAB7-FCFC-11EB-E2A53EE8EDFD}"/>
                </a:ext>
              </a:extLst>
            </p:cNvPr>
            <p:cNvSpPr/>
            <p:nvPr/>
          </p:nvSpPr>
          <p:spPr bwMode="auto">
            <a:xfrm flipH="1">
              <a:off x="359278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8B7CBBC-283E-38E4-EE8C-E594B7BAAF7E}"/>
                </a:ext>
              </a:extLst>
            </p:cNvPr>
            <p:cNvSpPr/>
            <p:nvPr/>
          </p:nvSpPr>
          <p:spPr bwMode="auto">
            <a:xfrm flipH="1">
              <a:off x="322215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1B2B4742-47FE-AAE8-AB75-F345D93381BB}"/>
                </a:ext>
              </a:extLst>
            </p:cNvPr>
            <p:cNvSpPr/>
            <p:nvPr/>
          </p:nvSpPr>
          <p:spPr bwMode="auto">
            <a:xfrm rot="16200000" flipH="1">
              <a:off x="211025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E08CE76-1221-787E-AA99-3E2E6AEC20A0}"/>
                </a:ext>
              </a:extLst>
            </p:cNvPr>
            <p:cNvSpPr/>
            <p:nvPr/>
          </p:nvSpPr>
          <p:spPr bwMode="auto">
            <a:xfrm rot="16200000" flipH="1">
              <a:off x="248088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633EE0B-4B44-00A0-EC81-00D8CE72E24E}"/>
                </a:ext>
              </a:extLst>
            </p:cNvPr>
            <p:cNvSpPr/>
            <p:nvPr/>
          </p:nvSpPr>
          <p:spPr bwMode="auto">
            <a:xfrm rot="16200000" flipH="1">
              <a:off x="285152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B2C4282A-0E57-F3DA-B1B3-E74657C9CF9F}"/>
                </a:ext>
              </a:extLst>
            </p:cNvPr>
            <p:cNvSpPr/>
            <p:nvPr/>
          </p:nvSpPr>
          <p:spPr bwMode="auto">
            <a:xfrm flipH="1">
              <a:off x="396341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A8D7E182-1229-E958-38C9-EC1269F52A0C}"/>
                </a:ext>
              </a:extLst>
            </p:cNvPr>
            <p:cNvSpPr/>
            <p:nvPr/>
          </p:nvSpPr>
          <p:spPr bwMode="auto">
            <a:xfrm rot="16200000" flipH="1">
              <a:off x="433404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D9EED7B3-88D9-E868-F290-F95A30153EB4}"/>
                </a:ext>
              </a:extLst>
            </p:cNvPr>
            <p:cNvSpPr/>
            <p:nvPr/>
          </p:nvSpPr>
          <p:spPr bwMode="auto">
            <a:xfrm rot="16200000" flipH="1">
              <a:off x="470468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5E49765-F8F1-BC30-FD19-4563677004B7}"/>
                </a:ext>
              </a:extLst>
            </p:cNvPr>
            <p:cNvSpPr/>
            <p:nvPr/>
          </p:nvSpPr>
          <p:spPr bwMode="auto">
            <a:xfrm rot="16200000" flipH="1">
              <a:off x="507531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19555EF8-509A-3BC1-5804-7A421197FD14}"/>
                </a:ext>
              </a:extLst>
            </p:cNvPr>
            <p:cNvSpPr/>
            <p:nvPr/>
          </p:nvSpPr>
          <p:spPr bwMode="auto">
            <a:xfrm flipH="1">
              <a:off x="359278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5F332CD8-B317-D8B1-73C4-69BCE8AC9160}"/>
                </a:ext>
              </a:extLst>
            </p:cNvPr>
            <p:cNvSpPr/>
            <p:nvPr/>
          </p:nvSpPr>
          <p:spPr bwMode="auto">
            <a:xfrm flipH="1">
              <a:off x="322215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E35483CB-DB85-8D97-1410-97D711A1933F}"/>
                </a:ext>
              </a:extLst>
            </p:cNvPr>
            <p:cNvSpPr/>
            <p:nvPr/>
          </p:nvSpPr>
          <p:spPr bwMode="auto">
            <a:xfrm rot="16200000" flipH="1">
              <a:off x="211025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83E05CCD-6AB6-1284-5692-FE3075A7EA0C}"/>
                </a:ext>
              </a:extLst>
            </p:cNvPr>
            <p:cNvSpPr/>
            <p:nvPr/>
          </p:nvSpPr>
          <p:spPr bwMode="auto">
            <a:xfrm rot="16200000" flipH="1">
              <a:off x="248088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64E278F-A1A5-7C94-CBF9-B070B4F59A85}"/>
                </a:ext>
              </a:extLst>
            </p:cNvPr>
            <p:cNvSpPr/>
            <p:nvPr/>
          </p:nvSpPr>
          <p:spPr bwMode="auto">
            <a:xfrm rot="16200000" flipH="1">
              <a:off x="285152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90C9DA85-89FF-8E64-E13D-5FB5C73A6C5D}"/>
                </a:ext>
              </a:extLst>
            </p:cNvPr>
            <p:cNvSpPr/>
            <p:nvPr/>
          </p:nvSpPr>
          <p:spPr bwMode="auto">
            <a:xfrm flipH="1">
              <a:off x="396341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BAF7D82C-32D1-C55E-1E83-0B75C464BBFD}"/>
                </a:ext>
              </a:extLst>
            </p:cNvPr>
            <p:cNvSpPr/>
            <p:nvPr/>
          </p:nvSpPr>
          <p:spPr bwMode="auto">
            <a:xfrm rot="16200000" flipH="1">
              <a:off x="433404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3A35B21D-43A8-2FA7-EE08-99F8CC443016}"/>
                </a:ext>
              </a:extLst>
            </p:cNvPr>
            <p:cNvSpPr/>
            <p:nvPr/>
          </p:nvSpPr>
          <p:spPr bwMode="auto">
            <a:xfrm rot="16200000" flipH="1">
              <a:off x="470468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3EF25148-3009-5BD3-26B2-AD564F818F01}"/>
                </a:ext>
              </a:extLst>
            </p:cNvPr>
            <p:cNvSpPr/>
            <p:nvPr/>
          </p:nvSpPr>
          <p:spPr bwMode="auto">
            <a:xfrm rot="16200000" flipH="1">
              <a:off x="507531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9E44A32A-8EFF-9D5A-CC62-CB6E5C07FFA4}"/>
                </a:ext>
              </a:extLst>
            </p:cNvPr>
            <p:cNvSpPr/>
            <p:nvPr/>
          </p:nvSpPr>
          <p:spPr bwMode="auto">
            <a:xfrm flipH="1">
              <a:off x="359278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A237C9E-A97B-17DC-BE74-AE292C924D32}"/>
                </a:ext>
              </a:extLst>
            </p:cNvPr>
            <p:cNvSpPr/>
            <p:nvPr/>
          </p:nvSpPr>
          <p:spPr bwMode="auto">
            <a:xfrm flipH="1">
              <a:off x="322215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14" name="Free-form: Shape 113">
            <a:extLst>
              <a:ext uri="{FF2B5EF4-FFF2-40B4-BE49-F238E27FC236}">
                <a16:creationId xmlns:a16="http://schemas.microsoft.com/office/drawing/2014/main" id="{2E6C32E4-EB6B-6A10-3124-64148B97C9B2}"/>
              </a:ext>
            </a:extLst>
          </p:cNvPr>
          <p:cNvSpPr/>
          <p:nvPr userDrawn="1"/>
        </p:nvSpPr>
        <p:spPr bwMode="auto">
          <a:xfrm flipH="1" flipV="1">
            <a:off x="9301878" y="0"/>
            <a:ext cx="2890119" cy="1296237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Up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itle 116">
            <a:extLst>
              <a:ext uri="{FF2B5EF4-FFF2-40B4-BE49-F238E27FC236}">
                <a16:creationId xmlns:a16="http://schemas.microsoft.com/office/drawing/2014/main" id="{726A0F59-738A-17C3-7A2E-64FBCC1117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07430" y="2880351"/>
            <a:ext cx="6061176" cy="123110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8000" kern="1200" spc="0" baseline="0" dirty="0">
                <a:solidFill>
                  <a:schemeClr val="bg2"/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850206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: no h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ptos SemiBold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77032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1363FF4-6EF0-D2BC-8DFE-19CC89CD92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2771033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triangles in a blue background&#10;&#10;Description automatically generated">
            <a:extLst>
              <a:ext uri="{FF2B5EF4-FFF2-40B4-BE49-F238E27FC236}">
                <a16:creationId xmlns:a16="http://schemas.microsoft.com/office/drawing/2014/main" id="{0DB05C38-C219-B017-BE71-52783CCF1B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A11EC012-CDC5-CAA7-F351-E8B645EEC5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CA36B15D-8C01-9831-E367-5EA3DC5ACFF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32830" y="2680838"/>
            <a:ext cx="4128188" cy="126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837087"/>
      </p:ext>
    </p:extLst>
  </p:cSld>
  <p:clrMapOvr>
    <a:masterClrMapping/>
  </p:clrMapOvr>
  <p:transition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triangles in a blue background&#10;&#10;Description automatically generated">
            <a:extLst>
              <a:ext uri="{FF2B5EF4-FFF2-40B4-BE49-F238E27FC236}">
                <a16:creationId xmlns:a16="http://schemas.microsoft.com/office/drawing/2014/main" id="{B764708C-478D-B104-0891-7DE7E5CD3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793622C4-2B8D-1043-10DA-33B5AD9815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84200" y="2305051"/>
            <a:ext cx="5577840" cy="1228726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>
                <a:solidFill>
                  <a:srgbClr val="ACE0D8"/>
                </a:solidFill>
              </a:defRPr>
            </a:lvl1pPr>
          </a:lstStyle>
          <a:p>
            <a:pPr lvl="0"/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4200" y="3962400"/>
            <a:ext cx="557784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338387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74FE235F-02A3-CF25-8716-2552AE844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7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335725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8F8B7ACC-CA50-BF7A-1DE2-BBA9A505FD5E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DA30B6C4-9C39-0A86-3056-CE1B7099E2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231DA7-D218-3D74-3EBC-2E6F1F67FD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000"/>
          </a:blip>
          <a:srcRect l="9069" t="23997" r="42229" b="40674"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8328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80777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4789757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41469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5714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CBEB8-AFEF-362F-CB36-DC00FA4C6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9933162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15618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1017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44112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49938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1087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71017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60737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4659270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681285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310529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6599896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571754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5317407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882140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324223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218328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13548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8719794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167801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31084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5340927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60197247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1772329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553103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542181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7887497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92147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394820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1539043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21732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673464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5321687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0653382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979700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orful background with triangles&#10;&#10;Description automatically generated">
            <a:extLst>
              <a:ext uri="{FF2B5EF4-FFF2-40B4-BE49-F238E27FC236}">
                <a16:creationId xmlns:a16="http://schemas.microsoft.com/office/drawing/2014/main" id="{40EB3F15-C693-2441-74BA-3335074A8E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62179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ACE0D8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21792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956953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8474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background with triangles&#10;&#10;Description automatically generated">
            <a:extLst>
              <a:ext uri="{FF2B5EF4-FFF2-40B4-BE49-F238E27FC236}">
                <a16:creationId xmlns:a16="http://schemas.microsoft.com/office/drawing/2014/main" id="{217C0B9E-8B64-60FD-7477-6E9930BDDF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66751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ACE0D8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849182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8425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348487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46009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40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34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38294405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30C24-163F-15BF-3D01-A8CA8BF26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96690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62697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Dark">
    <p:bg>
      <p:bgPr>
        <a:solidFill>
          <a:srgbClr val="091F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902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9A933-FE52-FC27-DCF4-2DAD39956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8C4A36-59F6-94E6-9546-7477E5ED7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1891E-B540-0830-3ACD-854437BD9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AAE4-6C6A-4337-9322-F43ACAC73CC7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1937F-9B8E-8125-912D-A10A344A9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8A1A6-D5AC-607A-E5A8-244BFB048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74CFF-0500-4008-9756-F9312FF8F0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3924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bg>
      <p:bgPr>
        <a:solidFill>
          <a:srgbClr val="121D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295ED579-CE67-2DC9-E23F-619BB8EBDC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9A21FC18-7BB2-93C5-22D8-AA8C2D30395A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7AD73BDA-60A4-A6C7-653E-72A7A1B501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984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eaker Guida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ED924C7-0356-6225-E12D-52F6C07AEA4F}"/>
              </a:ext>
            </a:extLst>
          </p:cNvPr>
          <p:cNvSpPr/>
          <p:nvPr userDrawn="1"/>
        </p:nvSpPr>
        <p:spPr bwMode="auto">
          <a:xfrm flipH="1">
            <a:off x="2524538" y="1152524"/>
            <a:ext cx="9081674" cy="511430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C25624-FD92-7EF6-BDD3-64F1782E1E0B}"/>
              </a:ext>
            </a:extLst>
          </p:cNvPr>
          <p:cNvSpPr/>
          <p:nvPr userDrawn="1"/>
        </p:nvSpPr>
        <p:spPr bwMode="auto">
          <a:xfrm>
            <a:off x="0" y="6266834"/>
            <a:ext cx="12192000" cy="591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01E923-3221-A6AC-2035-31F63A3575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8264" y="6423918"/>
            <a:ext cx="8689086" cy="276999"/>
          </a:xfrm>
        </p:spPr>
        <p:txBody>
          <a:bodyPr wrap="square" anchor="ctr">
            <a:spAutoFit/>
          </a:bodyPr>
          <a:lstStyle>
            <a:lvl1pPr marL="0" indent="0">
              <a:buNone/>
              <a:defRPr sz="1800"/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0E9E77E-79B3-A576-631E-D8ABBC211A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48800" y="6408529"/>
            <a:ext cx="2160588" cy="307777"/>
          </a:xfrm>
        </p:spPr>
        <p:txBody>
          <a:bodyPr anchor="ctr"/>
          <a:lstStyle>
            <a:lvl1pPr marL="0" indent="0" algn="r">
              <a:buNone/>
              <a:defRPr sz="2000"/>
            </a:lvl1pPr>
            <a:lvl2pPr marL="228600" indent="0" algn="r">
              <a:buNone/>
              <a:defRPr/>
            </a:lvl2pPr>
            <a:lvl3pPr marL="457200" indent="0" algn="r">
              <a:buNone/>
              <a:defRPr/>
            </a:lvl3pPr>
            <a:lvl4pPr marL="661988" indent="0" algn="r">
              <a:buNone/>
              <a:defRPr/>
            </a:lvl4pPr>
            <a:lvl5pPr marL="855663" indent="0" algn="r">
              <a:buNone/>
              <a:defRPr/>
            </a:lvl5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205E7A8-1881-A585-87DB-A2BD273F95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3500" y="115252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AE27D661-5D7F-C05F-4F97-7818CB1C50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3500" y="1890977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4DD9AD2-18DF-C76D-C40C-3BC3856BC6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03500" y="2629429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3E59AB2-BBBB-24AE-6D25-42A2F78E7CB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3500" y="3367881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30D4C9A-59E0-BD9C-F67D-75EB7DD85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03500" y="4106333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3FFF5E9-EB90-274A-4F32-79223FFCBE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03500" y="484478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92C99D8-DBE4-4260-924F-35D46E0B0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3500" y="558323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C3725F-901C-C01F-E141-69E4374DC60C}"/>
              </a:ext>
            </a:extLst>
          </p:cNvPr>
          <p:cNvCxnSpPr>
            <a:cxnSpLocks/>
          </p:cNvCxnSpPr>
          <p:nvPr userDrawn="1"/>
        </p:nvCxnSpPr>
        <p:spPr>
          <a:xfrm>
            <a:off x="2603499" y="186465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CF5029-E2DC-F2CF-6F92-B65540D53548}"/>
              </a:ext>
            </a:extLst>
          </p:cNvPr>
          <p:cNvCxnSpPr>
            <a:cxnSpLocks/>
          </p:cNvCxnSpPr>
          <p:nvPr userDrawn="1"/>
        </p:nvCxnSpPr>
        <p:spPr>
          <a:xfrm>
            <a:off x="2603499" y="2603103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075192-50B7-3FC8-2E43-9002B60CDB09}"/>
              </a:ext>
            </a:extLst>
          </p:cNvPr>
          <p:cNvCxnSpPr>
            <a:cxnSpLocks/>
          </p:cNvCxnSpPr>
          <p:nvPr userDrawn="1"/>
        </p:nvCxnSpPr>
        <p:spPr>
          <a:xfrm>
            <a:off x="2603499" y="3341555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3E800-D778-A32C-B978-EBD31A8823CD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080007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E0AFDF1-6406-00A6-9E52-3B64F6CEAA6B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818459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2580B5-E917-7977-84AB-B816900A32BA}"/>
              </a:ext>
            </a:extLst>
          </p:cNvPr>
          <p:cNvCxnSpPr>
            <a:cxnSpLocks/>
          </p:cNvCxnSpPr>
          <p:nvPr userDrawn="1"/>
        </p:nvCxnSpPr>
        <p:spPr>
          <a:xfrm>
            <a:off x="2603499" y="555691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04E465-9A88-A57C-E10C-26DBF1552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115252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ED3A873-AF8D-D678-59D4-767C43AE35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90977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4C1BAE-D67A-56B0-565E-BB8DD62A1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2629429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DC8AD4-C927-CCDC-B645-AAC76C2FD9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367881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9EB4475-9CBB-9290-75FD-627A825D8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4106333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1969-4182-635E-8417-0C5A90501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484478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51F96A7-E684-A125-B0E2-0DEA00C844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1" y="558323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9213323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EBEAA94-C151-43DE-8A5A-09E8A930427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734485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FC6D84C9-F0D0-2E7D-2082-0E0EAA97BC32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14C1DEFF-1CC8-4FA3-1BA4-C46D4165E041}"/>
              </a:ext>
            </a:extLst>
          </p:cNvPr>
          <p:cNvSpPr/>
          <p:nvPr userDrawn="1"/>
        </p:nvSpPr>
        <p:spPr>
          <a:xfrm rot="10800000">
            <a:off x="6925824" y="-3432"/>
            <a:ext cx="5266175" cy="6864864"/>
          </a:xfrm>
          <a:prstGeom prst="round1Rect">
            <a:avLst>
              <a:gd name="adj" fmla="val 30051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E70375-B879-2E04-7DE9-267858168E40}"/>
              </a:ext>
            </a:extLst>
          </p:cNvPr>
          <p:cNvGrpSpPr/>
          <p:nvPr userDrawn="1"/>
        </p:nvGrpSpPr>
        <p:grpSpPr>
          <a:xfrm>
            <a:off x="9687834" y="5133271"/>
            <a:ext cx="2504165" cy="1728160"/>
            <a:chOff x="9687834" y="5133271"/>
            <a:chExt cx="2504165" cy="1728160"/>
          </a:xfrm>
        </p:grpSpPr>
        <p:sp>
          <p:nvSpPr>
            <p:cNvPr id="11" name="Rectangle: Single Corner Rounded 10">
              <a:extLst>
                <a:ext uri="{FF2B5EF4-FFF2-40B4-BE49-F238E27FC236}">
                  <a16:creationId xmlns:a16="http://schemas.microsoft.com/office/drawing/2014/main" id="{3E49D4A0-C4CF-0AA5-5EB4-3D4E52E194CA}"/>
                </a:ext>
              </a:extLst>
            </p:cNvPr>
            <p:cNvSpPr/>
            <p:nvPr/>
          </p:nvSpPr>
          <p:spPr>
            <a:xfrm flipH="1">
              <a:off x="9687834" y="5517291"/>
              <a:ext cx="2120144" cy="1344140"/>
            </a:xfrm>
            <a:prstGeom prst="round1Rect">
              <a:avLst>
                <a:gd name="adj" fmla="val 50000"/>
              </a:avLst>
            </a:pr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21736647-7677-95A4-E03E-CFB1CE5ED12C}"/>
                </a:ext>
              </a:extLst>
            </p:cNvPr>
            <p:cNvSpPr/>
            <p:nvPr/>
          </p:nvSpPr>
          <p:spPr>
            <a:xfrm>
              <a:off x="11807979" y="5133271"/>
              <a:ext cx="384020" cy="384020"/>
            </a:xfrm>
            <a:custGeom>
              <a:avLst/>
              <a:gdLst>
                <a:gd name="connsiteX0" fmla="*/ 0 w 384020"/>
                <a:gd name="connsiteY0" fmla="*/ 0 h 384020"/>
                <a:gd name="connsiteX1" fmla="*/ 384021 w 384020"/>
                <a:gd name="connsiteY1" fmla="*/ 0 h 384020"/>
                <a:gd name="connsiteX2" fmla="*/ 384021 w 384020"/>
                <a:gd name="connsiteY2" fmla="*/ 384021 h 384020"/>
                <a:gd name="connsiteX3" fmla="*/ 0 w 384020"/>
                <a:gd name="connsiteY3" fmla="*/ 384021 h 3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020" h="384020">
                  <a:moveTo>
                    <a:pt x="0" y="0"/>
                  </a:moveTo>
                  <a:lnTo>
                    <a:pt x="384021" y="0"/>
                  </a:lnTo>
                  <a:lnTo>
                    <a:pt x="384021" y="384021"/>
                  </a:lnTo>
                  <a:lnTo>
                    <a:pt x="0" y="38402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C5367-4BDF-E244-6A42-C9CC3CDE3E7B}"/>
              </a:ext>
            </a:extLst>
          </p:cNvPr>
          <p:cNvGrpSpPr/>
          <p:nvPr userDrawn="1"/>
        </p:nvGrpSpPr>
        <p:grpSpPr>
          <a:xfrm>
            <a:off x="7795920" y="4037990"/>
            <a:ext cx="1891914" cy="1010359"/>
            <a:chOff x="604894" y="4447838"/>
            <a:chExt cx="1891914" cy="1010359"/>
          </a:xfrm>
        </p:grpSpPr>
        <p:sp>
          <p:nvSpPr>
            <p:cNvPr id="14" name="Freeform: Shape 33">
              <a:extLst>
                <a:ext uri="{FF2B5EF4-FFF2-40B4-BE49-F238E27FC236}">
                  <a16:creationId xmlns:a16="http://schemas.microsoft.com/office/drawing/2014/main" id="{E0E3D134-EDDE-C309-761E-7A2931AE5650}"/>
                </a:ext>
              </a:extLst>
            </p:cNvPr>
            <p:cNvSpPr/>
            <p:nvPr/>
          </p:nvSpPr>
          <p:spPr>
            <a:xfrm>
              <a:off x="60489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34">
              <a:extLst>
                <a:ext uri="{FF2B5EF4-FFF2-40B4-BE49-F238E27FC236}">
                  <a16:creationId xmlns:a16="http://schemas.microsoft.com/office/drawing/2014/main" id="{6A47CC7F-4C9B-37F9-2F89-CCB0E67569F9}"/>
                </a:ext>
              </a:extLst>
            </p:cNvPr>
            <p:cNvSpPr/>
            <p:nvPr/>
          </p:nvSpPr>
          <p:spPr>
            <a:xfrm>
              <a:off x="1045792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35">
              <a:extLst>
                <a:ext uri="{FF2B5EF4-FFF2-40B4-BE49-F238E27FC236}">
                  <a16:creationId xmlns:a16="http://schemas.microsoft.com/office/drawing/2014/main" id="{ACF1B38E-BE08-FFF5-436A-950B19B40061}"/>
                </a:ext>
              </a:extLst>
            </p:cNvPr>
            <p:cNvSpPr/>
            <p:nvPr/>
          </p:nvSpPr>
          <p:spPr>
            <a:xfrm>
              <a:off x="1486689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36">
              <a:extLst>
                <a:ext uri="{FF2B5EF4-FFF2-40B4-BE49-F238E27FC236}">
                  <a16:creationId xmlns:a16="http://schemas.microsoft.com/office/drawing/2014/main" id="{ABFC80D3-D60A-0429-7B77-A24B5C3DFA51}"/>
                </a:ext>
              </a:extLst>
            </p:cNvPr>
            <p:cNvSpPr/>
            <p:nvPr/>
          </p:nvSpPr>
          <p:spPr>
            <a:xfrm>
              <a:off x="1927822" y="444783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id="{E7099C2F-C30D-0008-8482-90E4D75B82B0}"/>
                </a:ext>
              </a:extLst>
            </p:cNvPr>
            <p:cNvSpPr/>
            <p:nvPr/>
          </p:nvSpPr>
          <p:spPr>
            <a:xfrm>
              <a:off x="236848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id="{68B94521-C619-90B6-F6E8-DFDC6F0BF984}"/>
                </a:ext>
              </a:extLst>
            </p:cNvPr>
            <p:cNvSpPr/>
            <p:nvPr/>
          </p:nvSpPr>
          <p:spPr>
            <a:xfrm>
              <a:off x="60489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74DFA832-4B4A-BA2C-2D5C-9745C6C0B317}"/>
                </a:ext>
              </a:extLst>
            </p:cNvPr>
            <p:cNvSpPr/>
            <p:nvPr/>
          </p:nvSpPr>
          <p:spPr>
            <a:xfrm>
              <a:off x="1045792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2DF856A0-94CB-B9FD-C649-F20AF5300CED}"/>
                </a:ext>
              </a:extLst>
            </p:cNvPr>
            <p:cNvSpPr/>
            <p:nvPr/>
          </p:nvSpPr>
          <p:spPr>
            <a:xfrm>
              <a:off x="1486689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E06AA07-F3BC-B873-A606-C2BD8A9F47AE}"/>
                </a:ext>
              </a:extLst>
            </p:cNvPr>
            <p:cNvSpPr/>
            <p:nvPr/>
          </p:nvSpPr>
          <p:spPr>
            <a:xfrm>
              <a:off x="1927822" y="488897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1456EC0B-C7F1-3E39-DA0A-FF7791984511}"/>
                </a:ext>
              </a:extLst>
            </p:cNvPr>
            <p:cNvSpPr/>
            <p:nvPr/>
          </p:nvSpPr>
          <p:spPr>
            <a:xfrm>
              <a:off x="236848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1B4DC2E8-3BE0-89E9-13BF-80A2FF208436}"/>
                </a:ext>
              </a:extLst>
            </p:cNvPr>
            <p:cNvSpPr/>
            <p:nvPr/>
          </p:nvSpPr>
          <p:spPr>
            <a:xfrm>
              <a:off x="60489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C15642AC-59F9-C462-7258-FB00902E3114}"/>
                </a:ext>
              </a:extLst>
            </p:cNvPr>
            <p:cNvSpPr/>
            <p:nvPr/>
          </p:nvSpPr>
          <p:spPr>
            <a:xfrm>
              <a:off x="1045792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B21A83EB-4AA9-A21D-52D4-D024CCDB9964}"/>
                </a:ext>
              </a:extLst>
            </p:cNvPr>
            <p:cNvSpPr/>
            <p:nvPr/>
          </p:nvSpPr>
          <p:spPr>
            <a:xfrm>
              <a:off x="1486689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176D7FDF-1F8E-DA92-6B2B-A040AA076321}"/>
                </a:ext>
              </a:extLst>
            </p:cNvPr>
            <p:cNvSpPr/>
            <p:nvPr/>
          </p:nvSpPr>
          <p:spPr>
            <a:xfrm>
              <a:off x="1927822" y="532986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50">
              <a:extLst>
                <a:ext uri="{FF2B5EF4-FFF2-40B4-BE49-F238E27FC236}">
                  <a16:creationId xmlns:a16="http://schemas.microsoft.com/office/drawing/2014/main" id="{2EEA353D-9DEE-DDFF-8CFD-DAE53A86B0DB}"/>
                </a:ext>
              </a:extLst>
            </p:cNvPr>
            <p:cNvSpPr/>
            <p:nvPr/>
          </p:nvSpPr>
          <p:spPr>
            <a:xfrm>
              <a:off x="236848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9" name="Rectangle: Single Corner Rounded 28">
            <a:extLst>
              <a:ext uri="{FF2B5EF4-FFF2-40B4-BE49-F238E27FC236}">
                <a16:creationId xmlns:a16="http://schemas.microsoft.com/office/drawing/2014/main" id="{CD78616E-69AD-9AA7-2097-9EB3C37621F4}"/>
              </a:ext>
            </a:extLst>
          </p:cNvPr>
          <p:cNvSpPr/>
          <p:nvPr userDrawn="1"/>
        </p:nvSpPr>
        <p:spPr>
          <a:xfrm rot="10800000" flipH="1">
            <a:off x="6925823" y="-3435"/>
            <a:ext cx="4882152" cy="2318265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Rectangle: Single Corner Rounded 29">
            <a:extLst>
              <a:ext uri="{FF2B5EF4-FFF2-40B4-BE49-F238E27FC236}">
                <a16:creationId xmlns:a16="http://schemas.microsoft.com/office/drawing/2014/main" id="{1089C2C6-EA1F-2659-9060-91E6A380A8AC}"/>
              </a:ext>
            </a:extLst>
          </p:cNvPr>
          <p:cNvSpPr/>
          <p:nvPr userDrawn="1"/>
        </p:nvSpPr>
        <p:spPr>
          <a:xfrm rot="10800000" flipH="1">
            <a:off x="1" y="1959429"/>
            <a:ext cx="293688" cy="3652320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20466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: Shape 7">
            <a:extLst>
              <a:ext uri="{FF2B5EF4-FFF2-40B4-BE49-F238E27FC236}">
                <a16:creationId xmlns:a16="http://schemas.microsoft.com/office/drawing/2014/main" id="{88D7459A-787E-7208-CE84-4169E8DAAF16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EEFF52-3FE4-7FB1-488F-DDEC308643F7}"/>
              </a:ext>
            </a:extLst>
          </p:cNvPr>
          <p:cNvSpPr/>
          <p:nvPr userDrawn="1"/>
        </p:nvSpPr>
        <p:spPr>
          <a:xfrm rot="10800000" flipH="1">
            <a:off x="1" y="1959429"/>
            <a:ext cx="293688" cy="3547068"/>
          </a:xfrm>
          <a:prstGeom prst="rect">
            <a:avLst/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621EBC7-D089-A311-51C8-34B5C7C4FF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3100"/>
          <a:stretch/>
        </p:blipFill>
        <p:spPr>
          <a:xfrm>
            <a:off x="4044201" y="0"/>
            <a:ext cx="8166849" cy="6864864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lum bright="10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1825487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De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D1878DE7-7CE1-155D-58B8-0E821BFE4D97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3FA7E9-87A6-6D06-563E-16727CB182D1}"/>
              </a:ext>
            </a:extLst>
          </p:cNvPr>
          <p:cNvGrpSpPr/>
          <p:nvPr userDrawn="1"/>
        </p:nvGrpSpPr>
        <p:grpSpPr>
          <a:xfrm>
            <a:off x="3227441" y="1"/>
            <a:ext cx="8964559" cy="6858000"/>
            <a:chOff x="3227441" y="0"/>
            <a:chExt cx="8964559" cy="6915049"/>
          </a:xfrm>
        </p:grpSpPr>
        <p:sp>
          <p:nvSpPr>
            <p:cNvPr id="4" name="Freeform: Shape 15">
              <a:extLst>
                <a:ext uri="{FF2B5EF4-FFF2-40B4-BE49-F238E27FC236}">
                  <a16:creationId xmlns:a16="http://schemas.microsoft.com/office/drawing/2014/main" id="{AD738473-E7DA-B632-CA2B-3E9AD4E339DF}"/>
                </a:ext>
              </a:extLst>
            </p:cNvPr>
            <p:cNvSpPr/>
            <p:nvPr/>
          </p:nvSpPr>
          <p:spPr>
            <a:xfrm flipH="1">
              <a:off x="7434216" y="2145932"/>
              <a:ext cx="4757784" cy="4757604"/>
            </a:xfrm>
            <a:custGeom>
              <a:avLst/>
              <a:gdLst>
                <a:gd name="connsiteX0" fmla="*/ 4757785 w 4757784"/>
                <a:gd name="connsiteY0" fmla="*/ 4757605 h 4757604"/>
                <a:gd name="connsiteX1" fmla="*/ 1673176 w 4757784"/>
                <a:gd name="connsiteY1" fmla="*/ 4757605 h 4757604"/>
                <a:gd name="connsiteX2" fmla="*/ 1115151 w 4757784"/>
                <a:gd name="connsiteY2" fmla="*/ 4199580 h 4757604"/>
                <a:gd name="connsiteX3" fmla="*/ 0 w 4757784"/>
                <a:gd name="connsiteY3" fmla="*/ 3084429 h 4757604"/>
                <a:gd name="connsiteX4" fmla="*/ 0 w 4757784"/>
                <a:gd name="connsiteY4" fmla="*/ 0 h 4757604"/>
                <a:gd name="connsiteX5" fmla="*/ 10434 w 4757784"/>
                <a:gd name="connsiteY5" fmla="*/ 10434 h 4757604"/>
                <a:gd name="connsiteX6" fmla="*/ 90666 w 4757784"/>
                <a:gd name="connsiteY6" fmla="*/ 90486 h 4757604"/>
                <a:gd name="connsiteX7" fmla="*/ 101639 w 4757784"/>
                <a:gd name="connsiteY7" fmla="*/ 101459 h 4757604"/>
                <a:gd name="connsiteX8" fmla="*/ 154167 w 4757784"/>
                <a:gd name="connsiteY8" fmla="*/ 154167 h 4757604"/>
                <a:gd name="connsiteX9" fmla="*/ 165141 w 4757784"/>
                <a:gd name="connsiteY9" fmla="*/ 165141 h 4757604"/>
                <a:gd name="connsiteX10" fmla="*/ 272177 w 4757784"/>
                <a:gd name="connsiteY10" fmla="*/ 272177 h 4757604"/>
                <a:gd name="connsiteX11" fmla="*/ 283150 w 4757784"/>
                <a:gd name="connsiteY11" fmla="*/ 283150 h 4757604"/>
                <a:gd name="connsiteX12" fmla="*/ 453868 w 4757784"/>
                <a:gd name="connsiteY12" fmla="*/ 453868 h 4757604"/>
                <a:gd name="connsiteX13" fmla="*/ 517549 w 4757784"/>
                <a:gd name="connsiteY13" fmla="*/ 517370 h 4757604"/>
                <a:gd name="connsiteX14" fmla="*/ 635559 w 4757784"/>
                <a:gd name="connsiteY14" fmla="*/ 635379 h 4757604"/>
                <a:gd name="connsiteX15" fmla="*/ 699060 w 4757784"/>
                <a:gd name="connsiteY15" fmla="*/ 699060 h 4757604"/>
                <a:gd name="connsiteX16" fmla="*/ 1577473 w 4757784"/>
                <a:gd name="connsiteY16" fmla="*/ 1577473 h 4757604"/>
                <a:gd name="connsiteX17" fmla="*/ 1732900 w 4757784"/>
                <a:gd name="connsiteY17" fmla="*/ 1732720 h 4757604"/>
                <a:gd name="connsiteX18" fmla="*/ 1800180 w 4757784"/>
                <a:gd name="connsiteY18" fmla="*/ 1800180 h 4757604"/>
                <a:gd name="connsiteX19" fmla="*/ 1932940 w 4757784"/>
                <a:gd name="connsiteY19" fmla="*/ 1932940 h 4757604"/>
                <a:gd name="connsiteX20" fmla="*/ 2407675 w 4757784"/>
                <a:gd name="connsiteY20" fmla="*/ 2407675 h 4757604"/>
                <a:gd name="connsiteX21" fmla="*/ 2475135 w 4757784"/>
                <a:gd name="connsiteY21" fmla="*/ 2474955 h 4757604"/>
                <a:gd name="connsiteX22" fmla="*/ 2630381 w 4757784"/>
                <a:gd name="connsiteY22" fmla="*/ 2630201 h 4757604"/>
                <a:gd name="connsiteX23" fmla="*/ 2699460 w 4757784"/>
                <a:gd name="connsiteY23" fmla="*/ 2699460 h 4757604"/>
                <a:gd name="connsiteX24" fmla="*/ 2893923 w 4757784"/>
                <a:gd name="connsiteY24" fmla="*/ 2893923 h 4757604"/>
                <a:gd name="connsiteX25" fmla="*/ 3174735 w 4757784"/>
                <a:gd name="connsiteY25" fmla="*/ 3174555 h 4757604"/>
                <a:gd name="connsiteX26" fmla="*/ 4757785 w 4757784"/>
                <a:gd name="connsiteY26" fmla="*/ 4757605 h 475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57784" h="4757604">
                  <a:moveTo>
                    <a:pt x="4757785" y="4757605"/>
                  </a:moveTo>
                  <a:lnTo>
                    <a:pt x="1673176" y="4757605"/>
                  </a:lnTo>
                  <a:lnTo>
                    <a:pt x="1115151" y="4199580"/>
                  </a:lnTo>
                  <a:lnTo>
                    <a:pt x="0" y="3084429"/>
                  </a:lnTo>
                  <a:lnTo>
                    <a:pt x="0" y="0"/>
                  </a:lnTo>
                  <a:lnTo>
                    <a:pt x="10434" y="10434"/>
                  </a:lnTo>
                  <a:lnTo>
                    <a:pt x="90666" y="90486"/>
                  </a:lnTo>
                  <a:lnTo>
                    <a:pt x="101639" y="101459"/>
                  </a:lnTo>
                  <a:lnTo>
                    <a:pt x="154167" y="154167"/>
                  </a:lnTo>
                  <a:lnTo>
                    <a:pt x="165141" y="165141"/>
                  </a:lnTo>
                  <a:lnTo>
                    <a:pt x="272177" y="272177"/>
                  </a:lnTo>
                  <a:lnTo>
                    <a:pt x="283150" y="283150"/>
                  </a:lnTo>
                  <a:lnTo>
                    <a:pt x="453868" y="453868"/>
                  </a:lnTo>
                  <a:lnTo>
                    <a:pt x="517549" y="517370"/>
                  </a:lnTo>
                  <a:lnTo>
                    <a:pt x="635559" y="635379"/>
                  </a:lnTo>
                  <a:lnTo>
                    <a:pt x="699060" y="699060"/>
                  </a:lnTo>
                  <a:lnTo>
                    <a:pt x="1577473" y="1577473"/>
                  </a:lnTo>
                  <a:lnTo>
                    <a:pt x="1732900" y="1732720"/>
                  </a:lnTo>
                  <a:lnTo>
                    <a:pt x="1800180" y="1800180"/>
                  </a:lnTo>
                  <a:lnTo>
                    <a:pt x="1932940" y="1932940"/>
                  </a:lnTo>
                  <a:lnTo>
                    <a:pt x="2407675" y="2407675"/>
                  </a:lnTo>
                  <a:lnTo>
                    <a:pt x="2475135" y="2474955"/>
                  </a:lnTo>
                  <a:lnTo>
                    <a:pt x="2630381" y="2630201"/>
                  </a:lnTo>
                  <a:lnTo>
                    <a:pt x="2699460" y="2699460"/>
                  </a:lnTo>
                  <a:lnTo>
                    <a:pt x="2893923" y="2893923"/>
                  </a:lnTo>
                  <a:lnTo>
                    <a:pt x="3174735" y="3174555"/>
                  </a:lnTo>
                  <a:lnTo>
                    <a:pt x="4757785" y="4757605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Freeform: Shape 18">
              <a:extLst>
                <a:ext uri="{FF2B5EF4-FFF2-40B4-BE49-F238E27FC236}">
                  <a16:creationId xmlns:a16="http://schemas.microsoft.com/office/drawing/2014/main" id="{105BF785-B0BC-2278-6F39-F349B1E407D6}"/>
                </a:ext>
              </a:extLst>
            </p:cNvPr>
            <p:cNvSpPr/>
            <p:nvPr/>
          </p:nvSpPr>
          <p:spPr>
            <a:xfrm flipH="1">
              <a:off x="7886051" y="0"/>
              <a:ext cx="4305949" cy="5076210"/>
            </a:xfrm>
            <a:custGeom>
              <a:avLst/>
              <a:gdLst>
                <a:gd name="connsiteX0" fmla="*/ 4257325 w 4305949"/>
                <a:gd name="connsiteY0" fmla="*/ 4492264 h 5076210"/>
                <a:gd name="connsiteX1" fmla="*/ 4050809 w 4305949"/>
                <a:gd name="connsiteY1" fmla="*/ 4820927 h 5076210"/>
                <a:gd name="connsiteX2" fmla="*/ 3558804 w 4305949"/>
                <a:gd name="connsiteY2" fmla="*/ 5067379 h 5076210"/>
                <a:gd name="connsiteX3" fmla="*/ 2987647 w 4305949"/>
                <a:gd name="connsiteY3" fmla="*/ 4952967 h 5076210"/>
                <a:gd name="connsiteX4" fmla="*/ 2910473 w 4305949"/>
                <a:gd name="connsiteY4" fmla="*/ 4900979 h 5076210"/>
                <a:gd name="connsiteX5" fmla="*/ 2818369 w 4305949"/>
                <a:gd name="connsiteY5" fmla="*/ 4820927 h 5076210"/>
                <a:gd name="connsiteX6" fmla="*/ 2554107 w 4305949"/>
                <a:gd name="connsiteY6" fmla="*/ 4556665 h 5076210"/>
                <a:gd name="connsiteX7" fmla="*/ 2488447 w 4305949"/>
                <a:gd name="connsiteY7" fmla="*/ 4491005 h 5076210"/>
                <a:gd name="connsiteX8" fmla="*/ 2362162 w 4305949"/>
                <a:gd name="connsiteY8" fmla="*/ 4364721 h 5076210"/>
                <a:gd name="connsiteX9" fmla="*/ 2303158 w 4305949"/>
                <a:gd name="connsiteY9" fmla="*/ 4305716 h 5076210"/>
                <a:gd name="connsiteX10" fmla="*/ 2048251 w 4305949"/>
                <a:gd name="connsiteY10" fmla="*/ 4050809 h 5076210"/>
                <a:gd name="connsiteX11" fmla="*/ 1862782 w 4305949"/>
                <a:gd name="connsiteY11" fmla="*/ 3865340 h 5076210"/>
                <a:gd name="connsiteX12" fmla="*/ 1796942 w 4305949"/>
                <a:gd name="connsiteY12" fmla="*/ 3799500 h 5076210"/>
                <a:gd name="connsiteX13" fmla="*/ 1575495 w 4305949"/>
                <a:gd name="connsiteY13" fmla="*/ 3578053 h 5076210"/>
                <a:gd name="connsiteX14" fmla="*/ 1446872 w 4305949"/>
                <a:gd name="connsiteY14" fmla="*/ 3449430 h 5076210"/>
                <a:gd name="connsiteX15" fmla="*/ 1382111 w 4305949"/>
                <a:gd name="connsiteY15" fmla="*/ 3384669 h 5076210"/>
                <a:gd name="connsiteX16" fmla="*/ 1041215 w 4305949"/>
                <a:gd name="connsiteY16" fmla="*/ 3043773 h 5076210"/>
                <a:gd name="connsiteX17" fmla="*/ 952528 w 4305949"/>
                <a:gd name="connsiteY17" fmla="*/ 2955087 h 5076210"/>
                <a:gd name="connsiteX18" fmla="*/ 888847 w 4305949"/>
                <a:gd name="connsiteY18" fmla="*/ 2891405 h 5076210"/>
                <a:gd name="connsiteX19" fmla="*/ 770837 w 4305949"/>
                <a:gd name="connsiteY19" fmla="*/ 2773396 h 5076210"/>
                <a:gd name="connsiteX20" fmla="*/ 589146 w 4305949"/>
                <a:gd name="connsiteY20" fmla="*/ 2591705 h 5076210"/>
                <a:gd name="connsiteX21" fmla="*/ 525465 w 4305949"/>
                <a:gd name="connsiteY21" fmla="*/ 2528023 h 5076210"/>
                <a:gd name="connsiteX22" fmla="*/ 407455 w 4305949"/>
                <a:gd name="connsiteY22" fmla="*/ 2410014 h 5076210"/>
                <a:gd name="connsiteX23" fmla="*/ 343954 w 4305949"/>
                <a:gd name="connsiteY23" fmla="*/ 2346512 h 5076210"/>
                <a:gd name="connsiteX24" fmla="*/ 225944 w 4305949"/>
                <a:gd name="connsiteY24" fmla="*/ 2228503 h 5076210"/>
                <a:gd name="connsiteX25" fmla="*/ 162263 w 4305949"/>
                <a:gd name="connsiteY25" fmla="*/ 2164821 h 5076210"/>
                <a:gd name="connsiteX26" fmla="*/ 44253 w 4305949"/>
                <a:gd name="connsiteY26" fmla="*/ 2046812 h 5076210"/>
                <a:gd name="connsiteX27" fmla="*/ 0 w 4305949"/>
                <a:gd name="connsiteY27" fmla="*/ 2002558 h 5076210"/>
                <a:gd name="connsiteX28" fmla="*/ 0 w 4305949"/>
                <a:gd name="connsiteY28" fmla="*/ 0 h 5076210"/>
                <a:gd name="connsiteX29" fmla="*/ 462323 w 4305949"/>
                <a:gd name="connsiteY29" fmla="*/ 0 h 5076210"/>
                <a:gd name="connsiteX30" fmla="*/ 2742814 w 4305949"/>
                <a:gd name="connsiteY30" fmla="*/ 2280491 h 5076210"/>
                <a:gd name="connsiteX31" fmla="*/ 3305516 w 4305949"/>
                <a:gd name="connsiteY31" fmla="*/ 2843194 h 5076210"/>
                <a:gd name="connsiteX32" fmla="*/ 3381970 w 4305949"/>
                <a:gd name="connsiteY32" fmla="*/ 2919648 h 5076210"/>
                <a:gd name="connsiteX33" fmla="*/ 4050809 w 4305949"/>
                <a:gd name="connsiteY33" fmla="*/ 3588486 h 5076210"/>
                <a:gd name="connsiteX34" fmla="*/ 4293663 w 4305949"/>
                <a:gd name="connsiteY34" fmla="*/ 4058724 h 5076210"/>
                <a:gd name="connsiteX35" fmla="*/ 4257325 w 4305949"/>
                <a:gd name="connsiteY35" fmla="*/ 4492264 h 50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05949" h="5076210">
                  <a:moveTo>
                    <a:pt x="4257325" y="4492264"/>
                  </a:moveTo>
                  <a:cubicBezTo>
                    <a:pt x="4215590" y="4612252"/>
                    <a:pt x="4146691" y="4725044"/>
                    <a:pt x="4050809" y="4820927"/>
                  </a:cubicBezTo>
                  <a:cubicBezTo>
                    <a:pt x="3912292" y="4959444"/>
                    <a:pt x="3738696" y="5041654"/>
                    <a:pt x="3558804" y="5067379"/>
                  </a:cubicBezTo>
                  <a:cubicBezTo>
                    <a:pt x="3363981" y="5095262"/>
                    <a:pt x="3161603" y="5057125"/>
                    <a:pt x="2987647" y="4952967"/>
                  </a:cubicBezTo>
                  <a:cubicBezTo>
                    <a:pt x="2961203" y="4937317"/>
                    <a:pt x="2935478" y="4919867"/>
                    <a:pt x="2910473" y="4900979"/>
                  </a:cubicBezTo>
                  <a:cubicBezTo>
                    <a:pt x="2878452" y="4876873"/>
                    <a:pt x="2847511" y="4850069"/>
                    <a:pt x="2818369" y="4820927"/>
                  </a:cubicBezTo>
                  <a:lnTo>
                    <a:pt x="2554107" y="4556665"/>
                  </a:lnTo>
                  <a:lnTo>
                    <a:pt x="2488447" y="4491005"/>
                  </a:lnTo>
                  <a:lnTo>
                    <a:pt x="2362162" y="4364721"/>
                  </a:lnTo>
                  <a:lnTo>
                    <a:pt x="2303158" y="4305716"/>
                  </a:lnTo>
                  <a:lnTo>
                    <a:pt x="2048251" y="4050809"/>
                  </a:lnTo>
                  <a:lnTo>
                    <a:pt x="1862782" y="3865340"/>
                  </a:lnTo>
                  <a:lnTo>
                    <a:pt x="1796942" y="3799500"/>
                  </a:lnTo>
                  <a:lnTo>
                    <a:pt x="1575495" y="3578053"/>
                  </a:lnTo>
                  <a:lnTo>
                    <a:pt x="1446872" y="3449430"/>
                  </a:lnTo>
                  <a:lnTo>
                    <a:pt x="1382111" y="3384669"/>
                  </a:lnTo>
                  <a:lnTo>
                    <a:pt x="1041215" y="3043773"/>
                  </a:lnTo>
                  <a:lnTo>
                    <a:pt x="952528" y="2955087"/>
                  </a:lnTo>
                  <a:lnTo>
                    <a:pt x="888847" y="2891405"/>
                  </a:lnTo>
                  <a:lnTo>
                    <a:pt x="770837" y="2773396"/>
                  </a:lnTo>
                  <a:lnTo>
                    <a:pt x="589146" y="2591705"/>
                  </a:lnTo>
                  <a:lnTo>
                    <a:pt x="525465" y="2528023"/>
                  </a:lnTo>
                  <a:lnTo>
                    <a:pt x="407455" y="2410014"/>
                  </a:lnTo>
                  <a:lnTo>
                    <a:pt x="343954" y="2346512"/>
                  </a:lnTo>
                  <a:lnTo>
                    <a:pt x="225944" y="2228503"/>
                  </a:lnTo>
                  <a:lnTo>
                    <a:pt x="162263" y="2164821"/>
                  </a:lnTo>
                  <a:lnTo>
                    <a:pt x="44253" y="2046812"/>
                  </a:lnTo>
                  <a:lnTo>
                    <a:pt x="0" y="2002558"/>
                  </a:lnTo>
                  <a:lnTo>
                    <a:pt x="0" y="0"/>
                  </a:lnTo>
                  <a:lnTo>
                    <a:pt x="462323" y="0"/>
                  </a:lnTo>
                  <a:lnTo>
                    <a:pt x="2742814" y="2280491"/>
                  </a:lnTo>
                  <a:lnTo>
                    <a:pt x="3305516" y="2843194"/>
                  </a:lnTo>
                  <a:lnTo>
                    <a:pt x="3381970" y="2919648"/>
                  </a:lnTo>
                  <a:lnTo>
                    <a:pt x="4050809" y="3588486"/>
                  </a:lnTo>
                  <a:cubicBezTo>
                    <a:pt x="4183749" y="3721426"/>
                    <a:pt x="4264701" y="3886568"/>
                    <a:pt x="4293663" y="4058724"/>
                  </a:cubicBezTo>
                  <a:cubicBezTo>
                    <a:pt x="4318129" y="4203177"/>
                    <a:pt x="4306076" y="4352668"/>
                    <a:pt x="4257325" y="449226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19">
              <a:extLst>
                <a:ext uri="{FF2B5EF4-FFF2-40B4-BE49-F238E27FC236}">
                  <a16:creationId xmlns:a16="http://schemas.microsoft.com/office/drawing/2014/main" id="{5C1E4B12-B33D-A109-1ADE-6DFF6349FD88}"/>
                </a:ext>
              </a:extLst>
            </p:cNvPr>
            <p:cNvSpPr/>
            <p:nvPr/>
          </p:nvSpPr>
          <p:spPr>
            <a:xfrm flipH="1">
              <a:off x="3534741" y="0"/>
              <a:ext cx="5191459" cy="3966034"/>
            </a:xfrm>
            <a:custGeom>
              <a:avLst/>
              <a:gdLst>
                <a:gd name="connsiteX0" fmla="*/ 4937677 w 5191459"/>
                <a:gd name="connsiteY0" fmla="*/ 3712252 h 3966034"/>
                <a:gd name="connsiteX1" fmla="*/ 3712252 w 5191459"/>
                <a:gd name="connsiteY1" fmla="*/ 3712252 h 3966034"/>
                <a:gd name="connsiteX2" fmla="*/ 0 w 5191459"/>
                <a:gd name="connsiteY2" fmla="*/ 0 h 3966034"/>
                <a:gd name="connsiteX3" fmla="*/ 2450849 w 5191459"/>
                <a:gd name="connsiteY3" fmla="*/ 0 h 3966034"/>
                <a:gd name="connsiteX4" fmla="*/ 4937677 w 5191459"/>
                <a:gd name="connsiteY4" fmla="*/ 2486828 h 3966034"/>
                <a:gd name="connsiteX5" fmla="*/ 4937677 w 5191459"/>
                <a:gd name="connsiteY5" fmla="*/ 3712252 h 39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459" h="3966034">
                  <a:moveTo>
                    <a:pt x="4937677" y="3712252"/>
                  </a:moveTo>
                  <a:cubicBezTo>
                    <a:pt x="4599300" y="4050629"/>
                    <a:pt x="4050629" y="4050629"/>
                    <a:pt x="3712252" y="3712252"/>
                  </a:cubicBezTo>
                  <a:lnTo>
                    <a:pt x="0" y="0"/>
                  </a:lnTo>
                  <a:lnTo>
                    <a:pt x="2450849" y="0"/>
                  </a:lnTo>
                  <a:lnTo>
                    <a:pt x="4937677" y="2486828"/>
                  </a:lnTo>
                  <a:cubicBezTo>
                    <a:pt x="5276054" y="2825205"/>
                    <a:pt x="5276054" y="3373875"/>
                    <a:pt x="4937677" y="371225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20">
              <a:extLst>
                <a:ext uri="{FF2B5EF4-FFF2-40B4-BE49-F238E27FC236}">
                  <a16:creationId xmlns:a16="http://schemas.microsoft.com/office/drawing/2014/main" id="{A1B34098-F15D-2371-8FE1-317D8E18CBF9}"/>
                </a:ext>
              </a:extLst>
            </p:cNvPr>
            <p:cNvSpPr/>
            <p:nvPr/>
          </p:nvSpPr>
          <p:spPr>
            <a:xfrm flipH="1">
              <a:off x="5473618" y="0"/>
              <a:ext cx="2650664" cy="2027158"/>
            </a:xfrm>
            <a:custGeom>
              <a:avLst/>
              <a:gdLst>
                <a:gd name="connsiteX0" fmla="*/ 2521547 w 2650664"/>
                <a:gd name="connsiteY0" fmla="*/ 1898041 h 2027158"/>
                <a:gd name="connsiteX1" fmla="*/ 1898041 w 2650664"/>
                <a:gd name="connsiteY1" fmla="*/ 1898041 h 2027158"/>
                <a:gd name="connsiteX2" fmla="*/ 0 w 2650664"/>
                <a:gd name="connsiteY2" fmla="*/ 0 h 2027158"/>
                <a:gd name="connsiteX3" fmla="*/ 1247012 w 2650664"/>
                <a:gd name="connsiteY3" fmla="*/ 0 h 2027158"/>
                <a:gd name="connsiteX4" fmla="*/ 2521547 w 2650664"/>
                <a:gd name="connsiteY4" fmla="*/ 1274535 h 2027158"/>
                <a:gd name="connsiteX5" fmla="*/ 2521547 w 2650664"/>
                <a:gd name="connsiteY5" fmla="*/ 1898041 h 20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0664" h="2027158">
                  <a:moveTo>
                    <a:pt x="2521547" y="1898041"/>
                  </a:moveTo>
                  <a:cubicBezTo>
                    <a:pt x="2349390" y="2070198"/>
                    <a:pt x="2070198" y="2070198"/>
                    <a:pt x="1898041" y="1898041"/>
                  </a:cubicBezTo>
                  <a:lnTo>
                    <a:pt x="0" y="0"/>
                  </a:lnTo>
                  <a:lnTo>
                    <a:pt x="1247012" y="0"/>
                  </a:lnTo>
                  <a:lnTo>
                    <a:pt x="2521547" y="1274535"/>
                  </a:lnTo>
                  <a:cubicBezTo>
                    <a:pt x="2693703" y="1446692"/>
                    <a:pt x="2693703" y="1725884"/>
                    <a:pt x="2521547" y="189804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id="{62A03ECD-B52A-209E-FC4D-EE886C65EA1E}"/>
                </a:ext>
              </a:extLst>
            </p:cNvPr>
            <p:cNvSpPr/>
            <p:nvPr/>
          </p:nvSpPr>
          <p:spPr>
            <a:xfrm flipH="1">
              <a:off x="4771094" y="0"/>
              <a:ext cx="7420906" cy="6903536"/>
            </a:xfrm>
            <a:custGeom>
              <a:avLst/>
              <a:gdLst>
                <a:gd name="connsiteX0" fmla="*/ 7420906 w 7420906"/>
                <a:gd name="connsiteY0" fmla="*/ 6903537 h 6903536"/>
                <a:gd name="connsiteX1" fmla="*/ 5394962 w 7420906"/>
                <a:gd name="connsiteY1" fmla="*/ 6903537 h 6903536"/>
                <a:gd name="connsiteX2" fmla="*/ 2971097 w 7420906"/>
                <a:gd name="connsiteY2" fmla="*/ 4479672 h 6903536"/>
                <a:gd name="connsiteX3" fmla="*/ 2895183 w 7420906"/>
                <a:gd name="connsiteY3" fmla="*/ 4403757 h 6903536"/>
                <a:gd name="connsiteX4" fmla="*/ 2712232 w 7420906"/>
                <a:gd name="connsiteY4" fmla="*/ 4220807 h 6903536"/>
                <a:gd name="connsiteX5" fmla="*/ 2226884 w 7420906"/>
                <a:gd name="connsiteY5" fmla="*/ 3735458 h 6903536"/>
                <a:gd name="connsiteX6" fmla="*/ 2132980 w 7420906"/>
                <a:gd name="connsiteY6" fmla="*/ 3641554 h 6903536"/>
                <a:gd name="connsiteX7" fmla="*/ 1950030 w 7420906"/>
                <a:gd name="connsiteY7" fmla="*/ 3458604 h 6903536"/>
                <a:gd name="connsiteX8" fmla="*/ 1667239 w 7420906"/>
                <a:gd name="connsiteY8" fmla="*/ 3175814 h 6903536"/>
                <a:gd name="connsiteX9" fmla="*/ 0 w 7420906"/>
                <a:gd name="connsiteY9" fmla="*/ 1508575 h 6903536"/>
                <a:gd name="connsiteX10" fmla="*/ 0 w 7420906"/>
                <a:gd name="connsiteY10" fmla="*/ 0 h 6903536"/>
                <a:gd name="connsiteX11" fmla="*/ 517370 w 7420906"/>
                <a:gd name="connsiteY11" fmla="*/ 0 h 6903536"/>
                <a:gd name="connsiteX12" fmla="*/ 2209254 w 7420906"/>
                <a:gd name="connsiteY12" fmla="*/ 1691885 h 6903536"/>
                <a:gd name="connsiteX13" fmla="*/ 2283909 w 7420906"/>
                <a:gd name="connsiteY13" fmla="*/ 1766540 h 6903536"/>
                <a:gd name="connsiteX14" fmla="*/ 4276394 w 7420906"/>
                <a:gd name="connsiteY14" fmla="*/ 3759024 h 6903536"/>
                <a:gd name="connsiteX15" fmla="*/ 5290985 w 7420906"/>
                <a:gd name="connsiteY15" fmla="*/ 4773615 h 6903536"/>
                <a:gd name="connsiteX16" fmla="*/ 7420906 w 7420906"/>
                <a:gd name="connsiteY16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20906" h="6903536">
                  <a:moveTo>
                    <a:pt x="7420906" y="6903537"/>
                  </a:moveTo>
                  <a:lnTo>
                    <a:pt x="5394962" y="6903537"/>
                  </a:lnTo>
                  <a:lnTo>
                    <a:pt x="2971097" y="4479672"/>
                  </a:lnTo>
                  <a:lnTo>
                    <a:pt x="2895183" y="4403757"/>
                  </a:lnTo>
                  <a:lnTo>
                    <a:pt x="2712232" y="4220807"/>
                  </a:lnTo>
                  <a:lnTo>
                    <a:pt x="2226884" y="3735458"/>
                  </a:lnTo>
                  <a:lnTo>
                    <a:pt x="2132980" y="3641554"/>
                  </a:lnTo>
                  <a:lnTo>
                    <a:pt x="1950030" y="3458604"/>
                  </a:lnTo>
                  <a:lnTo>
                    <a:pt x="1667239" y="3175814"/>
                  </a:lnTo>
                  <a:lnTo>
                    <a:pt x="0" y="1508575"/>
                  </a:lnTo>
                  <a:lnTo>
                    <a:pt x="0" y="0"/>
                  </a:lnTo>
                  <a:lnTo>
                    <a:pt x="517370" y="0"/>
                  </a:lnTo>
                  <a:lnTo>
                    <a:pt x="2209254" y="1691885"/>
                  </a:lnTo>
                  <a:lnTo>
                    <a:pt x="2283909" y="1766540"/>
                  </a:lnTo>
                  <a:lnTo>
                    <a:pt x="4276394" y="3759024"/>
                  </a:lnTo>
                  <a:lnTo>
                    <a:pt x="5290985" y="4773615"/>
                  </a:lnTo>
                  <a:lnTo>
                    <a:pt x="7420906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22">
              <a:extLst>
                <a:ext uri="{FF2B5EF4-FFF2-40B4-BE49-F238E27FC236}">
                  <a16:creationId xmlns:a16="http://schemas.microsoft.com/office/drawing/2014/main" id="{BE689352-2C21-998E-16DE-ABCD005BE350}"/>
                </a:ext>
              </a:extLst>
            </p:cNvPr>
            <p:cNvSpPr/>
            <p:nvPr/>
          </p:nvSpPr>
          <p:spPr>
            <a:xfrm flipH="1">
              <a:off x="3227441" y="0"/>
              <a:ext cx="8964559" cy="6903536"/>
            </a:xfrm>
            <a:custGeom>
              <a:avLst/>
              <a:gdLst>
                <a:gd name="connsiteX0" fmla="*/ 8964560 w 8964559"/>
                <a:gd name="connsiteY0" fmla="*/ 6903537 h 6903536"/>
                <a:gd name="connsiteX1" fmla="*/ 6668598 w 8964559"/>
                <a:gd name="connsiteY1" fmla="*/ 6903537 h 6903536"/>
                <a:gd name="connsiteX2" fmla="*/ 1573156 w 8964559"/>
                <a:gd name="connsiteY2" fmla="*/ 1808095 h 6903536"/>
                <a:gd name="connsiteX3" fmla="*/ 1056686 w 8964559"/>
                <a:gd name="connsiteY3" fmla="*/ 1291625 h 6903536"/>
                <a:gd name="connsiteX4" fmla="*/ 0 w 8964559"/>
                <a:gd name="connsiteY4" fmla="*/ 234939 h 6903536"/>
                <a:gd name="connsiteX5" fmla="*/ 0 w 8964559"/>
                <a:gd name="connsiteY5" fmla="*/ 0 h 6903536"/>
                <a:gd name="connsiteX6" fmla="*/ 2061023 w 8964559"/>
                <a:gd name="connsiteY6" fmla="*/ 0 h 6903536"/>
                <a:gd name="connsiteX7" fmla="*/ 2942134 w 8964559"/>
                <a:gd name="connsiteY7" fmla="*/ 881111 h 6903536"/>
                <a:gd name="connsiteX8" fmla="*/ 3621767 w 8964559"/>
                <a:gd name="connsiteY8" fmla="*/ 1560743 h 6903536"/>
                <a:gd name="connsiteX9" fmla="*/ 4093623 w 8964559"/>
                <a:gd name="connsiteY9" fmla="*/ 2032600 h 6903536"/>
                <a:gd name="connsiteX10" fmla="*/ 5364201 w 8964559"/>
                <a:gd name="connsiteY10" fmla="*/ 3303178 h 6903536"/>
                <a:gd name="connsiteX11" fmla="*/ 5372476 w 8964559"/>
                <a:gd name="connsiteY11" fmla="*/ 3311453 h 6903536"/>
                <a:gd name="connsiteX12" fmla="*/ 5475914 w 8964559"/>
                <a:gd name="connsiteY12" fmla="*/ 3414891 h 6903536"/>
                <a:gd name="connsiteX13" fmla="*/ 5603637 w 8964559"/>
                <a:gd name="connsiteY13" fmla="*/ 3542614 h 6903536"/>
                <a:gd name="connsiteX14" fmla="*/ 5709234 w 8964559"/>
                <a:gd name="connsiteY14" fmla="*/ 3648211 h 6903536"/>
                <a:gd name="connsiteX15" fmla="*/ 8964560 w 8964559"/>
                <a:gd name="connsiteY15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64559" h="6903536">
                  <a:moveTo>
                    <a:pt x="8964560" y="6903537"/>
                  </a:moveTo>
                  <a:lnTo>
                    <a:pt x="6668598" y="6903537"/>
                  </a:lnTo>
                  <a:lnTo>
                    <a:pt x="1573156" y="1808095"/>
                  </a:lnTo>
                  <a:lnTo>
                    <a:pt x="1056686" y="1291625"/>
                  </a:lnTo>
                  <a:lnTo>
                    <a:pt x="0" y="234939"/>
                  </a:lnTo>
                  <a:lnTo>
                    <a:pt x="0" y="0"/>
                  </a:lnTo>
                  <a:lnTo>
                    <a:pt x="2061023" y="0"/>
                  </a:lnTo>
                  <a:lnTo>
                    <a:pt x="2942134" y="881111"/>
                  </a:lnTo>
                  <a:lnTo>
                    <a:pt x="3621767" y="1560743"/>
                  </a:lnTo>
                  <a:lnTo>
                    <a:pt x="4093623" y="2032600"/>
                  </a:lnTo>
                  <a:lnTo>
                    <a:pt x="5364201" y="3303178"/>
                  </a:lnTo>
                  <a:lnTo>
                    <a:pt x="5372476" y="3311453"/>
                  </a:lnTo>
                  <a:lnTo>
                    <a:pt x="5475914" y="3414891"/>
                  </a:lnTo>
                  <a:lnTo>
                    <a:pt x="5603637" y="3542614"/>
                  </a:lnTo>
                  <a:lnTo>
                    <a:pt x="5709234" y="3648211"/>
                  </a:lnTo>
                  <a:lnTo>
                    <a:pt x="8964560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8AF9DFD9-916F-BA4C-C747-4122EED1AA72}"/>
                </a:ext>
              </a:extLst>
            </p:cNvPr>
            <p:cNvSpPr/>
            <p:nvPr/>
          </p:nvSpPr>
          <p:spPr>
            <a:xfrm flipH="1">
              <a:off x="4400697" y="2810633"/>
              <a:ext cx="4425470" cy="4104416"/>
            </a:xfrm>
            <a:custGeom>
              <a:avLst/>
              <a:gdLst>
                <a:gd name="connsiteX0" fmla="*/ 4425471 w 4425470"/>
                <a:gd name="connsiteY0" fmla="*/ 4104417 h 4104416"/>
                <a:gd name="connsiteX1" fmla="*/ 3783256 w 4425470"/>
                <a:gd name="connsiteY1" fmla="*/ 4104417 h 4104416"/>
                <a:gd name="connsiteX2" fmla="*/ 1842581 w 4425470"/>
                <a:gd name="connsiteY2" fmla="*/ 2163921 h 4104416"/>
                <a:gd name="connsiteX3" fmla="*/ 938264 w 4425470"/>
                <a:gd name="connsiteY3" fmla="*/ 1259604 h 4104416"/>
                <a:gd name="connsiteX4" fmla="*/ 300726 w 4425470"/>
                <a:gd name="connsiteY4" fmla="*/ 622067 h 4104416"/>
                <a:gd name="connsiteX5" fmla="*/ 66327 w 4425470"/>
                <a:gd name="connsiteY5" fmla="*/ 387667 h 4104416"/>
                <a:gd name="connsiteX6" fmla="*/ 15597 w 4425470"/>
                <a:gd name="connsiteY6" fmla="*/ 144093 h 4104416"/>
                <a:gd name="connsiteX7" fmla="*/ 26571 w 4425470"/>
                <a:gd name="connsiteY7" fmla="*/ 120528 h 4104416"/>
                <a:gd name="connsiteX8" fmla="*/ 48338 w 4425470"/>
                <a:gd name="connsiteY8" fmla="*/ 87247 h 4104416"/>
                <a:gd name="connsiteX9" fmla="*/ 66327 w 4425470"/>
                <a:gd name="connsiteY9" fmla="*/ 66560 h 4104416"/>
                <a:gd name="connsiteX10" fmla="*/ 226971 w 4425470"/>
                <a:gd name="connsiteY10" fmla="*/ 0 h 4104416"/>
                <a:gd name="connsiteX11" fmla="*/ 387434 w 4425470"/>
                <a:gd name="connsiteY11" fmla="*/ 66560 h 4104416"/>
                <a:gd name="connsiteX12" fmla="*/ 920994 w 4425470"/>
                <a:gd name="connsiteY12" fmla="*/ 600120 h 4104416"/>
                <a:gd name="connsiteX13" fmla="*/ 2047298 w 4425470"/>
                <a:gd name="connsiteY13" fmla="*/ 1726244 h 4104416"/>
                <a:gd name="connsiteX14" fmla="*/ 4425471 w 4425470"/>
                <a:gd name="connsiteY14" fmla="*/ 4104417 h 410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25470" h="4104416">
                  <a:moveTo>
                    <a:pt x="4425471" y="4104417"/>
                  </a:moveTo>
                  <a:lnTo>
                    <a:pt x="3783256" y="4104417"/>
                  </a:lnTo>
                  <a:lnTo>
                    <a:pt x="1842581" y="2163921"/>
                  </a:lnTo>
                  <a:lnTo>
                    <a:pt x="938264" y="1259604"/>
                  </a:lnTo>
                  <a:lnTo>
                    <a:pt x="300726" y="622067"/>
                  </a:lnTo>
                  <a:lnTo>
                    <a:pt x="66327" y="387667"/>
                  </a:lnTo>
                  <a:cubicBezTo>
                    <a:pt x="666" y="321827"/>
                    <a:pt x="-16244" y="225584"/>
                    <a:pt x="15597" y="144093"/>
                  </a:cubicBezTo>
                  <a:cubicBezTo>
                    <a:pt x="18835" y="135998"/>
                    <a:pt x="22433" y="128083"/>
                    <a:pt x="26571" y="120528"/>
                  </a:cubicBezTo>
                  <a:cubicBezTo>
                    <a:pt x="32507" y="109015"/>
                    <a:pt x="39703" y="97861"/>
                    <a:pt x="48338" y="87247"/>
                  </a:cubicBezTo>
                  <a:cubicBezTo>
                    <a:pt x="53734" y="80052"/>
                    <a:pt x="59671" y="73216"/>
                    <a:pt x="66327" y="66560"/>
                  </a:cubicBezTo>
                  <a:cubicBezTo>
                    <a:pt x="110760" y="22127"/>
                    <a:pt x="168685" y="0"/>
                    <a:pt x="226971" y="0"/>
                  </a:cubicBezTo>
                  <a:cubicBezTo>
                    <a:pt x="285256" y="0"/>
                    <a:pt x="343181" y="22127"/>
                    <a:pt x="387434" y="66560"/>
                  </a:cubicBezTo>
                  <a:lnTo>
                    <a:pt x="920994" y="600120"/>
                  </a:lnTo>
                  <a:lnTo>
                    <a:pt x="2047298" y="1726244"/>
                  </a:lnTo>
                  <a:lnTo>
                    <a:pt x="4425471" y="4104417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9FB74CCB-0493-360D-21F2-DBAE55C05011}"/>
                </a:ext>
              </a:extLst>
            </p:cNvPr>
            <p:cNvSpPr/>
            <p:nvPr/>
          </p:nvSpPr>
          <p:spPr>
            <a:xfrm flipH="1">
              <a:off x="6158063" y="5370316"/>
              <a:ext cx="1594877" cy="1544732"/>
            </a:xfrm>
            <a:custGeom>
              <a:avLst/>
              <a:gdLst>
                <a:gd name="connsiteX0" fmla="*/ 1594878 w 1594877"/>
                <a:gd name="connsiteY0" fmla="*/ 1544733 h 1544732"/>
                <a:gd name="connsiteX1" fmla="*/ 1494678 w 1594877"/>
                <a:gd name="connsiteY1" fmla="*/ 1544733 h 1544732"/>
                <a:gd name="connsiteX2" fmla="*/ 10389 w 1594877"/>
                <a:gd name="connsiteY2" fmla="*/ 60444 h 1544732"/>
                <a:gd name="connsiteX3" fmla="*/ 10389 w 1594877"/>
                <a:gd name="connsiteY3" fmla="*/ 10433 h 1544732"/>
                <a:gd name="connsiteX4" fmla="*/ 35394 w 1594877"/>
                <a:gd name="connsiteY4" fmla="*/ 0 h 1544732"/>
                <a:gd name="connsiteX5" fmla="*/ 60399 w 1594877"/>
                <a:gd name="connsiteY5" fmla="*/ 10433 h 1544732"/>
                <a:gd name="connsiteX6" fmla="*/ 358120 w 1594877"/>
                <a:gd name="connsiteY6" fmla="*/ 308155 h 1544732"/>
                <a:gd name="connsiteX7" fmla="*/ 1594878 w 1594877"/>
                <a:gd name="connsiteY7" fmla="*/ 1544733 h 154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877" h="1544732">
                  <a:moveTo>
                    <a:pt x="1594878" y="1544733"/>
                  </a:moveTo>
                  <a:lnTo>
                    <a:pt x="1494678" y="1544733"/>
                  </a:lnTo>
                  <a:lnTo>
                    <a:pt x="10389" y="60444"/>
                  </a:lnTo>
                  <a:cubicBezTo>
                    <a:pt x="-3463" y="46592"/>
                    <a:pt x="-3463" y="24286"/>
                    <a:pt x="10389" y="10433"/>
                  </a:cubicBezTo>
                  <a:cubicBezTo>
                    <a:pt x="17225" y="3598"/>
                    <a:pt x="26399" y="0"/>
                    <a:pt x="35394" y="0"/>
                  </a:cubicBezTo>
                  <a:cubicBezTo>
                    <a:pt x="44388" y="0"/>
                    <a:pt x="53563" y="3598"/>
                    <a:pt x="60399" y="10433"/>
                  </a:cubicBezTo>
                  <a:lnTo>
                    <a:pt x="358120" y="308155"/>
                  </a:lnTo>
                  <a:lnTo>
                    <a:pt x="1594878" y="1544733"/>
                  </a:ln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26">
              <a:extLst>
                <a:ext uri="{FF2B5EF4-FFF2-40B4-BE49-F238E27FC236}">
                  <a16:creationId xmlns:a16="http://schemas.microsoft.com/office/drawing/2014/main" id="{7C65DE81-5BDA-2EF4-2236-2DF8D40CEFC8}"/>
                </a:ext>
              </a:extLst>
            </p:cNvPr>
            <p:cNvSpPr/>
            <p:nvPr/>
          </p:nvSpPr>
          <p:spPr>
            <a:xfrm flipH="1">
              <a:off x="11221664" y="4466898"/>
              <a:ext cx="959903" cy="1033434"/>
            </a:xfrm>
            <a:custGeom>
              <a:avLst/>
              <a:gdLst>
                <a:gd name="connsiteX0" fmla="*/ 944793 w 959903"/>
                <a:gd name="connsiteY0" fmla="*/ 1018189 h 1033434"/>
                <a:gd name="connsiteX1" fmla="*/ 871397 w 959903"/>
                <a:gd name="connsiteY1" fmla="*/ 1018189 h 1033434"/>
                <a:gd name="connsiteX2" fmla="*/ 0 w 959903"/>
                <a:gd name="connsiteY2" fmla="*/ 146792 h 1033434"/>
                <a:gd name="connsiteX3" fmla="*/ 0 w 959903"/>
                <a:gd name="connsiteY3" fmla="*/ 0 h 1033434"/>
                <a:gd name="connsiteX4" fmla="*/ 944793 w 959903"/>
                <a:gd name="connsiteY4" fmla="*/ 944793 h 1033434"/>
                <a:gd name="connsiteX5" fmla="*/ 944793 w 959903"/>
                <a:gd name="connsiteY5" fmla="*/ 1018189 h 103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903" h="1033434">
                  <a:moveTo>
                    <a:pt x="944793" y="1018189"/>
                  </a:moveTo>
                  <a:cubicBezTo>
                    <a:pt x="924465" y="1038517"/>
                    <a:pt x="891545" y="1038517"/>
                    <a:pt x="871397" y="1018189"/>
                  </a:cubicBezTo>
                  <a:lnTo>
                    <a:pt x="0" y="146792"/>
                  </a:lnTo>
                  <a:lnTo>
                    <a:pt x="0" y="0"/>
                  </a:lnTo>
                  <a:lnTo>
                    <a:pt x="944793" y="944793"/>
                  </a:lnTo>
                  <a:cubicBezTo>
                    <a:pt x="964941" y="965121"/>
                    <a:pt x="964941" y="997861"/>
                    <a:pt x="944793" y="101818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27">
              <a:extLst>
                <a:ext uri="{FF2B5EF4-FFF2-40B4-BE49-F238E27FC236}">
                  <a16:creationId xmlns:a16="http://schemas.microsoft.com/office/drawing/2014/main" id="{6306B905-10E3-B94C-DEF1-E3D639005AFB}"/>
                </a:ext>
              </a:extLst>
            </p:cNvPr>
            <p:cNvSpPr/>
            <p:nvPr/>
          </p:nvSpPr>
          <p:spPr>
            <a:xfrm flipH="1">
              <a:off x="6554229" y="1253172"/>
              <a:ext cx="701489" cy="701489"/>
            </a:xfrm>
            <a:custGeom>
              <a:avLst/>
              <a:gdLst>
                <a:gd name="connsiteX0" fmla="*/ 694339 w 701489"/>
                <a:gd name="connsiteY0" fmla="*/ 694338 h 701489"/>
                <a:gd name="connsiteX1" fmla="*/ 694339 w 701489"/>
                <a:gd name="connsiteY1" fmla="*/ 694338 h 701489"/>
                <a:gd name="connsiteX2" fmla="*/ 659799 w 701489"/>
                <a:gd name="connsiteY2" fmla="*/ 694338 h 701489"/>
                <a:gd name="connsiteX3" fmla="*/ 7151 w 701489"/>
                <a:gd name="connsiteY3" fmla="*/ 41690 h 701489"/>
                <a:gd name="connsiteX4" fmla="*/ 7151 w 701489"/>
                <a:gd name="connsiteY4" fmla="*/ 7151 h 701489"/>
                <a:gd name="connsiteX5" fmla="*/ 7151 w 701489"/>
                <a:gd name="connsiteY5" fmla="*/ 7151 h 701489"/>
                <a:gd name="connsiteX6" fmla="*/ 41690 w 701489"/>
                <a:gd name="connsiteY6" fmla="*/ 7151 h 701489"/>
                <a:gd name="connsiteX7" fmla="*/ 694339 w 701489"/>
                <a:gd name="connsiteY7" fmla="*/ 659799 h 701489"/>
                <a:gd name="connsiteX8" fmla="*/ 694339 w 701489"/>
                <a:gd name="connsiteY8" fmla="*/ 694338 h 7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489" h="701489">
                  <a:moveTo>
                    <a:pt x="694339" y="694338"/>
                  </a:moveTo>
                  <a:lnTo>
                    <a:pt x="694339" y="694338"/>
                  </a:lnTo>
                  <a:cubicBezTo>
                    <a:pt x="684804" y="703873"/>
                    <a:pt x="669333" y="703873"/>
                    <a:pt x="659799" y="694338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694339" y="659799"/>
                  </a:lnTo>
                  <a:cubicBezTo>
                    <a:pt x="703873" y="669333"/>
                    <a:pt x="703873" y="684804"/>
                    <a:pt x="694339" y="69433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28">
              <a:extLst>
                <a:ext uri="{FF2B5EF4-FFF2-40B4-BE49-F238E27FC236}">
                  <a16:creationId xmlns:a16="http://schemas.microsoft.com/office/drawing/2014/main" id="{449B93B0-089A-8978-DB97-F515E683C646}"/>
                </a:ext>
              </a:extLst>
            </p:cNvPr>
            <p:cNvSpPr/>
            <p:nvPr/>
          </p:nvSpPr>
          <p:spPr>
            <a:xfrm flipH="1">
              <a:off x="9338059" y="5464445"/>
              <a:ext cx="249779" cy="249779"/>
            </a:xfrm>
            <a:custGeom>
              <a:avLst/>
              <a:gdLst>
                <a:gd name="connsiteX0" fmla="*/ 242629 w 249779"/>
                <a:gd name="connsiteY0" fmla="*/ 242629 h 249779"/>
                <a:gd name="connsiteX1" fmla="*/ 242629 w 249779"/>
                <a:gd name="connsiteY1" fmla="*/ 242629 h 249779"/>
                <a:gd name="connsiteX2" fmla="*/ 208090 w 249779"/>
                <a:gd name="connsiteY2" fmla="*/ 242629 h 249779"/>
                <a:gd name="connsiteX3" fmla="*/ 7151 w 249779"/>
                <a:gd name="connsiteY3" fmla="*/ 41690 h 249779"/>
                <a:gd name="connsiteX4" fmla="*/ 7151 w 249779"/>
                <a:gd name="connsiteY4" fmla="*/ 7151 h 249779"/>
                <a:gd name="connsiteX5" fmla="*/ 7151 w 249779"/>
                <a:gd name="connsiteY5" fmla="*/ 7151 h 249779"/>
                <a:gd name="connsiteX6" fmla="*/ 41690 w 249779"/>
                <a:gd name="connsiteY6" fmla="*/ 7151 h 249779"/>
                <a:gd name="connsiteX7" fmla="*/ 242629 w 249779"/>
                <a:gd name="connsiteY7" fmla="*/ 208090 h 249779"/>
                <a:gd name="connsiteX8" fmla="*/ 242629 w 249779"/>
                <a:gd name="connsiteY8" fmla="*/ 242629 h 2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79" h="249779">
                  <a:moveTo>
                    <a:pt x="242629" y="242629"/>
                  </a:moveTo>
                  <a:lnTo>
                    <a:pt x="242629" y="242629"/>
                  </a:lnTo>
                  <a:cubicBezTo>
                    <a:pt x="233095" y="252164"/>
                    <a:pt x="217624" y="252164"/>
                    <a:pt x="208090" y="242629"/>
                  </a:cubicBezTo>
                  <a:lnTo>
                    <a:pt x="7151" y="41690"/>
                  </a:lnTo>
                  <a:cubicBezTo>
                    <a:pt x="-2384" y="32155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29" y="208090"/>
                  </a:lnTo>
                  <a:cubicBezTo>
                    <a:pt x="252164" y="217624"/>
                    <a:pt x="252164" y="233095"/>
                    <a:pt x="242629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87CD9414-5142-13EF-E3CD-4645DAD3816E}"/>
                </a:ext>
              </a:extLst>
            </p:cNvPr>
            <p:cNvSpPr/>
            <p:nvPr/>
          </p:nvSpPr>
          <p:spPr>
            <a:xfrm flipH="1">
              <a:off x="4852676" y="4977522"/>
              <a:ext cx="867978" cy="867979"/>
            </a:xfrm>
            <a:custGeom>
              <a:avLst/>
              <a:gdLst>
                <a:gd name="connsiteX0" fmla="*/ 855836 w 867978"/>
                <a:gd name="connsiteY0" fmla="*/ 855836 h 867979"/>
                <a:gd name="connsiteX1" fmla="*/ 855836 w 867978"/>
                <a:gd name="connsiteY1" fmla="*/ 855836 h 867979"/>
                <a:gd name="connsiteX2" fmla="*/ 797551 w 867978"/>
                <a:gd name="connsiteY2" fmla="*/ 855836 h 867979"/>
                <a:gd name="connsiteX3" fmla="*/ 12143 w 867978"/>
                <a:gd name="connsiteY3" fmla="*/ 70427 h 867979"/>
                <a:gd name="connsiteX4" fmla="*/ 12143 w 867978"/>
                <a:gd name="connsiteY4" fmla="*/ 12143 h 867979"/>
                <a:gd name="connsiteX5" fmla="*/ 12143 w 867978"/>
                <a:gd name="connsiteY5" fmla="*/ 12143 h 867979"/>
                <a:gd name="connsiteX6" fmla="*/ 70427 w 867978"/>
                <a:gd name="connsiteY6" fmla="*/ 12143 h 867979"/>
                <a:gd name="connsiteX7" fmla="*/ 855836 w 867978"/>
                <a:gd name="connsiteY7" fmla="*/ 797551 h 867979"/>
                <a:gd name="connsiteX8" fmla="*/ 855836 w 867978"/>
                <a:gd name="connsiteY8" fmla="*/ 855836 h 86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978" h="867979">
                  <a:moveTo>
                    <a:pt x="855836" y="855836"/>
                  </a:moveTo>
                  <a:lnTo>
                    <a:pt x="855836" y="855836"/>
                  </a:lnTo>
                  <a:cubicBezTo>
                    <a:pt x="839646" y="872027"/>
                    <a:pt x="813561" y="872027"/>
                    <a:pt x="797551" y="855836"/>
                  </a:cubicBezTo>
                  <a:lnTo>
                    <a:pt x="12143" y="70427"/>
                  </a:lnTo>
                  <a:cubicBezTo>
                    <a:pt x="-4048" y="54237"/>
                    <a:pt x="-4048" y="28153"/>
                    <a:pt x="12143" y="12143"/>
                  </a:cubicBezTo>
                  <a:lnTo>
                    <a:pt x="12143" y="12143"/>
                  </a:lnTo>
                  <a:cubicBezTo>
                    <a:pt x="28333" y="-4048"/>
                    <a:pt x="54417" y="-4048"/>
                    <a:pt x="70427" y="12143"/>
                  </a:cubicBezTo>
                  <a:lnTo>
                    <a:pt x="855836" y="797551"/>
                  </a:lnTo>
                  <a:cubicBezTo>
                    <a:pt x="872026" y="813742"/>
                    <a:pt x="872026" y="839826"/>
                    <a:pt x="855836" y="85583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30">
              <a:extLst>
                <a:ext uri="{FF2B5EF4-FFF2-40B4-BE49-F238E27FC236}">
                  <a16:creationId xmlns:a16="http://schemas.microsoft.com/office/drawing/2014/main" id="{FE0CDECF-8DDB-B236-F2E9-42EC0D031DFC}"/>
                </a:ext>
              </a:extLst>
            </p:cNvPr>
            <p:cNvSpPr/>
            <p:nvPr/>
          </p:nvSpPr>
          <p:spPr>
            <a:xfrm flipH="1">
              <a:off x="8981872" y="456610"/>
              <a:ext cx="249780" cy="249780"/>
            </a:xfrm>
            <a:custGeom>
              <a:avLst/>
              <a:gdLst>
                <a:gd name="connsiteX0" fmla="*/ 242630 w 249780"/>
                <a:gd name="connsiteY0" fmla="*/ 242629 h 249780"/>
                <a:gd name="connsiteX1" fmla="*/ 242630 w 249780"/>
                <a:gd name="connsiteY1" fmla="*/ 242629 h 249780"/>
                <a:gd name="connsiteX2" fmla="*/ 208090 w 249780"/>
                <a:gd name="connsiteY2" fmla="*/ 242629 h 249780"/>
                <a:gd name="connsiteX3" fmla="*/ 7151 w 249780"/>
                <a:gd name="connsiteY3" fmla="*/ 41690 h 249780"/>
                <a:gd name="connsiteX4" fmla="*/ 7151 w 249780"/>
                <a:gd name="connsiteY4" fmla="*/ 7151 h 249780"/>
                <a:gd name="connsiteX5" fmla="*/ 7151 w 249780"/>
                <a:gd name="connsiteY5" fmla="*/ 7151 h 249780"/>
                <a:gd name="connsiteX6" fmla="*/ 41690 w 249780"/>
                <a:gd name="connsiteY6" fmla="*/ 7151 h 249780"/>
                <a:gd name="connsiteX7" fmla="*/ 242630 w 249780"/>
                <a:gd name="connsiteY7" fmla="*/ 208090 h 249780"/>
                <a:gd name="connsiteX8" fmla="*/ 242630 w 249780"/>
                <a:gd name="connsiteY8" fmla="*/ 242629 h 2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80" h="249780">
                  <a:moveTo>
                    <a:pt x="242630" y="242629"/>
                  </a:moveTo>
                  <a:lnTo>
                    <a:pt x="242630" y="242629"/>
                  </a:lnTo>
                  <a:cubicBezTo>
                    <a:pt x="233095" y="252164"/>
                    <a:pt x="217625" y="252164"/>
                    <a:pt x="208090" y="242629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30" y="208090"/>
                  </a:lnTo>
                  <a:cubicBezTo>
                    <a:pt x="252164" y="217624"/>
                    <a:pt x="252164" y="233095"/>
                    <a:pt x="242630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31">
              <a:extLst>
                <a:ext uri="{FF2B5EF4-FFF2-40B4-BE49-F238E27FC236}">
                  <a16:creationId xmlns:a16="http://schemas.microsoft.com/office/drawing/2014/main" id="{E6642546-E8B5-E01E-8102-4B8BBF87CF43}"/>
                </a:ext>
              </a:extLst>
            </p:cNvPr>
            <p:cNvSpPr/>
            <p:nvPr/>
          </p:nvSpPr>
          <p:spPr>
            <a:xfrm flipH="1">
              <a:off x="11561345" y="648510"/>
              <a:ext cx="620222" cy="662182"/>
            </a:xfrm>
            <a:custGeom>
              <a:avLst/>
              <a:gdLst>
                <a:gd name="connsiteX0" fmla="*/ 611453 w 620222"/>
                <a:gd name="connsiteY0" fmla="*/ 653548 h 662182"/>
                <a:gd name="connsiteX1" fmla="*/ 569538 w 620222"/>
                <a:gd name="connsiteY1" fmla="*/ 653548 h 662182"/>
                <a:gd name="connsiteX2" fmla="*/ 0 w 620222"/>
                <a:gd name="connsiteY2" fmla="*/ 83830 h 662182"/>
                <a:gd name="connsiteX3" fmla="*/ 0 w 620222"/>
                <a:gd name="connsiteY3" fmla="*/ 0 h 662182"/>
                <a:gd name="connsiteX4" fmla="*/ 611453 w 620222"/>
                <a:gd name="connsiteY4" fmla="*/ 611453 h 662182"/>
                <a:gd name="connsiteX5" fmla="*/ 611453 w 620222"/>
                <a:gd name="connsiteY5" fmla="*/ 653548 h 66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222" h="662182">
                  <a:moveTo>
                    <a:pt x="611453" y="653548"/>
                  </a:moveTo>
                  <a:cubicBezTo>
                    <a:pt x="599940" y="665061"/>
                    <a:pt x="581051" y="665061"/>
                    <a:pt x="569538" y="653548"/>
                  </a:cubicBezTo>
                  <a:lnTo>
                    <a:pt x="0" y="83830"/>
                  </a:lnTo>
                  <a:lnTo>
                    <a:pt x="0" y="0"/>
                  </a:lnTo>
                  <a:lnTo>
                    <a:pt x="611453" y="611453"/>
                  </a:lnTo>
                  <a:cubicBezTo>
                    <a:pt x="623146" y="623146"/>
                    <a:pt x="623146" y="641855"/>
                    <a:pt x="611453" y="65354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32">
              <a:extLst>
                <a:ext uri="{FF2B5EF4-FFF2-40B4-BE49-F238E27FC236}">
                  <a16:creationId xmlns:a16="http://schemas.microsoft.com/office/drawing/2014/main" id="{7F0A24E1-B2CF-AA3D-450F-7AA0BD3F0CF9}"/>
                </a:ext>
              </a:extLst>
            </p:cNvPr>
            <p:cNvSpPr/>
            <p:nvPr/>
          </p:nvSpPr>
          <p:spPr>
            <a:xfrm flipH="1">
              <a:off x="7172474" y="5268138"/>
              <a:ext cx="1863290" cy="1646911"/>
            </a:xfrm>
            <a:custGeom>
              <a:avLst/>
              <a:gdLst>
                <a:gd name="connsiteX0" fmla="*/ 1863291 w 1863290"/>
                <a:gd name="connsiteY0" fmla="*/ 1646911 h 1646911"/>
                <a:gd name="connsiteX1" fmla="*/ 1430291 w 1863290"/>
                <a:gd name="connsiteY1" fmla="*/ 1646911 h 1646911"/>
                <a:gd name="connsiteX2" fmla="*/ 44942 w 1863290"/>
                <a:gd name="connsiteY2" fmla="*/ 261563 h 1646911"/>
                <a:gd name="connsiteX3" fmla="*/ 28932 w 1863290"/>
                <a:gd name="connsiteY3" fmla="*/ 63861 h 1646911"/>
                <a:gd name="connsiteX4" fmla="*/ 44942 w 1863290"/>
                <a:gd name="connsiteY4" fmla="*/ 44973 h 1646911"/>
                <a:gd name="connsiteX5" fmla="*/ 153058 w 1863290"/>
                <a:gd name="connsiteY5" fmla="*/ 0 h 1646911"/>
                <a:gd name="connsiteX6" fmla="*/ 261352 w 1863290"/>
                <a:gd name="connsiteY6" fmla="*/ 44973 h 1646911"/>
                <a:gd name="connsiteX7" fmla="*/ 1209563 w 1863290"/>
                <a:gd name="connsiteY7" fmla="*/ 993184 h 1646911"/>
                <a:gd name="connsiteX8" fmla="*/ 1863291 w 1863290"/>
                <a:gd name="connsiteY8" fmla="*/ 1646911 h 164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290" h="1646911">
                  <a:moveTo>
                    <a:pt x="1863291" y="1646911"/>
                  </a:moveTo>
                  <a:lnTo>
                    <a:pt x="1430291" y="1646911"/>
                  </a:lnTo>
                  <a:lnTo>
                    <a:pt x="44942" y="261563"/>
                  </a:lnTo>
                  <a:cubicBezTo>
                    <a:pt x="-9025" y="207596"/>
                    <a:pt x="-14422" y="123586"/>
                    <a:pt x="28932" y="63861"/>
                  </a:cubicBezTo>
                  <a:cubicBezTo>
                    <a:pt x="33609" y="57206"/>
                    <a:pt x="39006" y="50909"/>
                    <a:pt x="44942" y="44973"/>
                  </a:cubicBezTo>
                  <a:cubicBezTo>
                    <a:pt x="74804" y="15111"/>
                    <a:pt x="114021" y="0"/>
                    <a:pt x="153058" y="0"/>
                  </a:cubicBezTo>
                  <a:cubicBezTo>
                    <a:pt x="192094" y="0"/>
                    <a:pt x="231490" y="15111"/>
                    <a:pt x="261352" y="44973"/>
                  </a:cubicBezTo>
                  <a:lnTo>
                    <a:pt x="1209563" y="993184"/>
                  </a:lnTo>
                  <a:lnTo>
                    <a:pt x="1863291" y="1646911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7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33">
              <a:extLst>
                <a:ext uri="{FF2B5EF4-FFF2-40B4-BE49-F238E27FC236}">
                  <a16:creationId xmlns:a16="http://schemas.microsoft.com/office/drawing/2014/main" id="{70E75DE8-AEF2-633C-2CBC-DFF8F0F7FE58}"/>
                </a:ext>
              </a:extLst>
            </p:cNvPr>
            <p:cNvSpPr/>
            <p:nvPr/>
          </p:nvSpPr>
          <p:spPr>
            <a:xfrm rot="802202" flipH="1">
              <a:off x="7592049" y="1923832"/>
              <a:ext cx="541475" cy="541475"/>
            </a:xfrm>
            <a:custGeom>
              <a:avLst/>
              <a:gdLst>
                <a:gd name="connsiteX0" fmla="*/ 541475 w 541475"/>
                <a:gd name="connsiteY0" fmla="*/ 270737 h 541475"/>
                <a:gd name="connsiteX1" fmla="*/ 270738 w 541475"/>
                <a:gd name="connsiteY1" fmla="*/ 541475 h 541475"/>
                <a:gd name="connsiteX2" fmla="*/ 0 w 541475"/>
                <a:gd name="connsiteY2" fmla="*/ 270737 h 541475"/>
                <a:gd name="connsiteX3" fmla="*/ 270738 w 541475"/>
                <a:gd name="connsiteY3" fmla="*/ 0 h 541475"/>
                <a:gd name="connsiteX4" fmla="*/ 541475 w 541475"/>
                <a:gd name="connsiteY4" fmla="*/ 270737 h 5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475" h="541475">
                  <a:moveTo>
                    <a:pt x="541475" y="270737"/>
                  </a:moveTo>
                  <a:cubicBezTo>
                    <a:pt x="541475" y="420262"/>
                    <a:pt x="420262" y="541475"/>
                    <a:pt x="270738" y="541475"/>
                  </a:cubicBezTo>
                  <a:cubicBezTo>
                    <a:pt x="121213" y="541475"/>
                    <a:pt x="0" y="420262"/>
                    <a:pt x="0" y="270737"/>
                  </a:cubicBezTo>
                  <a:cubicBezTo>
                    <a:pt x="0" y="121213"/>
                    <a:pt x="121213" y="0"/>
                    <a:pt x="270738" y="0"/>
                  </a:cubicBezTo>
                  <a:cubicBezTo>
                    <a:pt x="420262" y="0"/>
                    <a:pt x="541475" y="121213"/>
                    <a:pt x="541475" y="27073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34">
              <a:extLst>
                <a:ext uri="{FF2B5EF4-FFF2-40B4-BE49-F238E27FC236}">
                  <a16:creationId xmlns:a16="http://schemas.microsoft.com/office/drawing/2014/main" id="{2249F4FC-6490-CB8A-C13A-3F06DBD10C2C}"/>
                </a:ext>
              </a:extLst>
            </p:cNvPr>
            <p:cNvSpPr/>
            <p:nvPr/>
          </p:nvSpPr>
          <p:spPr>
            <a:xfrm flipH="1">
              <a:off x="10427440" y="1122166"/>
              <a:ext cx="751948" cy="751948"/>
            </a:xfrm>
            <a:custGeom>
              <a:avLst/>
              <a:gdLst>
                <a:gd name="connsiteX0" fmla="*/ 751949 w 751948"/>
                <a:gd name="connsiteY0" fmla="*/ 375974 h 751948"/>
                <a:gd name="connsiteX1" fmla="*/ 375974 w 751948"/>
                <a:gd name="connsiteY1" fmla="*/ 751949 h 751948"/>
                <a:gd name="connsiteX2" fmla="*/ 0 w 751948"/>
                <a:gd name="connsiteY2" fmla="*/ 375974 h 751948"/>
                <a:gd name="connsiteX3" fmla="*/ 375974 w 751948"/>
                <a:gd name="connsiteY3" fmla="*/ 0 h 751948"/>
                <a:gd name="connsiteX4" fmla="*/ 751949 w 751948"/>
                <a:gd name="connsiteY4" fmla="*/ 375974 h 75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948" h="751948">
                  <a:moveTo>
                    <a:pt x="751949" y="375974"/>
                  </a:moveTo>
                  <a:cubicBezTo>
                    <a:pt x="751949" y="583619"/>
                    <a:pt x="583619" y="751949"/>
                    <a:pt x="375974" y="751949"/>
                  </a:cubicBezTo>
                  <a:cubicBezTo>
                    <a:pt x="168329" y="751949"/>
                    <a:pt x="0" y="583619"/>
                    <a:pt x="0" y="375974"/>
                  </a:cubicBezTo>
                  <a:cubicBezTo>
                    <a:pt x="0" y="168330"/>
                    <a:pt x="168329" y="0"/>
                    <a:pt x="375974" y="0"/>
                  </a:cubicBezTo>
                  <a:cubicBezTo>
                    <a:pt x="583619" y="0"/>
                    <a:pt x="751949" y="168329"/>
                    <a:pt x="751949" y="375974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129FE6D9-BFCD-64DE-89BE-C73A1B5B2C8C}"/>
                </a:ext>
              </a:extLst>
            </p:cNvPr>
            <p:cNvSpPr/>
            <p:nvPr/>
          </p:nvSpPr>
          <p:spPr>
            <a:xfrm flipH="1">
              <a:off x="8880548" y="3064460"/>
              <a:ext cx="2244333" cy="2244332"/>
            </a:xfrm>
            <a:custGeom>
              <a:avLst/>
              <a:gdLst>
                <a:gd name="connsiteX0" fmla="*/ 1121987 w 2244333"/>
                <a:gd name="connsiteY0" fmla="*/ 0 h 2244332"/>
                <a:gd name="connsiteX1" fmla="*/ 1076474 w 2244333"/>
                <a:gd name="connsiteY1" fmla="*/ 899 h 2244332"/>
                <a:gd name="connsiteX2" fmla="*/ 1076474 w 2244333"/>
                <a:gd name="connsiteY2" fmla="*/ 899 h 2244332"/>
                <a:gd name="connsiteX3" fmla="*/ 610733 w 2244333"/>
                <a:gd name="connsiteY3" fmla="*/ 122866 h 2244332"/>
                <a:gd name="connsiteX4" fmla="*/ 325605 w 2244333"/>
                <a:gd name="connsiteY4" fmla="*/ 331721 h 2244332"/>
                <a:gd name="connsiteX5" fmla="*/ 257425 w 2244333"/>
                <a:gd name="connsiteY5" fmla="*/ 406916 h 2244332"/>
                <a:gd name="connsiteX6" fmla="*/ 148231 w 2244333"/>
                <a:gd name="connsiteY6" fmla="*/ 564321 h 2244332"/>
                <a:gd name="connsiteX7" fmla="*/ 0 w 2244333"/>
                <a:gd name="connsiteY7" fmla="*/ 1122166 h 2244332"/>
                <a:gd name="connsiteX8" fmla="*/ 1122167 w 2244333"/>
                <a:gd name="connsiteY8" fmla="*/ 2244333 h 2244332"/>
                <a:gd name="connsiteX9" fmla="*/ 1621547 w 2244333"/>
                <a:gd name="connsiteY9" fmla="*/ 2127223 h 2244332"/>
                <a:gd name="connsiteX10" fmla="*/ 1621727 w 2244333"/>
                <a:gd name="connsiteY10" fmla="*/ 2127223 h 2244332"/>
                <a:gd name="connsiteX11" fmla="*/ 1837417 w 2244333"/>
                <a:gd name="connsiteY11" fmla="*/ 1986907 h 2244332"/>
                <a:gd name="connsiteX12" fmla="*/ 1931141 w 2244333"/>
                <a:gd name="connsiteY12" fmla="*/ 1900020 h 2244332"/>
                <a:gd name="connsiteX13" fmla="*/ 2121467 w 2244333"/>
                <a:gd name="connsiteY13" fmla="*/ 1633600 h 2244332"/>
                <a:gd name="connsiteX14" fmla="*/ 2243434 w 2244333"/>
                <a:gd name="connsiteY14" fmla="*/ 1167679 h 2244332"/>
                <a:gd name="connsiteX15" fmla="*/ 2244333 w 2244333"/>
                <a:gd name="connsiteY15" fmla="*/ 1122166 h 2244332"/>
                <a:gd name="connsiteX16" fmla="*/ 1122167 w 2244333"/>
                <a:gd name="connsiteY16" fmla="*/ 0 h 2244332"/>
                <a:gd name="connsiteX17" fmla="*/ 2152768 w 2244333"/>
                <a:gd name="connsiteY17" fmla="*/ 1122166 h 2244332"/>
                <a:gd name="connsiteX18" fmla="*/ 2052928 w 2244333"/>
                <a:gd name="connsiteY18" fmla="*/ 1565240 h 2244332"/>
                <a:gd name="connsiteX19" fmla="*/ 1853787 w 2244333"/>
                <a:gd name="connsiteY19" fmla="*/ 1848031 h 2244332"/>
                <a:gd name="connsiteX20" fmla="*/ 1772296 w 2244333"/>
                <a:gd name="connsiteY20" fmla="*/ 1921966 h 2244332"/>
                <a:gd name="connsiteX21" fmla="*/ 1561823 w 2244333"/>
                <a:gd name="connsiteY21" fmla="*/ 2054727 h 2244332"/>
                <a:gd name="connsiteX22" fmla="*/ 1121987 w 2244333"/>
                <a:gd name="connsiteY22" fmla="*/ 2152948 h 2244332"/>
                <a:gd name="connsiteX23" fmla="*/ 91205 w 2244333"/>
                <a:gd name="connsiteY23" fmla="*/ 1122166 h 2244332"/>
                <a:gd name="connsiteX24" fmla="*/ 216950 w 2244333"/>
                <a:gd name="connsiteY24" fmla="*/ 628723 h 2244332"/>
                <a:gd name="connsiteX25" fmla="*/ 322187 w 2244333"/>
                <a:gd name="connsiteY25" fmla="*/ 471857 h 2244332"/>
                <a:gd name="connsiteX26" fmla="*/ 390186 w 2244333"/>
                <a:gd name="connsiteY26" fmla="*/ 396482 h 2244332"/>
                <a:gd name="connsiteX27" fmla="*/ 678913 w 2244333"/>
                <a:gd name="connsiteY27" fmla="*/ 191225 h 2244332"/>
                <a:gd name="connsiteX28" fmla="*/ 1121987 w 2244333"/>
                <a:gd name="connsiteY28" fmla="*/ 91385 h 2244332"/>
                <a:gd name="connsiteX29" fmla="*/ 1167859 w 2244333"/>
                <a:gd name="connsiteY29" fmla="*/ 92464 h 2244332"/>
                <a:gd name="connsiteX30" fmla="*/ 2151689 w 2244333"/>
                <a:gd name="connsiteY30" fmla="*/ 1076114 h 2244332"/>
                <a:gd name="connsiteX31" fmla="*/ 2151689 w 2244333"/>
                <a:gd name="connsiteY31" fmla="*/ 1076114 h 2244332"/>
                <a:gd name="connsiteX32" fmla="*/ 2152768 w 2244333"/>
                <a:gd name="connsiteY32" fmla="*/ 1122166 h 224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44333" h="2244332">
                  <a:moveTo>
                    <a:pt x="1121987" y="0"/>
                  </a:moveTo>
                  <a:cubicBezTo>
                    <a:pt x="1106696" y="0"/>
                    <a:pt x="1091585" y="360"/>
                    <a:pt x="1076474" y="899"/>
                  </a:cubicBezTo>
                  <a:lnTo>
                    <a:pt x="1076474" y="899"/>
                  </a:lnTo>
                  <a:cubicBezTo>
                    <a:pt x="909174" y="7555"/>
                    <a:pt x="751409" y="50909"/>
                    <a:pt x="610733" y="122866"/>
                  </a:cubicBezTo>
                  <a:cubicBezTo>
                    <a:pt x="504777" y="177374"/>
                    <a:pt x="408715" y="248071"/>
                    <a:pt x="325605" y="331721"/>
                  </a:cubicBezTo>
                  <a:cubicBezTo>
                    <a:pt x="301859" y="355646"/>
                    <a:pt x="279013" y="380831"/>
                    <a:pt x="257425" y="406916"/>
                  </a:cubicBezTo>
                  <a:cubicBezTo>
                    <a:pt x="216770" y="456026"/>
                    <a:pt x="180252" y="508735"/>
                    <a:pt x="148231" y="564321"/>
                  </a:cubicBezTo>
                  <a:cubicBezTo>
                    <a:pt x="53968" y="728743"/>
                    <a:pt x="0" y="919248"/>
                    <a:pt x="0" y="1122166"/>
                  </a:cubicBezTo>
                  <a:cubicBezTo>
                    <a:pt x="0" y="1741894"/>
                    <a:pt x="502438" y="2244333"/>
                    <a:pt x="1122167" y="2244333"/>
                  </a:cubicBezTo>
                  <a:cubicBezTo>
                    <a:pt x="1301699" y="2244333"/>
                    <a:pt x="1471157" y="2202238"/>
                    <a:pt x="1621547" y="2127223"/>
                  </a:cubicBezTo>
                  <a:lnTo>
                    <a:pt x="1621727" y="2127223"/>
                  </a:lnTo>
                  <a:cubicBezTo>
                    <a:pt x="1699080" y="2088726"/>
                    <a:pt x="1771397" y="2041595"/>
                    <a:pt x="1837417" y="1986907"/>
                  </a:cubicBezTo>
                  <a:cubicBezTo>
                    <a:pt x="1870158" y="1959744"/>
                    <a:pt x="1901459" y="1930781"/>
                    <a:pt x="1931141" y="1900020"/>
                  </a:cubicBezTo>
                  <a:cubicBezTo>
                    <a:pt x="2006696" y="1821407"/>
                    <a:pt x="2071097" y="1731640"/>
                    <a:pt x="2121467" y="1633600"/>
                  </a:cubicBezTo>
                  <a:cubicBezTo>
                    <a:pt x="2193424" y="1492924"/>
                    <a:pt x="2236778" y="1334979"/>
                    <a:pt x="2243434" y="1167679"/>
                  </a:cubicBezTo>
                  <a:cubicBezTo>
                    <a:pt x="2243973" y="1152568"/>
                    <a:pt x="2244333" y="1137457"/>
                    <a:pt x="2244333" y="1122166"/>
                  </a:cubicBezTo>
                  <a:cubicBezTo>
                    <a:pt x="2244333" y="502438"/>
                    <a:pt x="1741895" y="0"/>
                    <a:pt x="1122167" y="0"/>
                  </a:cubicBezTo>
                  <a:close/>
                  <a:moveTo>
                    <a:pt x="2152768" y="1122166"/>
                  </a:moveTo>
                  <a:cubicBezTo>
                    <a:pt x="2152768" y="1280831"/>
                    <a:pt x="2116970" y="1431041"/>
                    <a:pt x="2052928" y="1565240"/>
                  </a:cubicBezTo>
                  <a:cubicBezTo>
                    <a:pt x="2002738" y="1670477"/>
                    <a:pt x="1935099" y="1766000"/>
                    <a:pt x="1853787" y="1848031"/>
                  </a:cubicBezTo>
                  <a:cubicBezTo>
                    <a:pt x="1828063" y="1874115"/>
                    <a:pt x="1800899" y="1898760"/>
                    <a:pt x="1772296" y="1921966"/>
                  </a:cubicBezTo>
                  <a:cubicBezTo>
                    <a:pt x="1708075" y="1974135"/>
                    <a:pt x="1637557" y="2018928"/>
                    <a:pt x="1561823" y="2054727"/>
                  </a:cubicBezTo>
                  <a:cubicBezTo>
                    <a:pt x="1428523" y="2117689"/>
                    <a:pt x="1279392" y="2152948"/>
                    <a:pt x="1121987" y="2152948"/>
                  </a:cubicBezTo>
                  <a:cubicBezTo>
                    <a:pt x="552808" y="2152948"/>
                    <a:pt x="91205" y="1691345"/>
                    <a:pt x="91205" y="1122166"/>
                  </a:cubicBezTo>
                  <a:cubicBezTo>
                    <a:pt x="91205" y="943354"/>
                    <a:pt x="136718" y="775155"/>
                    <a:pt x="216950" y="628723"/>
                  </a:cubicBezTo>
                  <a:cubicBezTo>
                    <a:pt x="247172" y="573136"/>
                    <a:pt x="282610" y="520607"/>
                    <a:pt x="322187" y="471857"/>
                  </a:cubicBezTo>
                  <a:cubicBezTo>
                    <a:pt x="343594" y="445592"/>
                    <a:pt x="366260" y="420408"/>
                    <a:pt x="390186" y="396482"/>
                  </a:cubicBezTo>
                  <a:cubicBezTo>
                    <a:pt x="473296" y="312472"/>
                    <a:pt x="570977" y="242674"/>
                    <a:pt x="678913" y="191225"/>
                  </a:cubicBezTo>
                  <a:cubicBezTo>
                    <a:pt x="813112" y="127184"/>
                    <a:pt x="963322" y="91385"/>
                    <a:pt x="1121987" y="91385"/>
                  </a:cubicBezTo>
                  <a:cubicBezTo>
                    <a:pt x="1137278" y="91385"/>
                    <a:pt x="1152748" y="91745"/>
                    <a:pt x="1167859" y="92464"/>
                  </a:cubicBezTo>
                  <a:cubicBezTo>
                    <a:pt x="1700699" y="115670"/>
                    <a:pt x="2128303" y="543274"/>
                    <a:pt x="2151689" y="1076114"/>
                  </a:cubicBezTo>
                  <a:lnTo>
                    <a:pt x="2151689" y="1076114"/>
                  </a:lnTo>
                  <a:cubicBezTo>
                    <a:pt x="2152408" y="1091585"/>
                    <a:pt x="2152768" y="1106876"/>
                    <a:pt x="2152768" y="112216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id="{C2DB5FEE-FF58-036D-7E4E-1E6261434FB6}"/>
                </a:ext>
              </a:extLst>
            </p:cNvPr>
            <p:cNvSpPr/>
            <p:nvPr/>
          </p:nvSpPr>
          <p:spPr>
            <a:xfrm flipH="1">
              <a:off x="9154164" y="3337896"/>
              <a:ext cx="1697461" cy="1697461"/>
            </a:xfrm>
            <a:custGeom>
              <a:avLst/>
              <a:gdLst>
                <a:gd name="connsiteX0" fmla="*/ 1653208 w 1697461"/>
                <a:gd name="connsiteY0" fmla="*/ 577633 h 1697461"/>
                <a:gd name="connsiteX1" fmla="*/ 1653208 w 1697461"/>
                <a:gd name="connsiteY1" fmla="*/ 577633 h 1697461"/>
                <a:gd name="connsiteX2" fmla="*/ 1119828 w 1697461"/>
                <a:gd name="connsiteY2" fmla="*/ 44253 h 1697461"/>
                <a:gd name="connsiteX3" fmla="*/ 848731 w 1697461"/>
                <a:gd name="connsiteY3" fmla="*/ 0 h 1697461"/>
                <a:gd name="connsiteX4" fmla="*/ 544173 w 1697461"/>
                <a:gd name="connsiteY4" fmla="*/ 56306 h 1697461"/>
                <a:gd name="connsiteX5" fmla="*/ 245553 w 1697461"/>
                <a:gd name="connsiteY5" fmla="*/ 251669 h 1697461"/>
                <a:gd name="connsiteX6" fmla="*/ 178453 w 1697461"/>
                <a:gd name="connsiteY6" fmla="*/ 327943 h 1697461"/>
                <a:gd name="connsiteX7" fmla="*/ 81311 w 1697461"/>
                <a:gd name="connsiteY7" fmla="*/ 485709 h 1697461"/>
                <a:gd name="connsiteX8" fmla="*/ 0 w 1697461"/>
                <a:gd name="connsiteY8" fmla="*/ 848731 h 1697461"/>
                <a:gd name="connsiteX9" fmla="*/ 848731 w 1697461"/>
                <a:gd name="connsiteY9" fmla="*/ 1697461 h 1697461"/>
                <a:gd name="connsiteX10" fmla="*/ 1166600 w 1697461"/>
                <a:gd name="connsiteY10" fmla="*/ 1635938 h 1697461"/>
                <a:gd name="connsiteX11" fmla="*/ 1369518 w 1697461"/>
                <a:gd name="connsiteY11" fmla="*/ 1519008 h 1697461"/>
                <a:gd name="connsiteX12" fmla="*/ 1445792 w 1697461"/>
                <a:gd name="connsiteY12" fmla="*/ 1451909 h 1697461"/>
                <a:gd name="connsiteX13" fmla="*/ 1641155 w 1697461"/>
                <a:gd name="connsiteY13" fmla="*/ 1153288 h 1697461"/>
                <a:gd name="connsiteX14" fmla="*/ 1697461 w 1697461"/>
                <a:gd name="connsiteY14" fmla="*/ 848731 h 1697461"/>
                <a:gd name="connsiteX15" fmla="*/ 1653208 w 1697461"/>
                <a:gd name="connsiteY15" fmla="*/ 577633 h 1697461"/>
                <a:gd name="connsiteX16" fmla="*/ 1377254 w 1697461"/>
                <a:gd name="connsiteY16" fmla="*/ 1383370 h 1697461"/>
                <a:gd name="connsiteX17" fmla="*/ 1300440 w 1697461"/>
                <a:gd name="connsiteY17" fmla="*/ 1449750 h 1697461"/>
                <a:gd name="connsiteX18" fmla="*/ 1099500 w 1697461"/>
                <a:gd name="connsiteY18" fmla="*/ 1557505 h 1697461"/>
                <a:gd name="connsiteX19" fmla="*/ 848731 w 1697461"/>
                <a:gd name="connsiteY19" fmla="*/ 1600499 h 1697461"/>
                <a:gd name="connsiteX20" fmla="*/ 96962 w 1697461"/>
                <a:gd name="connsiteY20" fmla="*/ 848731 h 1697461"/>
                <a:gd name="connsiteX21" fmla="*/ 155427 w 1697461"/>
                <a:gd name="connsiteY21" fmla="*/ 557485 h 1697461"/>
                <a:gd name="connsiteX22" fmla="*/ 247531 w 1697461"/>
                <a:gd name="connsiteY22" fmla="*/ 397022 h 1697461"/>
                <a:gd name="connsiteX23" fmla="*/ 314091 w 1697461"/>
                <a:gd name="connsiteY23" fmla="*/ 320208 h 1697461"/>
                <a:gd name="connsiteX24" fmla="*/ 620088 w 1697461"/>
                <a:gd name="connsiteY24" fmla="*/ 132220 h 1697461"/>
                <a:gd name="connsiteX25" fmla="*/ 848731 w 1697461"/>
                <a:gd name="connsiteY25" fmla="*/ 96782 h 1697461"/>
                <a:gd name="connsiteX26" fmla="*/ 1600679 w 1697461"/>
                <a:gd name="connsiteY26" fmla="*/ 848731 h 1697461"/>
                <a:gd name="connsiteX27" fmla="*/ 1565241 w 1697461"/>
                <a:gd name="connsiteY27" fmla="*/ 1077373 h 1697461"/>
                <a:gd name="connsiteX28" fmla="*/ 1377254 w 1697461"/>
                <a:gd name="connsiteY28" fmla="*/ 1383370 h 169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97461" h="1697461">
                  <a:moveTo>
                    <a:pt x="1653208" y="577633"/>
                  </a:moveTo>
                  <a:lnTo>
                    <a:pt x="1653208" y="577633"/>
                  </a:lnTo>
                  <a:cubicBezTo>
                    <a:pt x="1568659" y="326864"/>
                    <a:pt x="1370418" y="128623"/>
                    <a:pt x="1119828" y="44253"/>
                  </a:cubicBezTo>
                  <a:cubicBezTo>
                    <a:pt x="1034739" y="15471"/>
                    <a:pt x="943534" y="0"/>
                    <a:pt x="848731" y="0"/>
                  </a:cubicBezTo>
                  <a:cubicBezTo>
                    <a:pt x="741335" y="0"/>
                    <a:pt x="638617" y="19968"/>
                    <a:pt x="544173" y="56306"/>
                  </a:cubicBezTo>
                  <a:cubicBezTo>
                    <a:pt x="431021" y="99840"/>
                    <a:pt x="329382" y="166940"/>
                    <a:pt x="245553" y="251669"/>
                  </a:cubicBezTo>
                  <a:cubicBezTo>
                    <a:pt x="221807" y="275775"/>
                    <a:pt x="199320" y="301139"/>
                    <a:pt x="178453" y="327943"/>
                  </a:cubicBezTo>
                  <a:cubicBezTo>
                    <a:pt x="140676" y="376514"/>
                    <a:pt x="107935" y="429402"/>
                    <a:pt x="81311" y="485709"/>
                  </a:cubicBezTo>
                  <a:cubicBezTo>
                    <a:pt x="29142" y="595802"/>
                    <a:pt x="0" y="718848"/>
                    <a:pt x="0" y="848731"/>
                  </a:cubicBezTo>
                  <a:cubicBezTo>
                    <a:pt x="0" y="1317349"/>
                    <a:pt x="380112" y="1697461"/>
                    <a:pt x="848731" y="1697461"/>
                  </a:cubicBezTo>
                  <a:cubicBezTo>
                    <a:pt x="961163" y="1697461"/>
                    <a:pt x="1068379" y="1675694"/>
                    <a:pt x="1166600" y="1635938"/>
                  </a:cubicBezTo>
                  <a:cubicBezTo>
                    <a:pt x="1239996" y="1606256"/>
                    <a:pt x="1308175" y="1566680"/>
                    <a:pt x="1369518" y="1519008"/>
                  </a:cubicBezTo>
                  <a:cubicBezTo>
                    <a:pt x="1396322" y="1498141"/>
                    <a:pt x="1421687" y="1475654"/>
                    <a:pt x="1445792" y="1451909"/>
                  </a:cubicBezTo>
                  <a:cubicBezTo>
                    <a:pt x="1530521" y="1368079"/>
                    <a:pt x="1597621" y="1266440"/>
                    <a:pt x="1641155" y="1153288"/>
                  </a:cubicBezTo>
                  <a:cubicBezTo>
                    <a:pt x="1677493" y="1058665"/>
                    <a:pt x="1697461" y="955946"/>
                    <a:pt x="1697461" y="848731"/>
                  </a:cubicBezTo>
                  <a:cubicBezTo>
                    <a:pt x="1697461" y="753928"/>
                    <a:pt x="1681811" y="662722"/>
                    <a:pt x="1653208" y="577633"/>
                  </a:cubicBezTo>
                  <a:close/>
                  <a:moveTo>
                    <a:pt x="1377254" y="1383370"/>
                  </a:moveTo>
                  <a:cubicBezTo>
                    <a:pt x="1353148" y="1407115"/>
                    <a:pt x="1327603" y="1429242"/>
                    <a:pt x="1300440" y="1449750"/>
                  </a:cubicBezTo>
                  <a:cubicBezTo>
                    <a:pt x="1239996" y="1495263"/>
                    <a:pt x="1172356" y="1531960"/>
                    <a:pt x="1099500" y="1557505"/>
                  </a:cubicBezTo>
                  <a:cubicBezTo>
                    <a:pt x="1021067" y="1585388"/>
                    <a:pt x="936698" y="1600499"/>
                    <a:pt x="848731" y="1600499"/>
                  </a:cubicBezTo>
                  <a:cubicBezTo>
                    <a:pt x="433540" y="1600499"/>
                    <a:pt x="96962" y="1263921"/>
                    <a:pt x="96962" y="848731"/>
                  </a:cubicBezTo>
                  <a:cubicBezTo>
                    <a:pt x="96962" y="745473"/>
                    <a:pt x="117829" y="647072"/>
                    <a:pt x="155427" y="557485"/>
                  </a:cubicBezTo>
                  <a:cubicBezTo>
                    <a:pt x="179532" y="499920"/>
                    <a:pt x="210654" y="446132"/>
                    <a:pt x="247531" y="397022"/>
                  </a:cubicBezTo>
                  <a:cubicBezTo>
                    <a:pt x="268039" y="369858"/>
                    <a:pt x="290166" y="344133"/>
                    <a:pt x="314091" y="320208"/>
                  </a:cubicBezTo>
                  <a:cubicBezTo>
                    <a:pt x="398281" y="234759"/>
                    <a:pt x="502978" y="169458"/>
                    <a:pt x="620088" y="132220"/>
                  </a:cubicBezTo>
                  <a:cubicBezTo>
                    <a:pt x="692225" y="109194"/>
                    <a:pt x="769038" y="96782"/>
                    <a:pt x="848731" y="96782"/>
                  </a:cubicBezTo>
                  <a:cubicBezTo>
                    <a:pt x="1263922" y="96782"/>
                    <a:pt x="1600679" y="433360"/>
                    <a:pt x="1600679" y="848731"/>
                  </a:cubicBezTo>
                  <a:cubicBezTo>
                    <a:pt x="1600679" y="928423"/>
                    <a:pt x="1588267" y="1005237"/>
                    <a:pt x="1565241" y="1077373"/>
                  </a:cubicBezTo>
                  <a:cubicBezTo>
                    <a:pt x="1528003" y="1194483"/>
                    <a:pt x="1462702" y="1299001"/>
                    <a:pt x="1377254" y="1383370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BD33ABEC-59E7-FEE6-9BCA-68A835613E65}"/>
                </a:ext>
              </a:extLst>
            </p:cNvPr>
            <p:cNvSpPr/>
            <p:nvPr/>
          </p:nvSpPr>
          <p:spPr>
            <a:xfrm flipH="1">
              <a:off x="9467356" y="3651088"/>
              <a:ext cx="1070897" cy="1070896"/>
            </a:xfrm>
            <a:custGeom>
              <a:avLst/>
              <a:gdLst>
                <a:gd name="connsiteX0" fmla="*/ 535359 w 1070897"/>
                <a:gd name="connsiteY0" fmla="*/ 0 h 1070896"/>
                <a:gd name="connsiteX1" fmla="*/ 489666 w 1070897"/>
                <a:gd name="connsiteY1" fmla="*/ 1979 h 1070896"/>
                <a:gd name="connsiteX2" fmla="*/ 153628 w 1070897"/>
                <a:gd name="connsiteY2" fmla="*/ 159924 h 1070896"/>
                <a:gd name="connsiteX3" fmla="*/ 89586 w 1070897"/>
                <a:gd name="connsiteY3" fmla="*/ 239076 h 1070896"/>
                <a:gd name="connsiteX4" fmla="*/ 14032 w 1070897"/>
                <a:gd name="connsiteY4" fmla="*/ 413931 h 1070896"/>
                <a:gd name="connsiteX5" fmla="*/ 0 w 1070897"/>
                <a:gd name="connsiteY5" fmla="*/ 535538 h 1070896"/>
                <a:gd name="connsiteX6" fmla="*/ 535359 w 1070897"/>
                <a:gd name="connsiteY6" fmla="*/ 1070897 h 1070896"/>
                <a:gd name="connsiteX7" fmla="*/ 627104 w 1070897"/>
                <a:gd name="connsiteY7" fmla="*/ 1062982 h 1070896"/>
                <a:gd name="connsiteX8" fmla="*/ 831821 w 1070897"/>
                <a:gd name="connsiteY8" fmla="*/ 981311 h 1070896"/>
                <a:gd name="connsiteX9" fmla="*/ 910793 w 1070897"/>
                <a:gd name="connsiteY9" fmla="*/ 917090 h 1070896"/>
                <a:gd name="connsiteX10" fmla="*/ 1068919 w 1070897"/>
                <a:gd name="connsiteY10" fmla="*/ 581231 h 1070896"/>
                <a:gd name="connsiteX11" fmla="*/ 1070897 w 1070897"/>
                <a:gd name="connsiteY11" fmla="*/ 535538 h 1070896"/>
                <a:gd name="connsiteX12" fmla="*/ 535359 w 1070897"/>
                <a:gd name="connsiteY12" fmla="*/ 0 h 1070896"/>
                <a:gd name="connsiteX13" fmla="*/ 977713 w 1070897"/>
                <a:gd name="connsiteY13" fmla="*/ 535538 h 1070896"/>
                <a:gd name="connsiteX14" fmla="*/ 845133 w 1070897"/>
                <a:gd name="connsiteY14" fmla="*/ 851429 h 1070896"/>
                <a:gd name="connsiteX15" fmla="*/ 764361 w 1070897"/>
                <a:gd name="connsiteY15" fmla="*/ 914031 h 1070896"/>
                <a:gd name="connsiteX16" fmla="*/ 550110 w 1070897"/>
                <a:gd name="connsiteY16" fmla="*/ 977533 h 1070896"/>
                <a:gd name="connsiteX17" fmla="*/ 535359 w 1070897"/>
                <a:gd name="connsiteY17" fmla="*/ 977893 h 1070896"/>
                <a:gd name="connsiteX18" fmla="*/ 93004 w 1070897"/>
                <a:gd name="connsiteY18" fmla="*/ 535538 h 1070896"/>
                <a:gd name="connsiteX19" fmla="*/ 94983 w 1070897"/>
                <a:gd name="connsiteY19" fmla="*/ 495782 h 1070896"/>
                <a:gd name="connsiteX20" fmla="*/ 94983 w 1070897"/>
                <a:gd name="connsiteY20" fmla="*/ 495782 h 1070896"/>
                <a:gd name="connsiteX21" fmla="*/ 156866 w 1070897"/>
                <a:gd name="connsiteY21" fmla="*/ 306536 h 1070896"/>
                <a:gd name="connsiteX22" fmla="*/ 219468 w 1070897"/>
                <a:gd name="connsiteY22" fmla="*/ 225764 h 1070896"/>
                <a:gd name="connsiteX23" fmla="*/ 535359 w 1070897"/>
                <a:gd name="connsiteY23" fmla="*/ 93184 h 1070896"/>
                <a:gd name="connsiteX24" fmla="*/ 583570 w 1070897"/>
                <a:gd name="connsiteY24" fmla="*/ 95882 h 1070896"/>
                <a:gd name="connsiteX25" fmla="*/ 975015 w 1070897"/>
                <a:gd name="connsiteY25" fmla="*/ 487327 h 1070896"/>
                <a:gd name="connsiteX26" fmla="*/ 977713 w 1070897"/>
                <a:gd name="connsiteY26" fmla="*/ 535538 h 10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0897" h="1070896">
                  <a:moveTo>
                    <a:pt x="535359" y="0"/>
                  </a:moveTo>
                  <a:cubicBezTo>
                    <a:pt x="519888" y="0"/>
                    <a:pt x="504777" y="719"/>
                    <a:pt x="489666" y="1979"/>
                  </a:cubicBezTo>
                  <a:cubicBezTo>
                    <a:pt x="358525" y="12952"/>
                    <a:pt x="240875" y="71417"/>
                    <a:pt x="153628" y="159924"/>
                  </a:cubicBezTo>
                  <a:cubicBezTo>
                    <a:pt x="129882" y="184029"/>
                    <a:pt x="108295" y="210653"/>
                    <a:pt x="89586" y="239076"/>
                  </a:cubicBezTo>
                  <a:cubicBezTo>
                    <a:pt x="54507" y="291605"/>
                    <a:pt x="28603" y="350609"/>
                    <a:pt x="14032" y="413931"/>
                  </a:cubicBezTo>
                  <a:cubicBezTo>
                    <a:pt x="4857" y="452968"/>
                    <a:pt x="0" y="493624"/>
                    <a:pt x="0" y="535538"/>
                  </a:cubicBezTo>
                  <a:cubicBezTo>
                    <a:pt x="0" y="831281"/>
                    <a:pt x="239616" y="1070897"/>
                    <a:pt x="535359" y="1070897"/>
                  </a:cubicBezTo>
                  <a:cubicBezTo>
                    <a:pt x="566660" y="1070897"/>
                    <a:pt x="597421" y="1068199"/>
                    <a:pt x="627104" y="1062982"/>
                  </a:cubicBezTo>
                  <a:cubicBezTo>
                    <a:pt x="701939" y="1050210"/>
                    <a:pt x="771197" y="1021787"/>
                    <a:pt x="831821" y="981311"/>
                  </a:cubicBezTo>
                  <a:cubicBezTo>
                    <a:pt x="860244" y="962422"/>
                    <a:pt x="886688" y="941015"/>
                    <a:pt x="910793" y="917090"/>
                  </a:cubicBezTo>
                  <a:cubicBezTo>
                    <a:pt x="999480" y="830202"/>
                    <a:pt x="1057945" y="712372"/>
                    <a:pt x="1068919" y="581231"/>
                  </a:cubicBezTo>
                  <a:cubicBezTo>
                    <a:pt x="1070178" y="566120"/>
                    <a:pt x="1070897" y="551009"/>
                    <a:pt x="1070897" y="535538"/>
                  </a:cubicBezTo>
                  <a:cubicBezTo>
                    <a:pt x="1070897" y="239796"/>
                    <a:pt x="831101" y="0"/>
                    <a:pt x="535359" y="0"/>
                  </a:cubicBezTo>
                  <a:close/>
                  <a:moveTo>
                    <a:pt x="977713" y="535538"/>
                  </a:moveTo>
                  <a:cubicBezTo>
                    <a:pt x="977713" y="659124"/>
                    <a:pt x="926984" y="771017"/>
                    <a:pt x="845133" y="851429"/>
                  </a:cubicBezTo>
                  <a:cubicBezTo>
                    <a:pt x="820847" y="875175"/>
                    <a:pt x="793684" y="896402"/>
                    <a:pt x="764361" y="914031"/>
                  </a:cubicBezTo>
                  <a:cubicBezTo>
                    <a:pt x="701579" y="952168"/>
                    <a:pt x="628363" y="975015"/>
                    <a:pt x="550110" y="977533"/>
                  </a:cubicBezTo>
                  <a:cubicBezTo>
                    <a:pt x="545253" y="977893"/>
                    <a:pt x="540216" y="977893"/>
                    <a:pt x="535359" y="977893"/>
                  </a:cubicBezTo>
                  <a:cubicBezTo>
                    <a:pt x="291065" y="977893"/>
                    <a:pt x="93004" y="779832"/>
                    <a:pt x="93004" y="535538"/>
                  </a:cubicBezTo>
                  <a:cubicBezTo>
                    <a:pt x="93004" y="522046"/>
                    <a:pt x="93544" y="508914"/>
                    <a:pt x="94983" y="495782"/>
                  </a:cubicBezTo>
                  <a:lnTo>
                    <a:pt x="94983" y="495782"/>
                  </a:lnTo>
                  <a:cubicBezTo>
                    <a:pt x="100919" y="426704"/>
                    <a:pt x="122866" y="362482"/>
                    <a:pt x="156866" y="306536"/>
                  </a:cubicBezTo>
                  <a:cubicBezTo>
                    <a:pt x="174495" y="277213"/>
                    <a:pt x="195722" y="250050"/>
                    <a:pt x="219468" y="225764"/>
                  </a:cubicBezTo>
                  <a:cubicBezTo>
                    <a:pt x="299880" y="143914"/>
                    <a:pt x="411773" y="93184"/>
                    <a:pt x="535359" y="93184"/>
                  </a:cubicBezTo>
                  <a:cubicBezTo>
                    <a:pt x="551729" y="93184"/>
                    <a:pt x="567739" y="94083"/>
                    <a:pt x="583570" y="95882"/>
                  </a:cubicBezTo>
                  <a:cubicBezTo>
                    <a:pt x="789366" y="118009"/>
                    <a:pt x="952888" y="281531"/>
                    <a:pt x="975015" y="487327"/>
                  </a:cubicBezTo>
                  <a:cubicBezTo>
                    <a:pt x="976814" y="503158"/>
                    <a:pt x="977713" y="519168"/>
                    <a:pt x="977713" y="535538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7DBE5BA5-503F-6B2C-9FAE-00B5C434F645}"/>
                </a:ext>
              </a:extLst>
            </p:cNvPr>
            <p:cNvSpPr/>
            <p:nvPr/>
          </p:nvSpPr>
          <p:spPr>
            <a:xfrm flipH="1">
              <a:off x="9738993" y="3922725"/>
              <a:ext cx="527803" cy="527803"/>
            </a:xfrm>
            <a:custGeom>
              <a:avLst/>
              <a:gdLst>
                <a:gd name="connsiteX0" fmla="*/ 263902 w 527803"/>
                <a:gd name="connsiteY0" fmla="*/ 0 h 527803"/>
                <a:gd name="connsiteX1" fmla="*/ 74296 w 527803"/>
                <a:gd name="connsiteY1" fmla="*/ 80412 h 527803"/>
                <a:gd name="connsiteX2" fmla="*/ 18169 w 527803"/>
                <a:gd name="connsiteY2" fmla="*/ 167660 h 527803"/>
                <a:gd name="connsiteX3" fmla="*/ 0 w 527803"/>
                <a:gd name="connsiteY3" fmla="*/ 263902 h 527803"/>
                <a:gd name="connsiteX4" fmla="*/ 263902 w 527803"/>
                <a:gd name="connsiteY4" fmla="*/ 527803 h 527803"/>
                <a:gd name="connsiteX5" fmla="*/ 360144 w 527803"/>
                <a:gd name="connsiteY5" fmla="*/ 509634 h 527803"/>
                <a:gd name="connsiteX6" fmla="*/ 447392 w 527803"/>
                <a:gd name="connsiteY6" fmla="*/ 453508 h 527803"/>
                <a:gd name="connsiteX7" fmla="*/ 527803 w 527803"/>
                <a:gd name="connsiteY7" fmla="*/ 263902 h 527803"/>
                <a:gd name="connsiteX8" fmla="*/ 263902 w 527803"/>
                <a:gd name="connsiteY8" fmla="*/ 0 h 527803"/>
                <a:gd name="connsiteX9" fmla="*/ 292505 w 527803"/>
                <a:gd name="connsiteY9" fmla="*/ 441995 h 527803"/>
                <a:gd name="connsiteX10" fmla="*/ 263902 w 527803"/>
                <a:gd name="connsiteY10" fmla="*/ 444333 h 527803"/>
                <a:gd name="connsiteX11" fmla="*/ 83470 w 527803"/>
                <a:gd name="connsiteY11" fmla="*/ 263902 h 527803"/>
                <a:gd name="connsiteX12" fmla="*/ 85809 w 527803"/>
                <a:gd name="connsiteY12" fmla="*/ 235299 h 527803"/>
                <a:gd name="connsiteX13" fmla="*/ 133480 w 527803"/>
                <a:gd name="connsiteY13" fmla="*/ 139596 h 527803"/>
                <a:gd name="connsiteX14" fmla="*/ 263902 w 527803"/>
                <a:gd name="connsiteY14" fmla="*/ 83470 h 527803"/>
                <a:gd name="connsiteX15" fmla="*/ 444333 w 527803"/>
                <a:gd name="connsiteY15" fmla="*/ 263902 h 527803"/>
                <a:gd name="connsiteX16" fmla="*/ 388387 w 527803"/>
                <a:gd name="connsiteY16" fmla="*/ 394503 h 527803"/>
                <a:gd name="connsiteX17" fmla="*/ 292505 w 527803"/>
                <a:gd name="connsiteY17" fmla="*/ 441995 h 5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803" h="527803">
                  <a:moveTo>
                    <a:pt x="263902" y="0"/>
                  </a:moveTo>
                  <a:cubicBezTo>
                    <a:pt x="189606" y="0"/>
                    <a:pt x="122327" y="30762"/>
                    <a:pt x="74296" y="80412"/>
                  </a:cubicBezTo>
                  <a:cubicBezTo>
                    <a:pt x="50190" y="105237"/>
                    <a:pt x="30941" y="134739"/>
                    <a:pt x="18169" y="167660"/>
                  </a:cubicBezTo>
                  <a:cubicBezTo>
                    <a:pt x="6476" y="197342"/>
                    <a:pt x="0" y="229902"/>
                    <a:pt x="0" y="263902"/>
                  </a:cubicBezTo>
                  <a:cubicBezTo>
                    <a:pt x="0" y="409614"/>
                    <a:pt x="118189" y="527803"/>
                    <a:pt x="263902" y="527803"/>
                  </a:cubicBezTo>
                  <a:cubicBezTo>
                    <a:pt x="297901" y="527803"/>
                    <a:pt x="330462" y="521327"/>
                    <a:pt x="360144" y="509634"/>
                  </a:cubicBezTo>
                  <a:cubicBezTo>
                    <a:pt x="393064" y="496862"/>
                    <a:pt x="422566" y="477613"/>
                    <a:pt x="447392" y="453508"/>
                  </a:cubicBezTo>
                  <a:cubicBezTo>
                    <a:pt x="497042" y="405477"/>
                    <a:pt x="527803" y="338197"/>
                    <a:pt x="527803" y="263902"/>
                  </a:cubicBezTo>
                  <a:cubicBezTo>
                    <a:pt x="527803" y="118189"/>
                    <a:pt x="409614" y="0"/>
                    <a:pt x="263902" y="0"/>
                  </a:cubicBezTo>
                  <a:close/>
                  <a:moveTo>
                    <a:pt x="292505" y="441995"/>
                  </a:moveTo>
                  <a:cubicBezTo>
                    <a:pt x="283150" y="443614"/>
                    <a:pt x="273616" y="444333"/>
                    <a:pt x="263902" y="444333"/>
                  </a:cubicBezTo>
                  <a:cubicBezTo>
                    <a:pt x="164242" y="444333"/>
                    <a:pt x="83470" y="363562"/>
                    <a:pt x="83470" y="263902"/>
                  </a:cubicBezTo>
                  <a:cubicBezTo>
                    <a:pt x="83470" y="254188"/>
                    <a:pt x="84189" y="244653"/>
                    <a:pt x="85809" y="235299"/>
                  </a:cubicBezTo>
                  <a:cubicBezTo>
                    <a:pt x="91565" y="198421"/>
                    <a:pt x="108655" y="165321"/>
                    <a:pt x="133480" y="139596"/>
                  </a:cubicBezTo>
                  <a:cubicBezTo>
                    <a:pt x="166040" y="105057"/>
                    <a:pt x="212453" y="83470"/>
                    <a:pt x="263902" y="83470"/>
                  </a:cubicBezTo>
                  <a:cubicBezTo>
                    <a:pt x="363562" y="83470"/>
                    <a:pt x="444333" y="164242"/>
                    <a:pt x="444333" y="263902"/>
                  </a:cubicBezTo>
                  <a:cubicBezTo>
                    <a:pt x="444333" y="315171"/>
                    <a:pt x="422926" y="361583"/>
                    <a:pt x="388387" y="394503"/>
                  </a:cubicBezTo>
                  <a:cubicBezTo>
                    <a:pt x="362662" y="419149"/>
                    <a:pt x="329382" y="436238"/>
                    <a:pt x="292505" y="44199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81FCAFD5-70B1-CFC7-B6AE-345B2805E364}"/>
                </a:ext>
              </a:extLst>
            </p:cNvPr>
            <p:cNvSpPr/>
            <p:nvPr/>
          </p:nvSpPr>
          <p:spPr>
            <a:xfrm flipH="1">
              <a:off x="8559081" y="891904"/>
              <a:ext cx="1420427" cy="1420427"/>
            </a:xfrm>
            <a:custGeom>
              <a:avLst/>
              <a:gdLst>
                <a:gd name="connsiteX0" fmla="*/ 1419708 w 1420427"/>
                <a:gd name="connsiteY0" fmla="*/ 680352 h 1420427"/>
                <a:gd name="connsiteX1" fmla="*/ 740076 w 1420427"/>
                <a:gd name="connsiteY1" fmla="*/ 720 h 1420427"/>
                <a:gd name="connsiteX2" fmla="*/ 710214 w 1420427"/>
                <a:gd name="connsiteY2" fmla="*/ 0 h 1420427"/>
                <a:gd name="connsiteX3" fmla="*/ 13672 w 1420427"/>
                <a:gd name="connsiteY3" fmla="*/ 570438 h 1420427"/>
                <a:gd name="connsiteX4" fmla="*/ 0 w 1420427"/>
                <a:gd name="connsiteY4" fmla="*/ 710214 h 1420427"/>
                <a:gd name="connsiteX5" fmla="*/ 7196 w 1420427"/>
                <a:gd name="connsiteY5" fmla="*/ 811493 h 1420427"/>
                <a:gd name="connsiteX6" fmla="*/ 20328 w 1420427"/>
                <a:gd name="connsiteY6" fmla="*/ 879672 h 1420427"/>
                <a:gd name="connsiteX7" fmla="*/ 540756 w 1420427"/>
                <a:gd name="connsiteY7" fmla="*/ 1400100 h 1420427"/>
                <a:gd name="connsiteX8" fmla="*/ 608935 w 1420427"/>
                <a:gd name="connsiteY8" fmla="*/ 1413232 h 1420427"/>
                <a:gd name="connsiteX9" fmla="*/ 710214 w 1420427"/>
                <a:gd name="connsiteY9" fmla="*/ 1420427 h 1420427"/>
                <a:gd name="connsiteX10" fmla="*/ 716510 w 1420427"/>
                <a:gd name="connsiteY10" fmla="*/ 1420427 h 1420427"/>
                <a:gd name="connsiteX11" fmla="*/ 1420428 w 1420427"/>
                <a:gd name="connsiteY11" fmla="*/ 710214 h 1420427"/>
                <a:gd name="connsiteX12" fmla="*/ 1419708 w 1420427"/>
                <a:gd name="connsiteY12" fmla="*/ 680352 h 1420427"/>
                <a:gd name="connsiteX13" fmla="*/ 710214 w 1420427"/>
                <a:gd name="connsiteY13" fmla="*/ 1362682 h 1420427"/>
                <a:gd name="connsiteX14" fmla="*/ 671357 w 1420427"/>
                <a:gd name="connsiteY14" fmla="*/ 1361423 h 1420427"/>
                <a:gd name="connsiteX15" fmla="*/ 534279 w 1420427"/>
                <a:gd name="connsiteY15" fmla="*/ 1338577 h 1420427"/>
                <a:gd name="connsiteX16" fmla="*/ 448831 w 1420427"/>
                <a:gd name="connsiteY16" fmla="*/ 1308175 h 1420427"/>
                <a:gd name="connsiteX17" fmla="*/ 112253 w 1420427"/>
                <a:gd name="connsiteY17" fmla="*/ 971597 h 1420427"/>
                <a:gd name="connsiteX18" fmla="*/ 81851 w 1420427"/>
                <a:gd name="connsiteY18" fmla="*/ 886148 h 1420427"/>
                <a:gd name="connsiteX19" fmla="*/ 57745 w 1420427"/>
                <a:gd name="connsiteY19" fmla="*/ 710214 h 1420427"/>
                <a:gd name="connsiteX20" fmla="*/ 63142 w 1420427"/>
                <a:gd name="connsiteY20" fmla="*/ 626024 h 1420427"/>
                <a:gd name="connsiteX21" fmla="*/ 710214 w 1420427"/>
                <a:gd name="connsiteY21" fmla="*/ 57745 h 1420427"/>
                <a:gd name="connsiteX22" fmla="*/ 803758 w 1420427"/>
                <a:gd name="connsiteY22" fmla="*/ 64401 h 1420427"/>
                <a:gd name="connsiteX23" fmla="*/ 1356026 w 1420427"/>
                <a:gd name="connsiteY23" fmla="*/ 616670 h 1420427"/>
                <a:gd name="connsiteX24" fmla="*/ 1362682 w 1420427"/>
                <a:gd name="connsiteY24" fmla="*/ 710214 h 1420427"/>
                <a:gd name="connsiteX25" fmla="*/ 710214 w 1420427"/>
                <a:gd name="connsiteY25" fmla="*/ 1362682 h 142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0427" h="1420427">
                  <a:moveTo>
                    <a:pt x="1419708" y="680352"/>
                  </a:moveTo>
                  <a:cubicBezTo>
                    <a:pt x="1404597" y="311753"/>
                    <a:pt x="1108675" y="15830"/>
                    <a:pt x="740076" y="720"/>
                  </a:cubicBezTo>
                  <a:cubicBezTo>
                    <a:pt x="730182" y="180"/>
                    <a:pt x="720288" y="0"/>
                    <a:pt x="710214" y="0"/>
                  </a:cubicBezTo>
                  <a:cubicBezTo>
                    <a:pt x="365721" y="0"/>
                    <a:pt x="78613" y="245013"/>
                    <a:pt x="13672" y="570438"/>
                  </a:cubicBezTo>
                  <a:cubicBezTo>
                    <a:pt x="4677" y="615591"/>
                    <a:pt x="0" y="662362"/>
                    <a:pt x="0" y="710214"/>
                  </a:cubicBezTo>
                  <a:cubicBezTo>
                    <a:pt x="0" y="744573"/>
                    <a:pt x="2518" y="778393"/>
                    <a:pt x="7196" y="811493"/>
                  </a:cubicBezTo>
                  <a:cubicBezTo>
                    <a:pt x="10434" y="834519"/>
                    <a:pt x="14931" y="857365"/>
                    <a:pt x="20328" y="879672"/>
                  </a:cubicBezTo>
                  <a:cubicBezTo>
                    <a:pt x="82930" y="1135838"/>
                    <a:pt x="284589" y="1337497"/>
                    <a:pt x="540756" y="1400100"/>
                  </a:cubicBezTo>
                  <a:cubicBezTo>
                    <a:pt x="563062" y="1405496"/>
                    <a:pt x="585908" y="1409994"/>
                    <a:pt x="608935" y="1413232"/>
                  </a:cubicBezTo>
                  <a:cubicBezTo>
                    <a:pt x="642035" y="1417909"/>
                    <a:pt x="675854" y="1420427"/>
                    <a:pt x="710214" y="1420427"/>
                  </a:cubicBezTo>
                  <a:lnTo>
                    <a:pt x="716510" y="1420427"/>
                  </a:lnTo>
                  <a:cubicBezTo>
                    <a:pt x="1105976" y="1417010"/>
                    <a:pt x="1420428" y="1100580"/>
                    <a:pt x="1420428" y="710214"/>
                  </a:cubicBezTo>
                  <a:cubicBezTo>
                    <a:pt x="1420428" y="700140"/>
                    <a:pt x="1420248" y="690246"/>
                    <a:pt x="1419708" y="680352"/>
                  </a:cubicBezTo>
                  <a:close/>
                  <a:moveTo>
                    <a:pt x="710214" y="1362682"/>
                  </a:moveTo>
                  <a:cubicBezTo>
                    <a:pt x="697262" y="1362682"/>
                    <a:pt x="684309" y="1362322"/>
                    <a:pt x="671357" y="1361423"/>
                  </a:cubicBezTo>
                  <a:cubicBezTo>
                    <a:pt x="624225" y="1358725"/>
                    <a:pt x="578353" y="1350989"/>
                    <a:pt x="534279" y="1338577"/>
                  </a:cubicBezTo>
                  <a:cubicBezTo>
                    <a:pt x="504957" y="1330482"/>
                    <a:pt x="476354" y="1320228"/>
                    <a:pt x="448831" y="1308175"/>
                  </a:cubicBezTo>
                  <a:cubicBezTo>
                    <a:pt x="298621" y="1242514"/>
                    <a:pt x="177913" y="1121807"/>
                    <a:pt x="112253" y="971597"/>
                  </a:cubicBezTo>
                  <a:cubicBezTo>
                    <a:pt x="100200" y="944073"/>
                    <a:pt x="89946" y="915471"/>
                    <a:pt x="81851" y="886148"/>
                  </a:cubicBezTo>
                  <a:cubicBezTo>
                    <a:pt x="66020" y="830202"/>
                    <a:pt x="57745" y="771197"/>
                    <a:pt x="57745" y="710214"/>
                  </a:cubicBezTo>
                  <a:cubicBezTo>
                    <a:pt x="57745" y="681791"/>
                    <a:pt x="59544" y="653548"/>
                    <a:pt x="63142" y="626024"/>
                  </a:cubicBezTo>
                  <a:cubicBezTo>
                    <a:pt x="104517" y="305457"/>
                    <a:pt x="378493" y="57745"/>
                    <a:pt x="710214" y="57745"/>
                  </a:cubicBezTo>
                  <a:cubicBezTo>
                    <a:pt x="742055" y="57745"/>
                    <a:pt x="773176" y="60084"/>
                    <a:pt x="803758" y="64401"/>
                  </a:cubicBezTo>
                  <a:cubicBezTo>
                    <a:pt x="1089246" y="105417"/>
                    <a:pt x="1315011" y="331181"/>
                    <a:pt x="1356026" y="616670"/>
                  </a:cubicBezTo>
                  <a:cubicBezTo>
                    <a:pt x="1360344" y="647251"/>
                    <a:pt x="1362682" y="678373"/>
                    <a:pt x="1362682" y="710214"/>
                  </a:cubicBezTo>
                  <a:cubicBezTo>
                    <a:pt x="1362682" y="1070537"/>
                    <a:pt x="1070538" y="1362682"/>
                    <a:pt x="710214" y="1362682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89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Freeform: Shape 40">
              <a:extLst>
                <a:ext uri="{FF2B5EF4-FFF2-40B4-BE49-F238E27FC236}">
                  <a16:creationId xmlns:a16="http://schemas.microsoft.com/office/drawing/2014/main" id="{F1113073-8A53-5648-8D29-688BF62C3037}"/>
                </a:ext>
              </a:extLst>
            </p:cNvPr>
            <p:cNvSpPr/>
            <p:nvPr/>
          </p:nvSpPr>
          <p:spPr>
            <a:xfrm flipH="1">
              <a:off x="8732317" y="1064960"/>
              <a:ext cx="1074135" cy="1074315"/>
            </a:xfrm>
            <a:custGeom>
              <a:avLst/>
              <a:gdLst>
                <a:gd name="connsiteX0" fmla="*/ 993904 w 1074135"/>
                <a:gd name="connsiteY0" fmla="*/ 254547 h 1074315"/>
                <a:gd name="connsiteX1" fmla="*/ 819768 w 1074135"/>
                <a:gd name="connsiteY1" fmla="*/ 80412 h 1074315"/>
                <a:gd name="connsiteX2" fmla="*/ 537158 w 1074135"/>
                <a:gd name="connsiteY2" fmla="*/ 0 h 1074315"/>
                <a:gd name="connsiteX3" fmla="*/ 0 w 1074135"/>
                <a:gd name="connsiteY3" fmla="*/ 537158 h 1074315"/>
                <a:gd name="connsiteX4" fmla="*/ 1799 w 1074135"/>
                <a:gd name="connsiteY4" fmla="*/ 580871 h 1074315"/>
                <a:gd name="connsiteX5" fmla="*/ 394144 w 1074135"/>
                <a:gd name="connsiteY5" fmla="*/ 1054887 h 1074315"/>
                <a:gd name="connsiteX6" fmla="*/ 394144 w 1074135"/>
                <a:gd name="connsiteY6" fmla="*/ 1054887 h 1074315"/>
                <a:gd name="connsiteX7" fmla="*/ 536978 w 1074135"/>
                <a:gd name="connsiteY7" fmla="*/ 1074315 h 1074315"/>
                <a:gd name="connsiteX8" fmla="*/ 1074136 w 1074135"/>
                <a:gd name="connsiteY8" fmla="*/ 537158 h 1074315"/>
                <a:gd name="connsiteX9" fmla="*/ 993724 w 1074135"/>
                <a:gd name="connsiteY9" fmla="*/ 254547 h 1074315"/>
                <a:gd name="connsiteX10" fmla="*/ 537158 w 1074135"/>
                <a:gd name="connsiteY10" fmla="*/ 1013152 h 1074315"/>
                <a:gd name="connsiteX11" fmla="*/ 318589 w 1074135"/>
                <a:gd name="connsiteY11" fmla="*/ 960084 h 1074315"/>
                <a:gd name="connsiteX12" fmla="*/ 318409 w 1074135"/>
                <a:gd name="connsiteY12" fmla="*/ 960084 h 1074315"/>
                <a:gd name="connsiteX13" fmla="*/ 318229 w 1074135"/>
                <a:gd name="connsiteY13" fmla="*/ 959904 h 1074315"/>
                <a:gd name="connsiteX14" fmla="*/ 80951 w 1074135"/>
                <a:gd name="connsiteY14" fmla="*/ 673156 h 1074315"/>
                <a:gd name="connsiteX15" fmla="*/ 80951 w 1074135"/>
                <a:gd name="connsiteY15" fmla="*/ 673156 h 1074315"/>
                <a:gd name="connsiteX16" fmla="*/ 61163 w 1074135"/>
                <a:gd name="connsiteY16" fmla="*/ 537158 h 1074315"/>
                <a:gd name="connsiteX17" fmla="*/ 537158 w 1074135"/>
                <a:gd name="connsiteY17" fmla="*/ 61163 h 1074315"/>
                <a:gd name="connsiteX18" fmla="*/ 1013152 w 1074135"/>
                <a:gd name="connsiteY18" fmla="*/ 537158 h 1074315"/>
                <a:gd name="connsiteX19" fmla="*/ 537158 w 1074135"/>
                <a:gd name="connsiteY19" fmla="*/ 1013152 h 10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4135" h="1074315">
                  <a:moveTo>
                    <a:pt x="993904" y="254547"/>
                  </a:moveTo>
                  <a:cubicBezTo>
                    <a:pt x="950190" y="183850"/>
                    <a:pt x="890466" y="124125"/>
                    <a:pt x="819768" y="80412"/>
                  </a:cubicBezTo>
                  <a:cubicBezTo>
                    <a:pt x="737737" y="29322"/>
                    <a:pt x="640955" y="0"/>
                    <a:pt x="537158" y="0"/>
                  </a:cubicBezTo>
                  <a:cubicBezTo>
                    <a:pt x="240516" y="0"/>
                    <a:pt x="0" y="240516"/>
                    <a:pt x="0" y="537158"/>
                  </a:cubicBezTo>
                  <a:cubicBezTo>
                    <a:pt x="0" y="551909"/>
                    <a:pt x="540" y="566480"/>
                    <a:pt x="1799" y="580871"/>
                  </a:cubicBezTo>
                  <a:cubicBezTo>
                    <a:pt x="20148" y="808615"/>
                    <a:pt x="180432" y="996062"/>
                    <a:pt x="394144" y="1054887"/>
                  </a:cubicBezTo>
                  <a:lnTo>
                    <a:pt x="394144" y="1054887"/>
                  </a:lnTo>
                  <a:cubicBezTo>
                    <a:pt x="439656" y="1067659"/>
                    <a:pt x="487508" y="1074315"/>
                    <a:pt x="536978" y="1074315"/>
                  </a:cubicBezTo>
                  <a:cubicBezTo>
                    <a:pt x="833620" y="1074315"/>
                    <a:pt x="1074136" y="833800"/>
                    <a:pt x="1074136" y="537158"/>
                  </a:cubicBezTo>
                  <a:cubicBezTo>
                    <a:pt x="1074136" y="433360"/>
                    <a:pt x="1044813" y="336578"/>
                    <a:pt x="993724" y="254547"/>
                  </a:cubicBezTo>
                  <a:close/>
                  <a:moveTo>
                    <a:pt x="537158" y="1013152"/>
                  </a:moveTo>
                  <a:cubicBezTo>
                    <a:pt x="458185" y="1013152"/>
                    <a:pt x="384070" y="993903"/>
                    <a:pt x="318589" y="960084"/>
                  </a:cubicBezTo>
                  <a:lnTo>
                    <a:pt x="318409" y="960084"/>
                  </a:lnTo>
                  <a:cubicBezTo>
                    <a:pt x="318409" y="960084"/>
                    <a:pt x="318229" y="959904"/>
                    <a:pt x="318229" y="959904"/>
                  </a:cubicBezTo>
                  <a:cubicBezTo>
                    <a:pt x="204717" y="901079"/>
                    <a:pt x="117829" y="797821"/>
                    <a:pt x="80951" y="673156"/>
                  </a:cubicBezTo>
                  <a:lnTo>
                    <a:pt x="80951" y="673156"/>
                  </a:lnTo>
                  <a:cubicBezTo>
                    <a:pt x="67999" y="629982"/>
                    <a:pt x="61163" y="584469"/>
                    <a:pt x="61163" y="537158"/>
                  </a:cubicBezTo>
                  <a:cubicBezTo>
                    <a:pt x="61163" y="274335"/>
                    <a:pt x="274335" y="61163"/>
                    <a:pt x="537158" y="61163"/>
                  </a:cubicBezTo>
                  <a:cubicBezTo>
                    <a:pt x="799980" y="61163"/>
                    <a:pt x="1013152" y="274335"/>
                    <a:pt x="1013152" y="537158"/>
                  </a:cubicBezTo>
                  <a:cubicBezTo>
                    <a:pt x="1013152" y="799980"/>
                    <a:pt x="799980" y="1013152"/>
                    <a:pt x="537158" y="1013152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89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Freeform: Shape 41">
              <a:extLst>
                <a:ext uri="{FF2B5EF4-FFF2-40B4-BE49-F238E27FC236}">
                  <a16:creationId xmlns:a16="http://schemas.microsoft.com/office/drawing/2014/main" id="{28636BDB-56DF-0791-3116-756A8C1D94DE}"/>
                </a:ext>
              </a:extLst>
            </p:cNvPr>
            <p:cNvSpPr/>
            <p:nvPr/>
          </p:nvSpPr>
          <p:spPr>
            <a:xfrm flipH="1">
              <a:off x="8930378" y="1263201"/>
              <a:ext cx="677833" cy="677833"/>
            </a:xfrm>
            <a:custGeom>
              <a:avLst/>
              <a:gdLst>
                <a:gd name="connsiteX0" fmla="*/ 338917 w 677833"/>
                <a:gd name="connsiteY0" fmla="*/ 0 h 677833"/>
                <a:gd name="connsiteX1" fmla="*/ 0 w 677833"/>
                <a:gd name="connsiteY1" fmla="*/ 338917 h 677833"/>
                <a:gd name="connsiteX2" fmla="*/ 338917 w 677833"/>
                <a:gd name="connsiteY2" fmla="*/ 677833 h 677833"/>
                <a:gd name="connsiteX3" fmla="*/ 677833 w 677833"/>
                <a:gd name="connsiteY3" fmla="*/ 338917 h 677833"/>
                <a:gd name="connsiteX4" fmla="*/ 338917 w 677833"/>
                <a:gd name="connsiteY4" fmla="*/ 0 h 677833"/>
                <a:gd name="connsiteX5" fmla="*/ 338917 w 677833"/>
                <a:gd name="connsiteY5" fmla="*/ 619008 h 677833"/>
                <a:gd name="connsiteX6" fmla="*/ 58825 w 677833"/>
                <a:gd name="connsiteY6" fmla="*/ 338917 h 677833"/>
                <a:gd name="connsiteX7" fmla="*/ 338917 w 677833"/>
                <a:gd name="connsiteY7" fmla="*/ 58825 h 677833"/>
                <a:gd name="connsiteX8" fmla="*/ 619008 w 677833"/>
                <a:gd name="connsiteY8" fmla="*/ 338917 h 677833"/>
                <a:gd name="connsiteX9" fmla="*/ 338917 w 677833"/>
                <a:gd name="connsiteY9" fmla="*/ 619008 h 67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833" h="677833">
                  <a:moveTo>
                    <a:pt x="338917" y="0"/>
                  </a:moveTo>
                  <a:cubicBezTo>
                    <a:pt x="151829" y="0"/>
                    <a:pt x="0" y="151829"/>
                    <a:pt x="0" y="338917"/>
                  </a:cubicBezTo>
                  <a:cubicBezTo>
                    <a:pt x="0" y="526004"/>
                    <a:pt x="151829" y="677833"/>
                    <a:pt x="338917" y="677833"/>
                  </a:cubicBezTo>
                  <a:cubicBezTo>
                    <a:pt x="526004" y="677833"/>
                    <a:pt x="677833" y="526184"/>
                    <a:pt x="677833" y="338917"/>
                  </a:cubicBezTo>
                  <a:cubicBezTo>
                    <a:pt x="677833" y="151649"/>
                    <a:pt x="526184" y="0"/>
                    <a:pt x="338917" y="0"/>
                  </a:cubicBezTo>
                  <a:close/>
                  <a:moveTo>
                    <a:pt x="338917" y="619008"/>
                  </a:moveTo>
                  <a:cubicBezTo>
                    <a:pt x="184209" y="619008"/>
                    <a:pt x="58825" y="493624"/>
                    <a:pt x="58825" y="338917"/>
                  </a:cubicBezTo>
                  <a:cubicBezTo>
                    <a:pt x="58825" y="184209"/>
                    <a:pt x="184209" y="58825"/>
                    <a:pt x="338917" y="58825"/>
                  </a:cubicBezTo>
                  <a:cubicBezTo>
                    <a:pt x="493624" y="58825"/>
                    <a:pt x="619008" y="184209"/>
                    <a:pt x="619008" y="338917"/>
                  </a:cubicBezTo>
                  <a:cubicBezTo>
                    <a:pt x="619008" y="493624"/>
                    <a:pt x="493624" y="619008"/>
                    <a:pt x="338917" y="619008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8899822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7" name="Freeform: Shape 42">
              <a:extLst>
                <a:ext uri="{FF2B5EF4-FFF2-40B4-BE49-F238E27FC236}">
                  <a16:creationId xmlns:a16="http://schemas.microsoft.com/office/drawing/2014/main" id="{FBDECF47-CED5-1263-9954-DBF9AB295A63}"/>
                </a:ext>
              </a:extLst>
            </p:cNvPr>
            <p:cNvSpPr/>
            <p:nvPr/>
          </p:nvSpPr>
          <p:spPr>
            <a:xfrm flipH="1">
              <a:off x="9102175" y="1434998"/>
              <a:ext cx="334239" cy="334239"/>
            </a:xfrm>
            <a:custGeom>
              <a:avLst/>
              <a:gdLst>
                <a:gd name="connsiteX0" fmla="*/ 167120 w 334239"/>
                <a:gd name="connsiteY0" fmla="*/ 0 h 334239"/>
                <a:gd name="connsiteX1" fmla="*/ 0 w 334239"/>
                <a:gd name="connsiteY1" fmla="*/ 167120 h 334239"/>
                <a:gd name="connsiteX2" fmla="*/ 167120 w 334239"/>
                <a:gd name="connsiteY2" fmla="*/ 334239 h 334239"/>
                <a:gd name="connsiteX3" fmla="*/ 334239 w 334239"/>
                <a:gd name="connsiteY3" fmla="*/ 167120 h 334239"/>
                <a:gd name="connsiteX4" fmla="*/ 167120 w 334239"/>
                <a:gd name="connsiteY4" fmla="*/ 0 h 334239"/>
                <a:gd name="connsiteX5" fmla="*/ 167120 w 334239"/>
                <a:gd name="connsiteY5" fmla="*/ 281351 h 334239"/>
                <a:gd name="connsiteX6" fmla="*/ 52888 w 334239"/>
                <a:gd name="connsiteY6" fmla="*/ 167120 h 334239"/>
                <a:gd name="connsiteX7" fmla="*/ 167120 w 334239"/>
                <a:gd name="connsiteY7" fmla="*/ 52888 h 334239"/>
                <a:gd name="connsiteX8" fmla="*/ 281351 w 334239"/>
                <a:gd name="connsiteY8" fmla="*/ 167120 h 334239"/>
                <a:gd name="connsiteX9" fmla="*/ 167120 w 334239"/>
                <a:gd name="connsiteY9" fmla="*/ 281351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239" h="334239">
                  <a:moveTo>
                    <a:pt x="167120" y="0"/>
                  </a:moveTo>
                  <a:cubicBezTo>
                    <a:pt x="74835" y="0"/>
                    <a:pt x="0" y="74835"/>
                    <a:pt x="0" y="167120"/>
                  </a:cubicBezTo>
                  <a:cubicBezTo>
                    <a:pt x="0" y="259404"/>
                    <a:pt x="74835" y="334239"/>
                    <a:pt x="167120" y="334239"/>
                  </a:cubicBezTo>
                  <a:cubicBezTo>
                    <a:pt x="259405" y="334239"/>
                    <a:pt x="334239" y="259404"/>
                    <a:pt x="334239" y="167120"/>
                  </a:cubicBezTo>
                  <a:cubicBezTo>
                    <a:pt x="334239" y="74835"/>
                    <a:pt x="259405" y="0"/>
                    <a:pt x="167120" y="0"/>
                  </a:cubicBezTo>
                  <a:close/>
                  <a:moveTo>
                    <a:pt x="167120" y="281351"/>
                  </a:moveTo>
                  <a:cubicBezTo>
                    <a:pt x="104158" y="281351"/>
                    <a:pt x="52888" y="230262"/>
                    <a:pt x="52888" y="167120"/>
                  </a:cubicBezTo>
                  <a:cubicBezTo>
                    <a:pt x="52888" y="103978"/>
                    <a:pt x="104158" y="52888"/>
                    <a:pt x="167120" y="52888"/>
                  </a:cubicBezTo>
                  <a:cubicBezTo>
                    <a:pt x="230082" y="52888"/>
                    <a:pt x="281351" y="104158"/>
                    <a:pt x="281351" y="167120"/>
                  </a:cubicBezTo>
                  <a:cubicBezTo>
                    <a:pt x="281351" y="230082"/>
                    <a:pt x="230262" y="281351"/>
                    <a:pt x="167120" y="281351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89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8" name="Freeform: Shape 43">
              <a:extLst>
                <a:ext uri="{FF2B5EF4-FFF2-40B4-BE49-F238E27FC236}">
                  <a16:creationId xmlns:a16="http://schemas.microsoft.com/office/drawing/2014/main" id="{A7D683D5-27F9-55A9-1CDB-7B486D835525}"/>
                </a:ext>
              </a:extLst>
            </p:cNvPr>
            <p:cNvSpPr/>
            <p:nvPr/>
          </p:nvSpPr>
          <p:spPr>
            <a:xfrm flipH="1">
              <a:off x="11134328" y="2879711"/>
              <a:ext cx="347099" cy="363232"/>
            </a:xfrm>
            <a:custGeom>
              <a:avLst/>
              <a:gdLst>
                <a:gd name="connsiteX0" fmla="*/ 323086 w 347099"/>
                <a:gd name="connsiteY0" fmla="*/ 16010 h 363232"/>
                <a:gd name="connsiteX1" fmla="*/ 0 w 347099"/>
                <a:gd name="connsiteY1" fmla="*/ 339096 h 363232"/>
                <a:gd name="connsiteX2" fmla="*/ 276674 w 347099"/>
                <a:gd name="connsiteY2" fmla="*/ 292684 h 363232"/>
                <a:gd name="connsiteX3" fmla="*/ 314631 w 347099"/>
                <a:gd name="connsiteY3" fmla="*/ 0 h 363232"/>
                <a:gd name="connsiteX4" fmla="*/ 323086 w 347099"/>
                <a:gd name="connsiteY4" fmla="*/ 15831 h 36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099" h="363232">
                  <a:moveTo>
                    <a:pt x="323086" y="16010"/>
                  </a:moveTo>
                  <a:lnTo>
                    <a:pt x="0" y="339096"/>
                  </a:lnTo>
                  <a:cubicBezTo>
                    <a:pt x="90126" y="382630"/>
                    <a:pt x="202199" y="367340"/>
                    <a:pt x="276674" y="292684"/>
                  </a:cubicBezTo>
                  <a:cubicBezTo>
                    <a:pt x="355647" y="213712"/>
                    <a:pt x="368059" y="92644"/>
                    <a:pt x="314631" y="0"/>
                  </a:cubicBezTo>
                  <a:cubicBezTo>
                    <a:pt x="317689" y="5217"/>
                    <a:pt x="320388" y="10434"/>
                    <a:pt x="323086" y="15831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9" name="Freeform: Shape 44">
              <a:extLst>
                <a:ext uri="{FF2B5EF4-FFF2-40B4-BE49-F238E27FC236}">
                  <a16:creationId xmlns:a16="http://schemas.microsoft.com/office/drawing/2014/main" id="{57363D35-7871-51F3-4438-4E24FBF9D3F8}"/>
                </a:ext>
              </a:extLst>
            </p:cNvPr>
            <p:cNvSpPr/>
            <p:nvPr/>
          </p:nvSpPr>
          <p:spPr>
            <a:xfrm flipH="1">
              <a:off x="11168776" y="2863161"/>
              <a:ext cx="8454" cy="13132"/>
            </a:xfrm>
            <a:custGeom>
              <a:avLst/>
              <a:gdLst>
                <a:gd name="connsiteX0" fmla="*/ 0 w 8454"/>
                <a:gd name="connsiteY0" fmla="*/ 0 h 13132"/>
                <a:gd name="connsiteX1" fmla="*/ 8455 w 8454"/>
                <a:gd name="connsiteY1" fmla="*/ 13132 h 13132"/>
                <a:gd name="connsiteX2" fmla="*/ 0 w 8454"/>
                <a:gd name="connsiteY2" fmla="*/ 0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4" h="13132">
                  <a:moveTo>
                    <a:pt x="0" y="0"/>
                  </a:moveTo>
                  <a:cubicBezTo>
                    <a:pt x="2878" y="4317"/>
                    <a:pt x="5757" y="8635"/>
                    <a:pt x="8455" y="13132"/>
                  </a:cubicBezTo>
                  <a:cubicBezTo>
                    <a:pt x="5757" y="8635"/>
                    <a:pt x="3058" y="4317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0" name="Freeform: Shape 45">
              <a:extLst>
                <a:ext uri="{FF2B5EF4-FFF2-40B4-BE49-F238E27FC236}">
                  <a16:creationId xmlns:a16="http://schemas.microsoft.com/office/drawing/2014/main" id="{E4F9F611-49FD-78DF-D45A-E3E1300B08A5}"/>
                </a:ext>
              </a:extLst>
            </p:cNvPr>
            <p:cNvSpPr/>
            <p:nvPr/>
          </p:nvSpPr>
          <p:spPr>
            <a:xfrm flipH="1">
              <a:off x="11182807" y="2846611"/>
              <a:ext cx="7015" cy="9354"/>
            </a:xfrm>
            <a:custGeom>
              <a:avLst/>
              <a:gdLst>
                <a:gd name="connsiteX0" fmla="*/ 0 w 7015"/>
                <a:gd name="connsiteY0" fmla="*/ 0 h 9354"/>
                <a:gd name="connsiteX1" fmla="*/ 7016 w 7015"/>
                <a:gd name="connsiteY1" fmla="*/ 9354 h 9354"/>
                <a:gd name="connsiteX2" fmla="*/ 0 w 7015"/>
                <a:gd name="connsiteY2" fmla="*/ 0 h 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5" h="9354">
                  <a:moveTo>
                    <a:pt x="0" y="0"/>
                  </a:moveTo>
                  <a:cubicBezTo>
                    <a:pt x="2518" y="3058"/>
                    <a:pt x="4857" y="6116"/>
                    <a:pt x="7016" y="9354"/>
                  </a:cubicBezTo>
                  <a:cubicBezTo>
                    <a:pt x="4677" y="6296"/>
                    <a:pt x="2339" y="305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1" name="Freeform: Shape 46">
              <a:extLst>
                <a:ext uri="{FF2B5EF4-FFF2-40B4-BE49-F238E27FC236}">
                  <a16:creationId xmlns:a16="http://schemas.microsoft.com/office/drawing/2014/main" id="{1AEC9D1A-6AAE-042F-1ADB-BE8D4544D14C}"/>
                </a:ext>
              </a:extLst>
            </p:cNvPr>
            <p:cNvSpPr/>
            <p:nvPr/>
          </p:nvSpPr>
          <p:spPr>
            <a:xfrm rot="2700000" flipH="1">
              <a:off x="11200464" y="2851149"/>
              <a:ext cx="484269" cy="166939"/>
            </a:xfrm>
            <a:custGeom>
              <a:avLst/>
              <a:gdLst>
                <a:gd name="connsiteX0" fmla="*/ 0 w 484269"/>
                <a:gd name="connsiteY0" fmla="*/ 0 h 166939"/>
                <a:gd name="connsiteX1" fmla="*/ 484270 w 484269"/>
                <a:gd name="connsiteY1" fmla="*/ 0 h 166939"/>
                <a:gd name="connsiteX2" fmla="*/ 484270 w 484269"/>
                <a:gd name="connsiteY2" fmla="*/ 166940 h 166939"/>
                <a:gd name="connsiteX3" fmla="*/ 0 w 484269"/>
                <a:gd name="connsiteY3" fmla="*/ 166940 h 16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269" h="166939">
                  <a:moveTo>
                    <a:pt x="0" y="0"/>
                  </a:moveTo>
                  <a:lnTo>
                    <a:pt x="484270" y="0"/>
                  </a:lnTo>
                  <a:lnTo>
                    <a:pt x="484270" y="166940"/>
                  </a:lnTo>
                  <a:lnTo>
                    <a:pt x="0" y="166940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62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2" name="Freeform: Shape 47">
              <a:extLst>
                <a:ext uri="{FF2B5EF4-FFF2-40B4-BE49-F238E27FC236}">
                  <a16:creationId xmlns:a16="http://schemas.microsoft.com/office/drawing/2014/main" id="{42FAB161-C6E7-0096-181A-BE981DA57E46}"/>
                </a:ext>
              </a:extLst>
            </p:cNvPr>
            <p:cNvSpPr/>
            <p:nvPr/>
          </p:nvSpPr>
          <p:spPr>
            <a:xfrm flipH="1">
              <a:off x="11521363" y="3187326"/>
              <a:ext cx="9174" cy="7016"/>
            </a:xfrm>
            <a:custGeom>
              <a:avLst/>
              <a:gdLst>
                <a:gd name="connsiteX0" fmla="*/ 9174 w 9174"/>
                <a:gd name="connsiteY0" fmla="*/ 7016 h 7016"/>
                <a:gd name="connsiteX1" fmla="*/ 0 w 9174"/>
                <a:gd name="connsiteY1" fmla="*/ 0 h 7016"/>
                <a:gd name="connsiteX2" fmla="*/ 9174 w 9174"/>
                <a:gd name="connsiteY2" fmla="*/ 7016 h 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" h="7016">
                  <a:moveTo>
                    <a:pt x="9174" y="7016"/>
                  </a:moveTo>
                  <a:cubicBezTo>
                    <a:pt x="6116" y="4677"/>
                    <a:pt x="3058" y="2519"/>
                    <a:pt x="0" y="0"/>
                  </a:cubicBezTo>
                  <a:cubicBezTo>
                    <a:pt x="3058" y="2519"/>
                    <a:pt x="6116" y="4677"/>
                    <a:pt x="9174" y="7016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: Shape 48">
              <a:extLst>
                <a:ext uri="{FF2B5EF4-FFF2-40B4-BE49-F238E27FC236}">
                  <a16:creationId xmlns:a16="http://schemas.microsoft.com/office/drawing/2014/main" id="{02793FBA-EBE7-8D0B-0250-0B69EE6D1906}"/>
                </a:ext>
              </a:extLst>
            </p:cNvPr>
            <p:cNvSpPr/>
            <p:nvPr/>
          </p:nvSpPr>
          <p:spPr>
            <a:xfrm flipH="1">
              <a:off x="11500856" y="3199919"/>
              <a:ext cx="12952" cy="8274"/>
            </a:xfrm>
            <a:custGeom>
              <a:avLst/>
              <a:gdLst>
                <a:gd name="connsiteX0" fmla="*/ 12952 w 12952"/>
                <a:gd name="connsiteY0" fmla="*/ 8275 h 8274"/>
                <a:gd name="connsiteX1" fmla="*/ 0 w 12952"/>
                <a:gd name="connsiteY1" fmla="*/ 0 h 8274"/>
                <a:gd name="connsiteX2" fmla="*/ 12952 w 12952"/>
                <a:gd name="connsiteY2" fmla="*/ 8275 h 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2" h="8274">
                  <a:moveTo>
                    <a:pt x="12952" y="8275"/>
                  </a:moveTo>
                  <a:cubicBezTo>
                    <a:pt x="8635" y="5577"/>
                    <a:pt x="4138" y="2878"/>
                    <a:pt x="0" y="0"/>
                  </a:cubicBezTo>
                  <a:cubicBezTo>
                    <a:pt x="4317" y="2878"/>
                    <a:pt x="8635" y="5756"/>
                    <a:pt x="12952" y="827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: Shape 49">
              <a:extLst>
                <a:ext uri="{FF2B5EF4-FFF2-40B4-BE49-F238E27FC236}">
                  <a16:creationId xmlns:a16="http://schemas.microsoft.com/office/drawing/2014/main" id="{97E67AA4-DFBA-8FDD-2324-B5E0395EDD76}"/>
                </a:ext>
              </a:extLst>
            </p:cNvPr>
            <p:cNvSpPr/>
            <p:nvPr/>
          </p:nvSpPr>
          <p:spPr>
            <a:xfrm flipH="1">
              <a:off x="11481427" y="3210353"/>
              <a:ext cx="15830" cy="8454"/>
            </a:xfrm>
            <a:custGeom>
              <a:avLst/>
              <a:gdLst>
                <a:gd name="connsiteX0" fmla="*/ 15831 w 15830"/>
                <a:gd name="connsiteY0" fmla="*/ 8455 h 8454"/>
                <a:gd name="connsiteX1" fmla="*/ 0 w 15830"/>
                <a:gd name="connsiteY1" fmla="*/ 0 h 8454"/>
                <a:gd name="connsiteX2" fmla="*/ 15831 w 15830"/>
                <a:gd name="connsiteY2" fmla="*/ 8455 h 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30" h="8454">
                  <a:moveTo>
                    <a:pt x="15831" y="8455"/>
                  </a:moveTo>
                  <a:cubicBezTo>
                    <a:pt x="10434" y="5936"/>
                    <a:pt x="5217" y="3058"/>
                    <a:pt x="0" y="0"/>
                  </a:cubicBezTo>
                  <a:cubicBezTo>
                    <a:pt x="5217" y="3058"/>
                    <a:pt x="10434" y="5756"/>
                    <a:pt x="15831" y="845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83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Freeform: Shape 50">
              <a:extLst>
                <a:ext uri="{FF2B5EF4-FFF2-40B4-BE49-F238E27FC236}">
                  <a16:creationId xmlns:a16="http://schemas.microsoft.com/office/drawing/2014/main" id="{0BAE3C18-70B9-E263-BDB5-8672B7B911CE}"/>
                </a:ext>
              </a:extLst>
            </p:cNvPr>
            <p:cNvSpPr/>
            <p:nvPr/>
          </p:nvSpPr>
          <p:spPr>
            <a:xfrm flipH="1">
              <a:off x="11394000" y="2459124"/>
              <a:ext cx="460343" cy="524025"/>
            </a:xfrm>
            <a:custGeom>
              <a:avLst/>
              <a:gdLst>
                <a:gd name="connsiteX0" fmla="*/ 0 w 460343"/>
                <a:gd name="connsiteY0" fmla="*/ 406016 h 524025"/>
                <a:gd name="connsiteX1" fmla="*/ 118009 w 460343"/>
                <a:gd name="connsiteY1" fmla="*/ 524026 h 524025"/>
                <a:gd name="connsiteX2" fmla="*/ 460344 w 460343"/>
                <a:gd name="connsiteY2" fmla="*/ 181691 h 524025"/>
                <a:gd name="connsiteX3" fmla="*/ 278833 w 460343"/>
                <a:gd name="connsiteY3" fmla="*/ 0 h 524025"/>
                <a:gd name="connsiteX4" fmla="*/ 342335 w 460343"/>
                <a:gd name="connsiteY4" fmla="*/ 63682 h 524025"/>
                <a:gd name="connsiteX5" fmla="*/ 0 w 46034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343" h="524025">
                  <a:moveTo>
                    <a:pt x="0" y="406016"/>
                  </a:moveTo>
                  <a:lnTo>
                    <a:pt x="118009" y="524026"/>
                  </a:lnTo>
                  <a:lnTo>
                    <a:pt x="460344" y="181691"/>
                  </a:lnTo>
                  <a:lnTo>
                    <a:pt x="278833" y="0"/>
                  </a:lnTo>
                  <a:lnTo>
                    <a:pt x="342335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6" name="Freeform: Shape 51">
              <a:extLst>
                <a:ext uri="{FF2B5EF4-FFF2-40B4-BE49-F238E27FC236}">
                  <a16:creationId xmlns:a16="http://schemas.microsoft.com/office/drawing/2014/main" id="{A8DB4DAB-E567-81E3-0478-FF4297E5D92B}"/>
                </a:ext>
              </a:extLst>
            </p:cNvPr>
            <p:cNvSpPr/>
            <p:nvPr/>
          </p:nvSpPr>
          <p:spPr>
            <a:xfrm flipH="1">
              <a:off x="11575511" y="2277433"/>
              <a:ext cx="460523" cy="524025"/>
            </a:xfrm>
            <a:custGeom>
              <a:avLst/>
              <a:gdLst>
                <a:gd name="connsiteX0" fmla="*/ 0 w 460523"/>
                <a:gd name="connsiteY0" fmla="*/ 406016 h 524025"/>
                <a:gd name="connsiteX1" fmla="*/ 118009 w 460523"/>
                <a:gd name="connsiteY1" fmla="*/ 524025 h 524025"/>
                <a:gd name="connsiteX2" fmla="*/ 460524 w 460523"/>
                <a:gd name="connsiteY2" fmla="*/ 181691 h 524025"/>
                <a:gd name="connsiteX3" fmla="*/ 278833 w 460523"/>
                <a:gd name="connsiteY3" fmla="*/ 0 h 524025"/>
                <a:gd name="connsiteX4" fmla="*/ 342514 w 460523"/>
                <a:gd name="connsiteY4" fmla="*/ 63682 h 524025"/>
                <a:gd name="connsiteX5" fmla="*/ 0 w 46052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523" h="524025">
                  <a:moveTo>
                    <a:pt x="0" y="406016"/>
                  </a:moveTo>
                  <a:lnTo>
                    <a:pt x="118009" y="524025"/>
                  </a:lnTo>
                  <a:lnTo>
                    <a:pt x="460524" y="181691"/>
                  </a:lnTo>
                  <a:lnTo>
                    <a:pt x="278833" y="0"/>
                  </a:lnTo>
                  <a:lnTo>
                    <a:pt x="342514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7" name="Freeform: Shape 52">
              <a:extLst>
                <a:ext uri="{FF2B5EF4-FFF2-40B4-BE49-F238E27FC236}">
                  <a16:creationId xmlns:a16="http://schemas.microsoft.com/office/drawing/2014/main" id="{E669FF5B-FD42-D3E5-08B5-8EF27889B7FA}"/>
                </a:ext>
              </a:extLst>
            </p:cNvPr>
            <p:cNvSpPr/>
            <p:nvPr/>
          </p:nvSpPr>
          <p:spPr>
            <a:xfrm flipH="1">
              <a:off x="12120404" y="1853067"/>
              <a:ext cx="61163" cy="122326"/>
            </a:xfrm>
            <a:custGeom>
              <a:avLst/>
              <a:gdLst>
                <a:gd name="connsiteX0" fmla="*/ 61163 w 61163"/>
                <a:gd name="connsiteY0" fmla="*/ 61163 h 122326"/>
                <a:gd name="connsiteX1" fmla="*/ 0 w 61163"/>
                <a:gd name="connsiteY1" fmla="*/ 122327 h 122326"/>
                <a:gd name="connsiteX2" fmla="*/ 0 w 61163"/>
                <a:gd name="connsiteY2" fmla="*/ 0 h 122326"/>
                <a:gd name="connsiteX3" fmla="*/ 61163 w 61163"/>
                <a:gd name="connsiteY3" fmla="*/ 61163 h 1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3" h="122326">
                  <a:moveTo>
                    <a:pt x="61163" y="61163"/>
                  </a:moveTo>
                  <a:lnTo>
                    <a:pt x="0" y="122327"/>
                  </a:lnTo>
                  <a:lnTo>
                    <a:pt x="0" y="0"/>
                  </a:lnTo>
                  <a:lnTo>
                    <a:pt x="61163" y="61163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49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8" name="Freeform: Shape 53">
              <a:extLst>
                <a:ext uri="{FF2B5EF4-FFF2-40B4-BE49-F238E27FC236}">
                  <a16:creationId xmlns:a16="http://schemas.microsoft.com/office/drawing/2014/main" id="{42BDB9DF-6FE4-3FE5-7ECD-58AD508D384C}"/>
                </a:ext>
              </a:extLst>
            </p:cNvPr>
            <p:cNvSpPr/>
            <p:nvPr/>
          </p:nvSpPr>
          <p:spPr>
            <a:xfrm flipH="1">
              <a:off x="11938893" y="1977912"/>
              <a:ext cx="242674" cy="360683"/>
            </a:xfrm>
            <a:custGeom>
              <a:avLst/>
              <a:gdLst>
                <a:gd name="connsiteX0" fmla="*/ 0 w 242674"/>
                <a:gd name="connsiteY0" fmla="*/ 360684 h 360683"/>
                <a:gd name="connsiteX1" fmla="*/ 0 w 242674"/>
                <a:gd name="connsiteY1" fmla="*/ 124665 h 360683"/>
                <a:gd name="connsiteX2" fmla="*/ 124665 w 242674"/>
                <a:gd name="connsiteY2" fmla="*/ 0 h 360683"/>
                <a:gd name="connsiteX3" fmla="*/ 242674 w 242674"/>
                <a:gd name="connsiteY3" fmla="*/ 118009 h 360683"/>
                <a:gd name="connsiteX4" fmla="*/ 0 w 242674"/>
                <a:gd name="connsiteY4" fmla="*/ 360684 h 36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674" h="360683">
                  <a:moveTo>
                    <a:pt x="0" y="360684"/>
                  </a:moveTo>
                  <a:lnTo>
                    <a:pt x="0" y="124665"/>
                  </a:lnTo>
                  <a:lnTo>
                    <a:pt x="124665" y="0"/>
                  </a:lnTo>
                  <a:lnTo>
                    <a:pt x="242674" y="118009"/>
                  </a:lnTo>
                  <a:lnTo>
                    <a:pt x="0" y="360684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49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9" name="Freeform: Shape 54">
              <a:extLst>
                <a:ext uri="{FF2B5EF4-FFF2-40B4-BE49-F238E27FC236}">
                  <a16:creationId xmlns:a16="http://schemas.microsoft.com/office/drawing/2014/main" id="{EB5A16A6-1D30-EF35-8F3B-1B6C932C7D00}"/>
                </a:ext>
              </a:extLst>
            </p:cNvPr>
            <p:cNvSpPr/>
            <p:nvPr/>
          </p:nvSpPr>
          <p:spPr>
            <a:xfrm flipH="1">
              <a:off x="11757201" y="2159423"/>
              <a:ext cx="434799" cy="460523"/>
            </a:xfrm>
            <a:custGeom>
              <a:avLst/>
              <a:gdLst>
                <a:gd name="connsiteX0" fmla="*/ 434799 w 434799"/>
                <a:gd name="connsiteY0" fmla="*/ 118009 h 460523"/>
                <a:gd name="connsiteX1" fmla="*/ 354387 w 434799"/>
                <a:gd name="connsiteY1" fmla="*/ 198601 h 460523"/>
                <a:gd name="connsiteX2" fmla="*/ 283150 w 434799"/>
                <a:gd name="connsiteY2" fmla="*/ 269658 h 460523"/>
                <a:gd name="connsiteX3" fmla="*/ 282610 w 434799"/>
                <a:gd name="connsiteY3" fmla="*/ 270198 h 460523"/>
                <a:gd name="connsiteX4" fmla="*/ 92465 w 434799"/>
                <a:gd name="connsiteY4" fmla="*/ 460524 h 460523"/>
                <a:gd name="connsiteX5" fmla="*/ 0 w 434799"/>
                <a:gd name="connsiteY5" fmla="*/ 368059 h 460523"/>
                <a:gd name="connsiteX6" fmla="*/ 0 w 434799"/>
                <a:gd name="connsiteY6" fmla="*/ 316970 h 460523"/>
                <a:gd name="connsiteX7" fmla="*/ 10434 w 434799"/>
                <a:gd name="connsiteY7" fmla="*/ 306536 h 460523"/>
                <a:gd name="connsiteX8" fmla="*/ 164601 w 434799"/>
                <a:gd name="connsiteY8" fmla="*/ 152189 h 460523"/>
                <a:gd name="connsiteX9" fmla="*/ 165141 w 434799"/>
                <a:gd name="connsiteY9" fmla="*/ 151649 h 460523"/>
                <a:gd name="connsiteX10" fmla="*/ 236378 w 434799"/>
                <a:gd name="connsiteY10" fmla="*/ 80592 h 460523"/>
                <a:gd name="connsiteX11" fmla="*/ 316790 w 434799"/>
                <a:gd name="connsiteY11" fmla="*/ 0 h 460523"/>
                <a:gd name="connsiteX12" fmla="*/ 434799 w 434799"/>
                <a:gd name="connsiteY12" fmla="*/ 118009 h 46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4799" h="460523">
                  <a:moveTo>
                    <a:pt x="434799" y="118009"/>
                  </a:moveTo>
                  <a:lnTo>
                    <a:pt x="354387" y="198601"/>
                  </a:lnTo>
                  <a:lnTo>
                    <a:pt x="283150" y="269658"/>
                  </a:lnTo>
                  <a:lnTo>
                    <a:pt x="282610" y="270198"/>
                  </a:lnTo>
                  <a:lnTo>
                    <a:pt x="92465" y="460524"/>
                  </a:lnTo>
                  <a:lnTo>
                    <a:pt x="0" y="368059"/>
                  </a:lnTo>
                  <a:lnTo>
                    <a:pt x="0" y="316970"/>
                  </a:lnTo>
                  <a:lnTo>
                    <a:pt x="10434" y="306536"/>
                  </a:lnTo>
                  <a:lnTo>
                    <a:pt x="164601" y="152189"/>
                  </a:lnTo>
                  <a:lnTo>
                    <a:pt x="165141" y="151649"/>
                  </a:lnTo>
                  <a:lnTo>
                    <a:pt x="236378" y="80592"/>
                  </a:lnTo>
                  <a:lnTo>
                    <a:pt x="316790" y="0"/>
                  </a:lnTo>
                  <a:lnTo>
                    <a:pt x="434799" y="118009"/>
                  </a:ln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49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0" name="Freeform: Shape 55">
              <a:extLst>
                <a:ext uri="{FF2B5EF4-FFF2-40B4-BE49-F238E27FC236}">
                  <a16:creationId xmlns:a16="http://schemas.microsoft.com/office/drawing/2014/main" id="{2365DB64-5EF8-F092-36F1-32CE093CEDA7}"/>
                </a:ext>
              </a:extLst>
            </p:cNvPr>
            <p:cNvSpPr/>
            <p:nvPr/>
          </p:nvSpPr>
          <p:spPr>
            <a:xfrm flipH="1">
              <a:off x="7806503" y="354837"/>
              <a:ext cx="707695" cy="707695"/>
            </a:xfrm>
            <a:custGeom>
              <a:avLst/>
              <a:gdLst>
                <a:gd name="connsiteX0" fmla="*/ 41285 w 707695"/>
                <a:gd name="connsiteY0" fmla="*/ 41285 h 707695"/>
                <a:gd name="connsiteX1" fmla="*/ 41285 w 707695"/>
                <a:gd name="connsiteY1" fmla="*/ 41285 h 707695"/>
                <a:gd name="connsiteX2" fmla="*/ 240426 w 707695"/>
                <a:gd name="connsiteY2" fmla="*/ 41285 h 707695"/>
                <a:gd name="connsiteX3" fmla="*/ 666410 w 707695"/>
                <a:gd name="connsiteY3" fmla="*/ 467270 h 707695"/>
                <a:gd name="connsiteX4" fmla="*/ 666410 w 707695"/>
                <a:gd name="connsiteY4" fmla="*/ 666410 h 707695"/>
                <a:gd name="connsiteX5" fmla="*/ 666410 w 707695"/>
                <a:gd name="connsiteY5" fmla="*/ 666410 h 707695"/>
                <a:gd name="connsiteX6" fmla="*/ 467270 w 707695"/>
                <a:gd name="connsiteY6" fmla="*/ 666410 h 707695"/>
                <a:gd name="connsiteX7" fmla="*/ 41285 w 707695"/>
                <a:gd name="connsiteY7" fmla="*/ 240426 h 707695"/>
                <a:gd name="connsiteX8" fmla="*/ 41285 w 707695"/>
                <a:gd name="connsiteY8" fmla="*/ 41285 h 7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95" h="707695">
                  <a:moveTo>
                    <a:pt x="41285" y="41285"/>
                  </a:moveTo>
                  <a:lnTo>
                    <a:pt x="41285" y="41285"/>
                  </a:lnTo>
                  <a:cubicBezTo>
                    <a:pt x="96332" y="-13762"/>
                    <a:pt x="185559" y="-13762"/>
                    <a:pt x="240426" y="41285"/>
                  </a:cubicBezTo>
                  <a:lnTo>
                    <a:pt x="666410" y="467270"/>
                  </a:lnTo>
                  <a:cubicBezTo>
                    <a:pt x="721457" y="522317"/>
                    <a:pt x="721457" y="611543"/>
                    <a:pt x="666410" y="666410"/>
                  </a:cubicBezTo>
                  <a:lnTo>
                    <a:pt x="666410" y="666410"/>
                  </a:lnTo>
                  <a:cubicBezTo>
                    <a:pt x="611363" y="721457"/>
                    <a:pt x="522137" y="721457"/>
                    <a:pt x="467270" y="666410"/>
                  </a:cubicBezTo>
                  <a:lnTo>
                    <a:pt x="41285" y="240426"/>
                  </a:lnTo>
                  <a:cubicBezTo>
                    <a:pt x="-13762" y="185379"/>
                    <a:pt x="-13762" y="96152"/>
                    <a:pt x="41285" y="4128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1" name="Freeform: Shape 56">
              <a:extLst>
                <a:ext uri="{FF2B5EF4-FFF2-40B4-BE49-F238E27FC236}">
                  <a16:creationId xmlns:a16="http://schemas.microsoft.com/office/drawing/2014/main" id="{30EDCCE0-0826-6A77-C28F-67B25222B174}"/>
                </a:ext>
              </a:extLst>
            </p:cNvPr>
            <p:cNvSpPr/>
            <p:nvPr/>
          </p:nvSpPr>
          <p:spPr>
            <a:xfrm flipH="1">
              <a:off x="11297757" y="5693582"/>
              <a:ext cx="554787" cy="554787"/>
            </a:xfrm>
            <a:custGeom>
              <a:avLst/>
              <a:gdLst>
                <a:gd name="connsiteX0" fmla="*/ 32381 w 554787"/>
                <a:gd name="connsiteY0" fmla="*/ 32380 h 554787"/>
                <a:gd name="connsiteX1" fmla="*/ 32381 w 554787"/>
                <a:gd name="connsiteY1" fmla="*/ 32380 h 554787"/>
                <a:gd name="connsiteX2" fmla="*/ 188527 w 554787"/>
                <a:gd name="connsiteY2" fmla="*/ 32380 h 554787"/>
                <a:gd name="connsiteX3" fmla="*/ 522406 w 554787"/>
                <a:gd name="connsiteY3" fmla="*/ 366260 h 554787"/>
                <a:gd name="connsiteX4" fmla="*/ 522406 w 554787"/>
                <a:gd name="connsiteY4" fmla="*/ 522407 h 554787"/>
                <a:gd name="connsiteX5" fmla="*/ 522406 w 554787"/>
                <a:gd name="connsiteY5" fmla="*/ 522407 h 554787"/>
                <a:gd name="connsiteX6" fmla="*/ 366260 w 554787"/>
                <a:gd name="connsiteY6" fmla="*/ 522407 h 554787"/>
                <a:gd name="connsiteX7" fmla="*/ 32381 w 554787"/>
                <a:gd name="connsiteY7" fmla="*/ 188527 h 554787"/>
                <a:gd name="connsiteX8" fmla="*/ 32381 w 554787"/>
                <a:gd name="connsiteY8" fmla="*/ 32380 h 5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787" h="554787">
                  <a:moveTo>
                    <a:pt x="32381" y="32380"/>
                  </a:moveTo>
                  <a:lnTo>
                    <a:pt x="32381" y="32380"/>
                  </a:lnTo>
                  <a:cubicBezTo>
                    <a:pt x="75555" y="-10793"/>
                    <a:pt x="145353" y="-10793"/>
                    <a:pt x="188527" y="32380"/>
                  </a:cubicBezTo>
                  <a:lnTo>
                    <a:pt x="522406" y="366260"/>
                  </a:lnTo>
                  <a:cubicBezTo>
                    <a:pt x="565581" y="409435"/>
                    <a:pt x="565581" y="479233"/>
                    <a:pt x="522406" y="522407"/>
                  </a:cubicBezTo>
                  <a:lnTo>
                    <a:pt x="522406" y="522407"/>
                  </a:lnTo>
                  <a:cubicBezTo>
                    <a:pt x="479232" y="565581"/>
                    <a:pt x="409434" y="565581"/>
                    <a:pt x="366260" y="522407"/>
                  </a:cubicBezTo>
                  <a:lnTo>
                    <a:pt x="32381" y="188527"/>
                  </a:lnTo>
                  <a:cubicBezTo>
                    <a:pt x="-10794" y="145353"/>
                    <a:pt x="-10794" y="75555"/>
                    <a:pt x="32381" y="3238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2" name="Freeform: Shape 57">
              <a:extLst>
                <a:ext uri="{FF2B5EF4-FFF2-40B4-BE49-F238E27FC236}">
                  <a16:creationId xmlns:a16="http://schemas.microsoft.com/office/drawing/2014/main" id="{946FC67F-A3C9-609B-DBE6-60A87F5EF543}"/>
                </a:ext>
              </a:extLst>
            </p:cNvPr>
            <p:cNvSpPr/>
            <p:nvPr/>
          </p:nvSpPr>
          <p:spPr>
            <a:xfrm flipH="1">
              <a:off x="9049287" y="5732619"/>
              <a:ext cx="2108694" cy="1182429"/>
            </a:xfrm>
            <a:custGeom>
              <a:avLst/>
              <a:gdLst>
                <a:gd name="connsiteX0" fmla="*/ 2108695 w 2108694"/>
                <a:gd name="connsiteY0" fmla="*/ 1054347 h 1182429"/>
                <a:gd name="connsiteX1" fmla="*/ 2100959 w 2108694"/>
                <a:gd name="connsiteY1" fmla="*/ 1182430 h 1182429"/>
                <a:gd name="connsiteX2" fmla="*/ 7735 w 2108694"/>
                <a:gd name="connsiteY2" fmla="*/ 1182430 h 1182429"/>
                <a:gd name="connsiteX3" fmla="*/ 0 w 2108694"/>
                <a:gd name="connsiteY3" fmla="*/ 1054347 h 1182429"/>
                <a:gd name="connsiteX4" fmla="*/ 91565 w 2108694"/>
                <a:gd name="connsiteY4" fmla="*/ 624405 h 1182429"/>
                <a:gd name="connsiteX5" fmla="*/ 686468 w 2108694"/>
                <a:gd name="connsiteY5" fmla="*/ 66020 h 1182429"/>
                <a:gd name="connsiteX6" fmla="*/ 1054347 w 2108694"/>
                <a:gd name="connsiteY6" fmla="*/ 0 h 1182429"/>
                <a:gd name="connsiteX7" fmla="*/ 2108695 w 2108694"/>
                <a:gd name="connsiteY7" fmla="*/ 1054347 h 11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8694" h="1182429">
                  <a:moveTo>
                    <a:pt x="2108695" y="1054347"/>
                  </a:moveTo>
                  <a:cubicBezTo>
                    <a:pt x="2108695" y="1097701"/>
                    <a:pt x="2105996" y="1140515"/>
                    <a:pt x="2100959" y="1182430"/>
                  </a:cubicBezTo>
                  <a:lnTo>
                    <a:pt x="7735" y="1182430"/>
                  </a:lnTo>
                  <a:cubicBezTo>
                    <a:pt x="2698" y="1140515"/>
                    <a:pt x="0" y="1097701"/>
                    <a:pt x="0" y="1054347"/>
                  </a:cubicBezTo>
                  <a:cubicBezTo>
                    <a:pt x="0" y="901079"/>
                    <a:pt x="32560" y="755726"/>
                    <a:pt x="91565" y="624405"/>
                  </a:cubicBezTo>
                  <a:cubicBezTo>
                    <a:pt x="206336" y="367339"/>
                    <a:pt x="421127" y="164781"/>
                    <a:pt x="686468" y="66020"/>
                  </a:cubicBezTo>
                  <a:cubicBezTo>
                    <a:pt x="801059" y="23386"/>
                    <a:pt x="925005" y="0"/>
                    <a:pt x="1054347" y="0"/>
                  </a:cubicBezTo>
                  <a:cubicBezTo>
                    <a:pt x="1636658" y="0"/>
                    <a:pt x="2108695" y="472037"/>
                    <a:pt x="2108695" y="105434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3" name="Freeform: Shape 58">
              <a:extLst>
                <a:ext uri="{FF2B5EF4-FFF2-40B4-BE49-F238E27FC236}">
                  <a16:creationId xmlns:a16="http://schemas.microsoft.com/office/drawing/2014/main" id="{9207EE5A-2C0E-F9AA-ACF6-8A44FE475955}"/>
                </a:ext>
              </a:extLst>
            </p:cNvPr>
            <p:cNvSpPr/>
            <p:nvPr/>
          </p:nvSpPr>
          <p:spPr>
            <a:xfrm flipH="1">
              <a:off x="6431498" y="3279971"/>
              <a:ext cx="480851" cy="480851"/>
            </a:xfrm>
            <a:custGeom>
              <a:avLst/>
              <a:gdLst>
                <a:gd name="connsiteX0" fmla="*/ 480492 w 480851"/>
                <a:gd name="connsiteY0" fmla="*/ 228103 h 480851"/>
                <a:gd name="connsiteX1" fmla="*/ 480492 w 480851"/>
                <a:gd name="connsiteY1" fmla="*/ 228103 h 480851"/>
                <a:gd name="connsiteX2" fmla="*/ 240336 w 480851"/>
                <a:gd name="connsiteY2" fmla="*/ 0 h 480851"/>
                <a:gd name="connsiteX3" fmla="*/ 105057 w 480851"/>
                <a:gd name="connsiteY3" fmla="*/ 41735 h 480851"/>
                <a:gd name="connsiteX4" fmla="*/ 103258 w 480851"/>
                <a:gd name="connsiteY4" fmla="*/ 42994 h 480851"/>
                <a:gd name="connsiteX5" fmla="*/ 0 w 480851"/>
                <a:gd name="connsiteY5" fmla="*/ 240516 h 480851"/>
                <a:gd name="connsiteX6" fmla="*/ 240336 w 480851"/>
                <a:gd name="connsiteY6" fmla="*/ 480851 h 480851"/>
                <a:gd name="connsiteX7" fmla="*/ 437857 w 480851"/>
                <a:gd name="connsiteY7" fmla="*/ 377593 h 480851"/>
                <a:gd name="connsiteX8" fmla="*/ 442715 w 480851"/>
                <a:gd name="connsiteY8" fmla="*/ 370038 h 480851"/>
                <a:gd name="connsiteX9" fmla="*/ 471677 w 480851"/>
                <a:gd name="connsiteY9" fmla="*/ 306176 h 480851"/>
                <a:gd name="connsiteX10" fmla="*/ 480852 w 480851"/>
                <a:gd name="connsiteY10" fmla="*/ 240516 h 480851"/>
                <a:gd name="connsiteX11" fmla="*/ 480492 w 480851"/>
                <a:gd name="connsiteY11" fmla="*/ 228103 h 480851"/>
                <a:gd name="connsiteX12" fmla="*/ 240336 w 480851"/>
                <a:gd name="connsiteY12" fmla="*/ 340356 h 480851"/>
                <a:gd name="connsiteX13" fmla="*/ 140496 w 480851"/>
                <a:gd name="connsiteY13" fmla="*/ 240516 h 480851"/>
                <a:gd name="connsiteX14" fmla="*/ 206696 w 480851"/>
                <a:gd name="connsiteY14" fmla="*/ 146432 h 480851"/>
                <a:gd name="connsiteX15" fmla="*/ 240336 w 480851"/>
                <a:gd name="connsiteY15" fmla="*/ 140496 h 480851"/>
                <a:gd name="connsiteX16" fmla="*/ 246093 w 480851"/>
                <a:gd name="connsiteY16" fmla="*/ 140856 h 480851"/>
                <a:gd name="connsiteX17" fmla="*/ 333160 w 480851"/>
                <a:gd name="connsiteY17" fmla="*/ 203638 h 480851"/>
                <a:gd name="connsiteX18" fmla="*/ 333160 w 480851"/>
                <a:gd name="connsiteY18" fmla="*/ 203638 h 480851"/>
                <a:gd name="connsiteX19" fmla="*/ 340356 w 480851"/>
                <a:gd name="connsiteY19" fmla="*/ 240516 h 480851"/>
                <a:gd name="connsiteX20" fmla="*/ 334419 w 480851"/>
                <a:gd name="connsiteY20" fmla="*/ 274156 h 480851"/>
                <a:gd name="connsiteX21" fmla="*/ 240336 w 480851"/>
                <a:gd name="connsiteY21" fmla="*/ 340356 h 48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0851" h="480851">
                  <a:moveTo>
                    <a:pt x="480492" y="228103"/>
                  </a:moveTo>
                  <a:lnTo>
                    <a:pt x="480492" y="228103"/>
                  </a:lnTo>
                  <a:cubicBezTo>
                    <a:pt x="474016" y="100919"/>
                    <a:pt x="368959" y="0"/>
                    <a:pt x="240336" y="0"/>
                  </a:cubicBezTo>
                  <a:cubicBezTo>
                    <a:pt x="190146" y="0"/>
                    <a:pt x="143554" y="15471"/>
                    <a:pt x="105057" y="41735"/>
                  </a:cubicBezTo>
                  <a:cubicBezTo>
                    <a:pt x="104338" y="42095"/>
                    <a:pt x="103798" y="42455"/>
                    <a:pt x="103258" y="42994"/>
                  </a:cubicBezTo>
                  <a:cubicBezTo>
                    <a:pt x="40836" y="86348"/>
                    <a:pt x="0" y="158665"/>
                    <a:pt x="0" y="240516"/>
                  </a:cubicBezTo>
                  <a:cubicBezTo>
                    <a:pt x="0" y="373276"/>
                    <a:pt x="107576" y="480851"/>
                    <a:pt x="240336" y="480851"/>
                  </a:cubicBezTo>
                  <a:cubicBezTo>
                    <a:pt x="322187" y="480851"/>
                    <a:pt x="394504" y="440016"/>
                    <a:pt x="437857" y="377593"/>
                  </a:cubicBezTo>
                  <a:cubicBezTo>
                    <a:pt x="439656" y="375075"/>
                    <a:pt x="441275" y="372556"/>
                    <a:pt x="442715" y="370038"/>
                  </a:cubicBezTo>
                  <a:cubicBezTo>
                    <a:pt x="455487" y="350610"/>
                    <a:pt x="465201" y="329022"/>
                    <a:pt x="471677" y="306176"/>
                  </a:cubicBezTo>
                  <a:cubicBezTo>
                    <a:pt x="477614" y="285309"/>
                    <a:pt x="480852" y="263362"/>
                    <a:pt x="480852" y="240516"/>
                  </a:cubicBezTo>
                  <a:cubicBezTo>
                    <a:pt x="480852" y="236378"/>
                    <a:pt x="480852" y="232241"/>
                    <a:pt x="480492" y="228103"/>
                  </a:cubicBezTo>
                  <a:close/>
                  <a:moveTo>
                    <a:pt x="240336" y="340356"/>
                  </a:moveTo>
                  <a:cubicBezTo>
                    <a:pt x="185289" y="340356"/>
                    <a:pt x="140496" y="295562"/>
                    <a:pt x="140496" y="240516"/>
                  </a:cubicBezTo>
                  <a:cubicBezTo>
                    <a:pt x="140496" y="197162"/>
                    <a:pt x="168199" y="160104"/>
                    <a:pt x="206696" y="146432"/>
                  </a:cubicBezTo>
                  <a:cubicBezTo>
                    <a:pt x="217130" y="142474"/>
                    <a:pt x="228463" y="140496"/>
                    <a:pt x="240336" y="140496"/>
                  </a:cubicBezTo>
                  <a:cubicBezTo>
                    <a:pt x="242315" y="140496"/>
                    <a:pt x="244114" y="140496"/>
                    <a:pt x="246093" y="140856"/>
                  </a:cubicBezTo>
                  <a:cubicBezTo>
                    <a:pt x="285849" y="143014"/>
                    <a:pt x="319308" y="168379"/>
                    <a:pt x="333160" y="203638"/>
                  </a:cubicBezTo>
                  <a:lnTo>
                    <a:pt x="333160" y="203638"/>
                  </a:lnTo>
                  <a:cubicBezTo>
                    <a:pt x="337837" y="215151"/>
                    <a:pt x="340356" y="227563"/>
                    <a:pt x="340356" y="240516"/>
                  </a:cubicBezTo>
                  <a:cubicBezTo>
                    <a:pt x="340356" y="252389"/>
                    <a:pt x="338377" y="263722"/>
                    <a:pt x="334419" y="274156"/>
                  </a:cubicBezTo>
                  <a:cubicBezTo>
                    <a:pt x="320748" y="312652"/>
                    <a:pt x="283690" y="340356"/>
                    <a:pt x="240336" y="340356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4" name="Freeform: Shape 59">
              <a:extLst>
                <a:ext uri="{FF2B5EF4-FFF2-40B4-BE49-F238E27FC236}">
                  <a16:creationId xmlns:a16="http://schemas.microsoft.com/office/drawing/2014/main" id="{DF8301A3-596F-0BFE-D613-A73D490C21F0}"/>
                </a:ext>
              </a:extLst>
            </p:cNvPr>
            <p:cNvSpPr/>
            <p:nvPr/>
          </p:nvSpPr>
          <p:spPr>
            <a:xfrm flipH="1">
              <a:off x="11522263" y="3691204"/>
              <a:ext cx="419867" cy="419867"/>
            </a:xfrm>
            <a:custGeom>
              <a:avLst/>
              <a:gdLst>
                <a:gd name="connsiteX0" fmla="*/ 209934 w 419867"/>
                <a:gd name="connsiteY0" fmla="*/ 0 h 419867"/>
                <a:gd name="connsiteX1" fmla="*/ 0 w 419867"/>
                <a:gd name="connsiteY1" fmla="*/ 209934 h 419867"/>
                <a:gd name="connsiteX2" fmla="*/ 209934 w 419867"/>
                <a:gd name="connsiteY2" fmla="*/ 419868 h 419867"/>
                <a:gd name="connsiteX3" fmla="*/ 419868 w 419867"/>
                <a:gd name="connsiteY3" fmla="*/ 209934 h 419867"/>
                <a:gd name="connsiteX4" fmla="*/ 209934 w 419867"/>
                <a:gd name="connsiteY4" fmla="*/ 0 h 419867"/>
                <a:gd name="connsiteX5" fmla="*/ 209934 w 419867"/>
                <a:gd name="connsiteY5" fmla="*/ 297182 h 419867"/>
                <a:gd name="connsiteX6" fmla="*/ 122686 w 419867"/>
                <a:gd name="connsiteY6" fmla="*/ 209934 h 419867"/>
                <a:gd name="connsiteX7" fmla="*/ 209934 w 419867"/>
                <a:gd name="connsiteY7" fmla="*/ 122686 h 419867"/>
                <a:gd name="connsiteX8" fmla="*/ 297182 w 419867"/>
                <a:gd name="connsiteY8" fmla="*/ 209934 h 419867"/>
                <a:gd name="connsiteX9" fmla="*/ 209934 w 419867"/>
                <a:gd name="connsiteY9" fmla="*/ 297182 h 41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867" h="419867">
                  <a:moveTo>
                    <a:pt x="209934" y="0"/>
                  </a:moveTo>
                  <a:cubicBezTo>
                    <a:pt x="94084" y="0"/>
                    <a:pt x="0" y="93904"/>
                    <a:pt x="0" y="209934"/>
                  </a:cubicBezTo>
                  <a:cubicBezTo>
                    <a:pt x="0" y="325964"/>
                    <a:pt x="94084" y="419868"/>
                    <a:pt x="209934" y="419868"/>
                  </a:cubicBezTo>
                  <a:cubicBezTo>
                    <a:pt x="325784" y="419868"/>
                    <a:pt x="419868" y="325784"/>
                    <a:pt x="419868" y="209934"/>
                  </a:cubicBezTo>
                  <a:cubicBezTo>
                    <a:pt x="419868" y="94083"/>
                    <a:pt x="325964" y="0"/>
                    <a:pt x="209934" y="0"/>
                  </a:cubicBezTo>
                  <a:close/>
                  <a:moveTo>
                    <a:pt x="209934" y="297182"/>
                  </a:moveTo>
                  <a:cubicBezTo>
                    <a:pt x="161903" y="297182"/>
                    <a:pt x="122686" y="257965"/>
                    <a:pt x="122686" y="209934"/>
                  </a:cubicBezTo>
                  <a:cubicBezTo>
                    <a:pt x="122686" y="161903"/>
                    <a:pt x="161903" y="122686"/>
                    <a:pt x="209934" y="122686"/>
                  </a:cubicBezTo>
                  <a:cubicBezTo>
                    <a:pt x="257965" y="122686"/>
                    <a:pt x="297182" y="161723"/>
                    <a:pt x="297182" y="209934"/>
                  </a:cubicBezTo>
                  <a:cubicBezTo>
                    <a:pt x="297182" y="258145"/>
                    <a:pt x="258145" y="297182"/>
                    <a:pt x="209934" y="297182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5" name="Freeform: Shape 61">
            <a:extLst>
              <a:ext uri="{FF2B5EF4-FFF2-40B4-BE49-F238E27FC236}">
                <a16:creationId xmlns:a16="http://schemas.microsoft.com/office/drawing/2014/main" id="{D15967A4-BAA2-82AC-F7BE-3E1413C52D41}"/>
              </a:ext>
            </a:extLst>
          </p:cNvPr>
          <p:cNvSpPr/>
          <p:nvPr userDrawn="1"/>
        </p:nvSpPr>
        <p:spPr>
          <a:xfrm>
            <a:off x="0" y="-3432"/>
            <a:ext cx="12181566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74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334167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De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6EDDFD20-6820-7614-53E3-FB6B5F7B09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44" t="4578" r="2556" b="4398"/>
          <a:stretch/>
        </p:blipFill>
        <p:spPr>
          <a:xfrm>
            <a:off x="-1" y="0"/>
            <a:ext cx="12235543" cy="696976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lum bright="10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248293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k Deck 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1067BC7C-A773-9F81-5271-6D864B0795C1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0">
                <a:schemeClr val="bg2"/>
              </a:gs>
              <a:gs pos="79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Free-form: Shape 2">
            <a:extLst>
              <a:ext uri="{FF2B5EF4-FFF2-40B4-BE49-F238E27FC236}">
                <a16:creationId xmlns:a16="http://schemas.microsoft.com/office/drawing/2014/main" id="{F7663A97-211B-4782-DB90-8D7208B8FC2B}"/>
              </a:ext>
            </a:extLst>
          </p:cNvPr>
          <p:cNvSpPr/>
          <p:nvPr userDrawn="1"/>
        </p:nvSpPr>
        <p:spPr bwMode="auto">
          <a:xfrm>
            <a:off x="0" y="3962400"/>
            <a:ext cx="7689741" cy="2297780"/>
          </a:xfrm>
          <a:custGeom>
            <a:avLst/>
            <a:gdLst>
              <a:gd name="connsiteX0" fmla="*/ 0 w 7689741"/>
              <a:gd name="connsiteY0" fmla="*/ 0 h 2297780"/>
              <a:gd name="connsiteX1" fmla="*/ 7689741 w 7689741"/>
              <a:gd name="connsiteY1" fmla="*/ 0 h 2297780"/>
              <a:gd name="connsiteX2" fmla="*/ 5376932 w 7689741"/>
              <a:gd name="connsiteY2" fmla="*/ 2297780 h 2297780"/>
              <a:gd name="connsiteX3" fmla="*/ 0 w 7689741"/>
              <a:gd name="connsiteY3" fmla="*/ 2297780 h 2297780"/>
              <a:gd name="connsiteX4" fmla="*/ 0 w 7689741"/>
              <a:gd name="connsiteY4" fmla="*/ 0 h 22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9741" h="2297780">
                <a:moveTo>
                  <a:pt x="0" y="0"/>
                </a:moveTo>
                <a:lnTo>
                  <a:pt x="7689741" y="0"/>
                </a:lnTo>
                <a:lnTo>
                  <a:pt x="5376932" y="2297780"/>
                </a:lnTo>
                <a:lnTo>
                  <a:pt x="0" y="2297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69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2941A31-60B9-B997-30A8-CB6BB4564D02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2" name="Graphic 31" descr="Microsoft Power Platform logo">
              <a:extLst>
                <a:ext uri="{FF2B5EF4-FFF2-40B4-BE49-F238E27FC236}">
                  <a16:creationId xmlns:a16="http://schemas.microsoft.com/office/drawing/2014/main" id="{C26F65A8-BC3C-8854-C76A-F2F834B9AA70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3" name="Graphic 32" descr="Microsoft Power Platform logo">
              <a:extLst>
                <a:ext uri="{FF2B5EF4-FFF2-40B4-BE49-F238E27FC236}">
                  <a16:creationId xmlns:a16="http://schemas.microsoft.com/office/drawing/2014/main" id="{F8D9193D-3E4B-5CB3-9662-2206A3EE0255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316474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4341585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939193"/>
            <a:ext cx="5486400" cy="941796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FFA50941-9749-E449-4B27-E57EEC8DD5F3}"/>
              </a:ext>
            </a:extLst>
          </p:cNvPr>
          <p:cNvSpPr/>
          <p:nvPr userDrawn="1"/>
        </p:nvSpPr>
        <p:spPr bwMode="auto">
          <a:xfrm>
            <a:off x="7436274" y="-3432"/>
            <a:ext cx="4427515" cy="6864864"/>
          </a:xfrm>
          <a:custGeom>
            <a:avLst/>
            <a:gdLst>
              <a:gd name="connsiteX0" fmla="*/ 1789133 w 4427515"/>
              <a:gd name="connsiteY0" fmla="*/ 861707 h 6864864"/>
              <a:gd name="connsiteX1" fmla="*/ 4427515 w 4427515"/>
              <a:gd name="connsiteY1" fmla="*/ 3493895 h 6864864"/>
              <a:gd name="connsiteX2" fmla="*/ 1048613 w 4427515"/>
              <a:gd name="connsiteY2" fmla="*/ 6864864 h 6864864"/>
              <a:gd name="connsiteX3" fmla="*/ 123215 w 4427515"/>
              <a:gd name="connsiteY3" fmla="*/ 6864864 h 6864864"/>
              <a:gd name="connsiteX4" fmla="*/ 3502117 w 4427515"/>
              <a:gd name="connsiteY4" fmla="*/ 3493895 h 6864864"/>
              <a:gd name="connsiteX5" fmla="*/ 1326978 w 4427515"/>
              <a:gd name="connsiteY5" fmla="*/ 1323862 h 6864864"/>
              <a:gd name="connsiteX6" fmla="*/ 0 w 4427515"/>
              <a:gd name="connsiteY6" fmla="*/ 0 h 6864864"/>
              <a:gd name="connsiteX7" fmla="*/ 925398 w 4427515"/>
              <a:gd name="connsiteY7" fmla="*/ 0 h 6864864"/>
              <a:gd name="connsiteX8" fmla="*/ 1146848 w 4427515"/>
              <a:gd name="connsiteY8" fmla="*/ 220930 h 6864864"/>
              <a:gd name="connsiteX9" fmla="*/ 684693 w 4427515"/>
              <a:gd name="connsiteY9" fmla="*/ 683085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7515" h="6864864">
                <a:moveTo>
                  <a:pt x="1789133" y="861707"/>
                </a:moveTo>
                <a:lnTo>
                  <a:pt x="4427515" y="3493895"/>
                </a:lnTo>
                <a:lnTo>
                  <a:pt x="1048613" y="6864864"/>
                </a:lnTo>
                <a:lnTo>
                  <a:pt x="123215" y="6864864"/>
                </a:lnTo>
                <a:lnTo>
                  <a:pt x="3502117" y="3493895"/>
                </a:lnTo>
                <a:lnTo>
                  <a:pt x="1326978" y="1323862"/>
                </a:lnTo>
                <a:close/>
                <a:moveTo>
                  <a:pt x="0" y="0"/>
                </a:moveTo>
                <a:lnTo>
                  <a:pt x="925398" y="0"/>
                </a:lnTo>
                <a:lnTo>
                  <a:pt x="1146848" y="220930"/>
                </a:lnTo>
                <a:lnTo>
                  <a:pt x="684693" y="683085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75000"/>
                </a:schemeClr>
              </a:gs>
              <a:gs pos="100000">
                <a:schemeClr val="bg2">
                  <a:lumMod val="75000"/>
                  <a:alpha val="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85FAB7B8-87AF-BFFD-9EF8-D4760A0DDFAA}"/>
              </a:ext>
            </a:extLst>
          </p:cNvPr>
          <p:cNvSpPr/>
          <p:nvPr userDrawn="1"/>
        </p:nvSpPr>
        <p:spPr bwMode="auto">
          <a:xfrm>
            <a:off x="4775200" y="-3432"/>
            <a:ext cx="7416800" cy="6861432"/>
          </a:xfrm>
          <a:custGeom>
            <a:avLst/>
            <a:gdLst>
              <a:gd name="connsiteX0" fmla="*/ 3910617 w 7416800"/>
              <a:gd name="connsiteY0" fmla="*/ 0 h 6861432"/>
              <a:gd name="connsiteX1" fmla="*/ 6331089 w 7416800"/>
              <a:gd name="connsiteY1" fmla="*/ 0 h 6861432"/>
              <a:gd name="connsiteX2" fmla="*/ 7416800 w 7416800"/>
              <a:gd name="connsiteY2" fmla="*/ 1078655 h 6861432"/>
              <a:gd name="connsiteX3" fmla="*/ 7416800 w 7416800"/>
              <a:gd name="connsiteY3" fmla="*/ 1897573 h 6861432"/>
              <a:gd name="connsiteX4" fmla="*/ 2420472 w 7416800"/>
              <a:gd name="connsiteY4" fmla="*/ 6861432 h 6861432"/>
              <a:gd name="connsiteX5" fmla="*/ 0 w 7416800"/>
              <a:gd name="connsiteY5" fmla="*/ 6861432 h 6861432"/>
              <a:gd name="connsiteX6" fmla="*/ 5408465 w 7416800"/>
              <a:gd name="connsiteY6" fmla="*/ 1488114 h 686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800" h="6861432">
                <a:moveTo>
                  <a:pt x="3910617" y="0"/>
                </a:moveTo>
                <a:lnTo>
                  <a:pt x="6331089" y="0"/>
                </a:lnTo>
                <a:lnTo>
                  <a:pt x="7416800" y="1078655"/>
                </a:lnTo>
                <a:lnTo>
                  <a:pt x="7416800" y="1897573"/>
                </a:lnTo>
                <a:lnTo>
                  <a:pt x="2420472" y="6861432"/>
                </a:lnTo>
                <a:lnTo>
                  <a:pt x="0" y="6861432"/>
                </a:lnTo>
                <a:lnTo>
                  <a:pt x="5408465" y="1488114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28C9EB09-87DA-8721-20A2-ED61E9585A23}"/>
              </a:ext>
            </a:extLst>
          </p:cNvPr>
          <p:cNvSpPr/>
          <p:nvPr userDrawn="1"/>
        </p:nvSpPr>
        <p:spPr bwMode="auto">
          <a:xfrm>
            <a:off x="7589180" y="4504882"/>
            <a:ext cx="1897720" cy="1897720"/>
          </a:xfrm>
          <a:prstGeom prst="diamond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-form: Shape 13">
            <a:extLst>
              <a:ext uri="{FF2B5EF4-FFF2-40B4-BE49-F238E27FC236}">
                <a16:creationId xmlns:a16="http://schemas.microsoft.com/office/drawing/2014/main" id="{6F2B9B44-A761-B9A5-749A-5AF83CA02EC5}"/>
              </a:ext>
            </a:extLst>
          </p:cNvPr>
          <p:cNvSpPr/>
          <p:nvPr userDrawn="1"/>
        </p:nvSpPr>
        <p:spPr bwMode="auto">
          <a:xfrm>
            <a:off x="7975624" y="-3431"/>
            <a:ext cx="4216376" cy="4663101"/>
          </a:xfrm>
          <a:custGeom>
            <a:avLst/>
            <a:gdLst>
              <a:gd name="connsiteX0" fmla="*/ 1488113 w 4216376"/>
              <a:gd name="connsiteY0" fmla="*/ 0 h 4663101"/>
              <a:gd name="connsiteX1" fmla="*/ 4216376 w 4216376"/>
              <a:gd name="connsiteY1" fmla="*/ 0 h 4663101"/>
              <a:gd name="connsiteX2" fmla="*/ 4216376 w 4216376"/>
              <a:gd name="connsiteY2" fmla="*/ 3621713 h 4663101"/>
              <a:gd name="connsiteX3" fmla="*/ 3174988 w 4216376"/>
              <a:gd name="connsiteY3" fmla="*/ 4663101 h 4663101"/>
              <a:gd name="connsiteX4" fmla="*/ 0 w 4216376"/>
              <a:gd name="connsiteY4" fmla="*/ 1488113 h 4663101"/>
              <a:gd name="connsiteX5" fmla="*/ 382797 w 4216376"/>
              <a:gd name="connsiteY5" fmla="*/ 1105316 h 4663101"/>
              <a:gd name="connsiteX6" fmla="*/ 694485 w 4216376"/>
              <a:gd name="connsiteY6" fmla="*/ 1417004 h 4663101"/>
              <a:gd name="connsiteX7" fmla="*/ 1336016 w 4216376"/>
              <a:gd name="connsiteY7" fmla="*/ 775473 h 4663101"/>
              <a:gd name="connsiteX8" fmla="*/ 1024328 w 4216376"/>
              <a:gd name="connsiteY8" fmla="*/ 463785 h 4663101"/>
              <a:gd name="connsiteX0" fmla="*/ 4216376 w 4307816"/>
              <a:gd name="connsiteY0" fmla="*/ 0 h 4663101"/>
              <a:gd name="connsiteX1" fmla="*/ 4216376 w 4307816"/>
              <a:gd name="connsiteY1" fmla="*/ 3621713 h 4663101"/>
              <a:gd name="connsiteX2" fmla="*/ 3174988 w 4307816"/>
              <a:gd name="connsiteY2" fmla="*/ 4663101 h 4663101"/>
              <a:gd name="connsiteX3" fmla="*/ 0 w 4307816"/>
              <a:gd name="connsiteY3" fmla="*/ 1488113 h 4663101"/>
              <a:gd name="connsiteX4" fmla="*/ 382797 w 4307816"/>
              <a:gd name="connsiteY4" fmla="*/ 1105316 h 4663101"/>
              <a:gd name="connsiteX5" fmla="*/ 694485 w 4307816"/>
              <a:gd name="connsiteY5" fmla="*/ 1417004 h 4663101"/>
              <a:gd name="connsiteX6" fmla="*/ 1336016 w 4307816"/>
              <a:gd name="connsiteY6" fmla="*/ 775473 h 4663101"/>
              <a:gd name="connsiteX7" fmla="*/ 1024328 w 4307816"/>
              <a:gd name="connsiteY7" fmla="*/ 463785 h 4663101"/>
              <a:gd name="connsiteX8" fmla="*/ 1488113 w 4307816"/>
              <a:gd name="connsiteY8" fmla="*/ 0 h 4663101"/>
              <a:gd name="connsiteX9" fmla="*/ 4307816 w 4307816"/>
              <a:gd name="connsiteY9" fmla="*/ 91440 h 4663101"/>
              <a:gd name="connsiteX0" fmla="*/ 4216376 w 4216376"/>
              <a:gd name="connsiteY0" fmla="*/ 0 h 4663101"/>
              <a:gd name="connsiteX1" fmla="*/ 4216376 w 4216376"/>
              <a:gd name="connsiteY1" fmla="*/ 3621713 h 4663101"/>
              <a:gd name="connsiteX2" fmla="*/ 3174988 w 4216376"/>
              <a:gd name="connsiteY2" fmla="*/ 4663101 h 4663101"/>
              <a:gd name="connsiteX3" fmla="*/ 0 w 4216376"/>
              <a:gd name="connsiteY3" fmla="*/ 1488113 h 4663101"/>
              <a:gd name="connsiteX4" fmla="*/ 382797 w 4216376"/>
              <a:gd name="connsiteY4" fmla="*/ 1105316 h 4663101"/>
              <a:gd name="connsiteX5" fmla="*/ 694485 w 4216376"/>
              <a:gd name="connsiteY5" fmla="*/ 1417004 h 4663101"/>
              <a:gd name="connsiteX6" fmla="*/ 1336016 w 4216376"/>
              <a:gd name="connsiteY6" fmla="*/ 775473 h 4663101"/>
              <a:gd name="connsiteX7" fmla="*/ 1024328 w 4216376"/>
              <a:gd name="connsiteY7" fmla="*/ 463785 h 4663101"/>
              <a:gd name="connsiteX8" fmla="*/ 1488113 w 4216376"/>
              <a:gd name="connsiteY8" fmla="*/ 0 h 4663101"/>
              <a:gd name="connsiteX0" fmla="*/ 4216376 w 4216376"/>
              <a:gd name="connsiteY0" fmla="*/ 3621713 h 4663101"/>
              <a:gd name="connsiteX1" fmla="*/ 3174988 w 4216376"/>
              <a:gd name="connsiteY1" fmla="*/ 4663101 h 4663101"/>
              <a:gd name="connsiteX2" fmla="*/ 0 w 4216376"/>
              <a:gd name="connsiteY2" fmla="*/ 1488113 h 4663101"/>
              <a:gd name="connsiteX3" fmla="*/ 382797 w 4216376"/>
              <a:gd name="connsiteY3" fmla="*/ 1105316 h 4663101"/>
              <a:gd name="connsiteX4" fmla="*/ 694485 w 4216376"/>
              <a:gd name="connsiteY4" fmla="*/ 1417004 h 4663101"/>
              <a:gd name="connsiteX5" fmla="*/ 1336016 w 4216376"/>
              <a:gd name="connsiteY5" fmla="*/ 775473 h 4663101"/>
              <a:gd name="connsiteX6" fmla="*/ 1024328 w 4216376"/>
              <a:gd name="connsiteY6" fmla="*/ 463785 h 4663101"/>
              <a:gd name="connsiteX7" fmla="*/ 1488113 w 4216376"/>
              <a:gd name="connsiteY7" fmla="*/ 0 h 466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6376" h="4663101">
                <a:moveTo>
                  <a:pt x="4216376" y="3621713"/>
                </a:moveTo>
                <a:lnTo>
                  <a:pt x="3174988" y="4663101"/>
                </a:lnTo>
                <a:lnTo>
                  <a:pt x="0" y="1488113"/>
                </a:lnTo>
                <a:lnTo>
                  <a:pt x="382797" y="1105316"/>
                </a:lnTo>
                <a:lnTo>
                  <a:pt x="694485" y="1417004"/>
                </a:lnTo>
                <a:lnTo>
                  <a:pt x="1336016" y="775473"/>
                </a:lnTo>
                <a:lnTo>
                  <a:pt x="1024328" y="463785"/>
                </a:lnTo>
                <a:lnTo>
                  <a:pt x="1488113" y="0"/>
                </a:lnTo>
              </a:path>
            </a:pathLst>
          </a:custGeom>
          <a:noFill/>
          <a:ln w="127000" cap="rnd">
            <a:solidFill>
              <a:srgbClr val="3377A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9C9F5CBC-58F1-15AF-119A-A1B8E949CF33}"/>
              </a:ext>
            </a:extLst>
          </p:cNvPr>
          <p:cNvSpPr/>
          <p:nvPr userDrawn="1"/>
        </p:nvSpPr>
        <p:spPr bwMode="auto">
          <a:xfrm>
            <a:off x="8028578" y="130511"/>
            <a:ext cx="1283062" cy="1283062"/>
          </a:xfrm>
          <a:prstGeom prst="diamond">
            <a:avLst/>
          </a:prstGeom>
          <a:noFill/>
          <a:ln w="127000">
            <a:solidFill>
              <a:srgbClr val="1083C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987EA32E-C453-21B7-9E4A-DB92C0B0EBD5}"/>
              </a:ext>
            </a:extLst>
          </p:cNvPr>
          <p:cNvSpPr/>
          <p:nvPr userDrawn="1"/>
        </p:nvSpPr>
        <p:spPr bwMode="auto">
          <a:xfrm>
            <a:off x="9969522" y="3726553"/>
            <a:ext cx="2362178" cy="2362178"/>
          </a:xfrm>
          <a:prstGeom prst="diamond">
            <a:avLst/>
          </a:prstGeom>
          <a:solidFill>
            <a:srgbClr val="1083C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Free-form: Shape 16">
            <a:extLst>
              <a:ext uri="{FF2B5EF4-FFF2-40B4-BE49-F238E27FC236}">
                <a16:creationId xmlns:a16="http://schemas.microsoft.com/office/drawing/2014/main" id="{4FED8837-EA82-0134-1B2A-985F3BAB653E}"/>
              </a:ext>
            </a:extLst>
          </p:cNvPr>
          <p:cNvSpPr/>
          <p:nvPr userDrawn="1"/>
        </p:nvSpPr>
        <p:spPr bwMode="auto">
          <a:xfrm>
            <a:off x="9566574" y="5987398"/>
            <a:ext cx="1150822" cy="874035"/>
          </a:xfrm>
          <a:custGeom>
            <a:avLst/>
            <a:gdLst>
              <a:gd name="connsiteX0" fmla="*/ 575411 w 1150822"/>
              <a:gd name="connsiteY0" fmla="*/ 0 h 874035"/>
              <a:gd name="connsiteX1" fmla="*/ 1150822 w 1150822"/>
              <a:gd name="connsiteY1" fmla="*/ 575411 h 874035"/>
              <a:gd name="connsiteX2" fmla="*/ 852198 w 1150822"/>
              <a:gd name="connsiteY2" fmla="*/ 874035 h 874035"/>
              <a:gd name="connsiteX3" fmla="*/ 298624 w 1150822"/>
              <a:gd name="connsiteY3" fmla="*/ 874035 h 874035"/>
              <a:gd name="connsiteX4" fmla="*/ 0 w 1150822"/>
              <a:gd name="connsiteY4" fmla="*/ 575411 h 874035"/>
              <a:gd name="connsiteX0" fmla="*/ 298624 w 1150822"/>
              <a:gd name="connsiteY0" fmla="*/ 874035 h 965475"/>
              <a:gd name="connsiteX1" fmla="*/ 0 w 1150822"/>
              <a:gd name="connsiteY1" fmla="*/ 575411 h 965475"/>
              <a:gd name="connsiteX2" fmla="*/ 575411 w 1150822"/>
              <a:gd name="connsiteY2" fmla="*/ 0 h 965475"/>
              <a:gd name="connsiteX3" fmla="*/ 1150822 w 1150822"/>
              <a:gd name="connsiteY3" fmla="*/ 575411 h 965475"/>
              <a:gd name="connsiteX4" fmla="*/ 852198 w 1150822"/>
              <a:gd name="connsiteY4" fmla="*/ 874035 h 965475"/>
              <a:gd name="connsiteX5" fmla="*/ 390064 w 1150822"/>
              <a:gd name="connsiteY5" fmla="*/ 965475 h 965475"/>
              <a:gd name="connsiteX0" fmla="*/ 298624 w 1150822"/>
              <a:gd name="connsiteY0" fmla="*/ 874035 h 874035"/>
              <a:gd name="connsiteX1" fmla="*/ 0 w 1150822"/>
              <a:gd name="connsiteY1" fmla="*/ 575411 h 874035"/>
              <a:gd name="connsiteX2" fmla="*/ 575411 w 1150822"/>
              <a:gd name="connsiteY2" fmla="*/ 0 h 874035"/>
              <a:gd name="connsiteX3" fmla="*/ 1150822 w 1150822"/>
              <a:gd name="connsiteY3" fmla="*/ 575411 h 874035"/>
              <a:gd name="connsiteX4" fmla="*/ 852198 w 1150822"/>
              <a:gd name="connsiteY4" fmla="*/ 874035 h 8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822" h="874035">
                <a:moveTo>
                  <a:pt x="298624" y="874035"/>
                </a:moveTo>
                <a:lnTo>
                  <a:pt x="0" y="575411"/>
                </a:lnTo>
                <a:lnTo>
                  <a:pt x="575411" y="0"/>
                </a:lnTo>
                <a:lnTo>
                  <a:pt x="1150822" y="575411"/>
                </a:lnTo>
                <a:lnTo>
                  <a:pt x="852198" y="874035"/>
                </a:lnTo>
              </a:path>
            </a:pathLst>
          </a:custGeom>
          <a:noFill/>
          <a:ln w="127000" cap="rnd">
            <a:solidFill>
              <a:srgbClr val="3377A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09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3027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4522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63CE7AC-DABC-6528-332D-B1D2ED70E3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9425"/>
          <a:stretch/>
        </p:blipFill>
        <p:spPr>
          <a:xfrm>
            <a:off x="3673215" y="0"/>
            <a:ext cx="8518786" cy="687018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50C324E-32D3-1C69-EF84-7E1FC6B3B503}"/>
              </a:ext>
            </a:extLst>
          </p:cNvPr>
          <p:cNvSpPr/>
          <p:nvPr userDrawn="1"/>
        </p:nvSpPr>
        <p:spPr>
          <a:xfrm rot="10800000" flipH="1">
            <a:off x="1" y="2182947"/>
            <a:ext cx="241159" cy="3052244"/>
          </a:xfrm>
          <a:prstGeom prst="rect">
            <a:avLst/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1810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2948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7691690-36F4-A761-184E-4D8B145236EF}"/>
              </a:ext>
            </a:extLst>
          </p:cNvPr>
          <p:cNvSpPr/>
          <p:nvPr userDrawn="1"/>
        </p:nvSpPr>
        <p:spPr bwMode="auto">
          <a:xfrm>
            <a:off x="0" y="3582124"/>
            <a:ext cx="8932366" cy="4224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3">
            <a:extLst>
              <a:ext uri="{FF2B5EF4-FFF2-40B4-BE49-F238E27FC236}">
                <a16:creationId xmlns:a16="http://schemas.microsoft.com/office/drawing/2014/main" id="{06615309-9057-852B-2CB7-FA4544F6C1F8}"/>
              </a:ext>
            </a:extLst>
          </p:cNvPr>
          <p:cNvSpPr/>
          <p:nvPr userDrawn="1"/>
        </p:nvSpPr>
        <p:spPr>
          <a:xfrm>
            <a:off x="6622699" y="2422546"/>
            <a:ext cx="5569302" cy="4499880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rgbClr val="057BC4"/>
              </a:gs>
              <a:gs pos="50000">
                <a:srgbClr val="025083"/>
              </a:gs>
              <a:gs pos="100000">
                <a:srgbClr val="00264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14">
            <a:extLst>
              <a:ext uri="{FF2B5EF4-FFF2-40B4-BE49-F238E27FC236}">
                <a16:creationId xmlns:a16="http://schemas.microsoft.com/office/drawing/2014/main" id="{15B1E47C-0B6D-B977-1542-9E0224F05FAF}"/>
              </a:ext>
            </a:extLst>
          </p:cNvPr>
          <p:cNvSpPr/>
          <p:nvPr userDrawn="1"/>
        </p:nvSpPr>
        <p:spPr>
          <a:xfrm>
            <a:off x="11125181" y="1353992"/>
            <a:ext cx="1066820" cy="2133642"/>
          </a:xfrm>
          <a:custGeom>
            <a:avLst/>
            <a:gdLst>
              <a:gd name="connsiteX0" fmla="*/ 521048 w 521047"/>
              <a:gd name="connsiteY0" fmla="*/ 0 h 1042095"/>
              <a:gd name="connsiteX1" fmla="*/ 521048 w 521047"/>
              <a:gd name="connsiteY1" fmla="*/ 1042096 h 1042095"/>
              <a:gd name="connsiteX2" fmla="*/ 0 w 521047"/>
              <a:gd name="connsiteY2" fmla="*/ 521048 h 1042095"/>
              <a:gd name="connsiteX3" fmla="*/ 521048 w 521047"/>
              <a:gd name="connsiteY3" fmla="*/ 0 h 104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047" h="1042095">
                <a:moveTo>
                  <a:pt x="521048" y="0"/>
                </a:moveTo>
                <a:lnTo>
                  <a:pt x="521048" y="1042096"/>
                </a:lnTo>
                <a:lnTo>
                  <a:pt x="0" y="521048"/>
                </a:lnTo>
                <a:lnTo>
                  <a:pt x="521048" y="0"/>
                </a:lnTo>
                <a:close/>
              </a:path>
            </a:pathLst>
          </a:custGeom>
          <a:gradFill>
            <a:gsLst>
              <a:gs pos="0">
                <a:srgbClr val="4CB1FF"/>
              </a:gs>
              <a:gs pos="63000">
                <a:srgbClr val="0088EE"/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Freeform: Shape 15">
            <a:extLst>
              <a:ext uri="{FF2B5EF4-FFF2-40B4-BE49-F238E27FC236}">
                <a16:creationId xmlns:a16="http://schemas.microsoft.com/office/drawing/2014/main" id="{6985CF81-637B-5A8C-68C6-0BD66131EB61}"/>
              </a:ext>
            </a:extLst>
          </p:cNvPr>
          <p:cNvSpPr/>
          <p:nvPr userDrawn="1"/>
        </p:nvSpPr>
        <p:spPr>
          <a:xfrm>
            <a:off x="5301192" y="32485"/>
            <a:ext cx="6890809" cy="6889941"/>
          </a:xfrm>
          <a:custGeom>
            <a:avLst/>
            <a:gdLst>
              <a:gd name="connsiteX0" fmla="*/ 0 w 3365550"/>
              <a:gd name="connsiteY0" fmla="*/ 3365127 h 3365126"/>
              <a:gd name="connsiteX1" fmla="*/ 645439 w 3365550"/>
              <a:gd name="connsiteY1" fmla="*/ 3365127 h 3365126"/>
              <a:gd name="connsiteX2" fmla="*/ 3365550 w 3365550"/>
              <a:gd name="connsiteY2" fmla="*/ 645439 h 3365126"/>
              <a:gd name="connsiteX3" fmla="*/ 3365550 w 3365550"/>
              <a:gd name="connsiteY3" fmla="*/ 0 h 3365126"/>
              <a:gd name="connsiteX4" fmla="*/ 0 w 3365550"/>
              <a:gd name="connsiteY4" fmla="*/ 3365127 h 33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550" h="3365126">
                <a:moveTo>
                  <a:pt x="0" y="3365127"/>
                </a:moveTo>
                <a:lnTo>
                  <a:pt x="645439" y="3365127"/>
                </a:lnTo>
                <a:lnTo>
                  <a:pt x="3365550" y="645439"/>
                </a:lnTo>
                <a:lnTo>
                  <a:pt x="3365550" y="0"/>
                </a:lnTo>
                <a:lnTo>
                  <a:pt x="0" y="3365127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Freeform: Shape 16">
            <a:extLst>
              <a:ext uri="{FF2B5EF4-FFF2-40B4-BE49-F238E27FC236}">
                <a16:creationId xmlns:a16="http://schemas.microsoft.com/office/drawing/2014/main" id="{34FFCCB2-8B0D-E903-03D8-07A6431C42B4}"/>
              </a:ext>
            </a:extLst>
          </p:cNvPr>
          <p:cNvSpPr/>
          <p:nvPr userDrawn="1"/>
        </p:nvSpPr>
        <p:spPr>
          <a:xfrm>
            <a:off x="6013706" y="744999"/>
            <a:ext cx="6178295" cy="6177429"/>
          </a:xfrm>
          <a:custGeom>
            <a:avLst/>
            <a:gdLst>
              <a:gd name="connsiteX0" fmla="*/ 3017551 w 3017550"/>
              <a:gd name="connsiteY0" fmla="*/ 0 h 3017127"/>
              <a:gd name="connsiteX1" fmla="*/ 3017551 w 3017550"/>
              <a:gd name="connsiteY1" fmla="*/ 629361 h 3017127"/>
              <a:gd name="connsiteX2" fmla="*/ 629785 w 3017550"/>
              <a:gd name="connsiteY2" fmla="*/ 3017127 h 3017127"/>
              <a:gd name="connsiteX3" fmla="*/ 0 w 3017550"/>
              <a:gd name="connsiteY3" fmla="*/ 3017127 h 3017127"/>
              <a:gd name="connsiteX4" fmla="*/ 3017551 w 3017550"/>
              <a:gd name="connsiteY4" fmla="*/ 0 h 301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7550" h="3017127">
                <a:moveTo>
                  <a:pt x="3017551" y="0"/>
                </a:moveTo>
                <a:lnTo>
                  <a:pt x="3017551" y="629361"/>
                </a:lnTo>
                <a:lnTo>
                  <a:pt x="629785" y="3017127"/>
                </a:lnTo>
                <a:lnTo>
                  <a:pt x="0" y="3017127"/>
                </a:lnTo>
                <a:lnTo>
                  <a:pt x="3017551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Freeform: Shape 17">
            <a:extLst>
              <a:ext uri="{FF2B5EF4-FFF2-40B4-BE49-F238E27FC236}">
                <a16:creationId xmlns:a16="http://schemas.microsoft.com/office/drawing/2014/main" id="{303CED94-978D-A6B3-1FAE-EE2A373145F8}"/>
              </a:ext>
            </a:extLst>
          </p:cNvPr>
          <p:cNvSpPr/>
          <p:nvPr userDrawn="1"/>
        </p:nvSpPr>
        <p:spPr>
          <a:xfrm>
            <a:off x="7915187" y="0"/>
            <a:ext cx="4276814" cy="6758701"/>
          </a:xfrm>
          <a:custGeom>
            <a:avLst/>
            <a:gdLst>
              <a:gd name="connsiteX0" fmla="*/ 2088846 w 2088845"/>
              <a:gd name="connsiteY0" fmla="*/ 0 h 3301027"/>
              <a:gd name="connsiteX1" fmla="*/ 1212182 w 2088845"/>
              <a:gd name="connsiteY1" fmla="*/ 0 h 3301027"/>
              <a:gd name="connsiteX2" fmla="*/ 0 w 2088845"/>
              <a:gd name="connsiteY2" fmla="*/ 1212182 h 3301027"/>
              <a:gd name="connsiteX3" fmla="*/ 2088846 w 2088845"/>
              <a:gd name="connsiteY3" fmla="*/ 3301027 h 3301027"/>
              <a:gd name="connsiteX4" fmla="*/ 2088846 w 2088845"/>
              <a:gd name="connsiteY4" fmla="*/ 2388612 h 3301027"/>
              <a:gd name="connsiteX5" fmla="*/ 912416 w 2088845"/>
              <a:gd name="connsiteY5" fmla="*/ 1212182 h 3301027"/>
              <a:gd name="connsiteX6" fmla="*/ 2088846 w 2088845"/>
              <a:gd name="connsiteY6" fmla="*/ 35964 h 3301027"/>
              <a:gd name="connsiteX7" fmla="*/ 2088846 w 2088845"/>
              <a:gd name="connsiteY7" fmla="*/ 0 h 33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8845" h="3301027">
                <a:moveTo>
                  <a:pt x="2088846" y="0"/>
                </a:moveTo>
                <a:lnTo>
                  <a:pt x="1212182" y="0"/>
                </a:lnTo>
                <a:lnTo>
                  <a:pt x="0" y="1212182"/>
                </a:lnTo>
                <a:lnTo>
                  <a:pt x="2088846" y="3301027"/>
                </a:lnTo>
                <a:lnTo>
                  <a:pt x="2088846" y="2388612"/>
                </a:lnTo>
                <a:lnTo>
                  <a:pt x="912416" y="1212182"/>
                </a:lnTo>
                <a:lnTo>
                  <a:pt x="2088846" y="35964"/>
                </a:lnTo>
                <a:lnTo>
                  <a:pt x="2088846" y="0"/>
                </a:lnTo>
                <a:close/>
              </a:path>
            </a:pathLst>
          </a:custGeom>
          <a:gradFill>
            <a:gsLst>
              <a:gs pos="0">
                <a:srgbClr val="00BFEC"/>
              </a:gs>
              <a:gs pos="50000">
                <a:srgbClr val="008EC9"/>
              </a:gs>
              <a:gs pos="100000">
                <a:srgbClr val="005EA6"/>
              </a:gs>
            </a:gsLst>
            <a:lin ang="18939291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id="{9A37D814-1ED8-3FA8-04EC-F3776DBB6EC5}"/>
              </a:ext>
            </a:extLst>
          </p:cNvPr>
          <p:cNvSpPr/>
          <p:nvPr userDrawn="1"/>
        </p:nvSpPr>
        <p:spPr>
          <a:xfrm>
            <a:off x="8511618" y="0"/>
            <a:ext cx="2811070" cy="1877223"/>
          </a:xfrm>
          <a:custGeom>
            <a:avLst/>
            <a:gdLst>
              <a:gd name="connsiteX0" fmla="*/ 1372960 w 1372959"/>
              <a:gd name="connsiteY0" fmla="*/ 460333 h 916857"/>
              <a:gd name="connsiteX1" fmla="*/ 916647 w 1372959"/>
              <a:gd name="connsiteY1" fmla="*/ 916858 h 916857"/>
              <a:gd name="connsiteX2" fmla="*/ 0 w 1372959"/>
              <a:gd name="connsiteY2" fmla="*/ 0 h 916857"/>
              <a:gd name="connsiteX3" fmla="*/ 912627 w 1372959"/>
              <a:gd name="connsiteY3" fmla="*/ 0 h 916857"/>
              <a:gd name="connsiteX4" fmla="*/ 1372960 w 1372959"/>
              <a:gd name="connsiteY4" fmla="*/ 460333 h 9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59" h="916857">
                <a:moveTo>
                  <a:pt x="1372960" y="460333"/>
                </a:moveTo>
                <a:lnTo>
                  <a:pt x="916647" y="916858"/>
                </a:lnTo>
                <a:lnTo>
                  <a:pt x="0" y="0"/>
                </a:lnTo>
                <a:lnTo>
                  <a:pt x="912627" y="0"/>
                </a:lnTo>
                <a:lnTo>
                  <a:pt x="1372960" y="460333"/>
                </a:lnTo>
                <a:close/>
              </a:path>
            </a:pathLst>
          </a:custGeom>
          <a:solidFill>
            <a:srgbClr val="0A2A53"/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048EE216-B380-DCBB-4D5A-28CCD259FE2D}"/>
              </a:ext>
            </a:extLst>
          </p:cNvPr>
          <p:cNvSpPr/>
          <p:nvPr userDrawn="1"/>
        </p:nvSpPr>
        <p:spPr>
          <a:xfrm>
            <a:off x="7589900" y="0"/>
            <a:ext cx="3271932" cy="2338084"/>
          </a:xfrm>
          <a:custGeom>
            <a:avLst/>
            <a:gdLst>
              <a:gd name="connsiteX0" fmla="*/ 1598049 w 1598049"/>
              <a:gd name="connsiteY0" fmla="*/ 685634 h 1141947"/>
              <a:gd name="connsiteX1" fmla="*/ 1141524 w 1598049"/>
              <a:gd name="connsiteY1" fmla="*/ 1141947 h 1141947"/>
              <a:gd name="connsiteX2" fmla="*/ 0 w 1598049"/>
              <a:gd name="connsiteY2" fmla="*/ 0 h 1141947"/>
              <a:gd name="connsiteX3" fmla="*/ 912416 w 1598049"/>
              <a:gd name="connsiteY3" fmla="*/ 0 h 1141947"/>
              <a:gd name="connsiteX4" fmla="*/ 1598049 w 1598049"/>
              <a:gd name="connsiteY4" fmla="*/ 685634 h 11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049" h="1141947">
                <a:moveTo>
                  <a:pt x="1598049" y="685634"/>
                </a:moveTo>
                <a:lnTo>
                  <a:pt x="1141524" y="1141947"/>
                </a:lnTo>
                <a:lnTo>
                  <a:pt x="0" y="0"/>
                </a:lnTo>
                <a:lnTo>
                  <a:pt x="912416" y="0"/>
                </a:lnTo>
                <a:lnTo>
                  <a:pt x="1598049" y="6856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583B6A-9D33-6E0B-EE11-C4EA9408F207}"/>
              </a:ext>
            </a:extLst>
          </p:cNvPr>
          <p:cNvSpPr/>
          <p:nvPr userDrawn="1"/>
        </p:nvSpPr>
        <p:spPr bwMode="auto">
          <a:xfrm>
            <a:off x="604894" y="1952646"/>
            <a:ext cx="1033406" cy="11745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39437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133209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6300AC69-214E-ECBA-3398-D1A4679FBE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083E474-2D93-03F6-E624-8032165EA8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grayscl/>
            <a:alphaModFix amt="4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2275" r="2049"/>
          <a:stretch>
            <a:fillRect/>
          </a:stretch>
        </p:blipFill>
        <p:spPr>
          <a:xfrm rot="18415104" flipH="1">
            <a:off x="1641996" y="482334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6CE446BC-1085-B6B0-C786-19B8B12A4D7F}"/>
              </a:ext>
            </a:extLst>
          </p:cNvPr>
          <p:cNvSpPr/>
          <p:nvPr userDrawn="1"/>
        </p:nvSpPr>
        <p:spPr bwMode="auto">
          <a:xfrm flipH="1">
            <a:off x="2270754" y="1643743"/>
            <a:ext cx="9052565" cy="4365172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A7ACAA-7CED-14F7-AC14-7AA34C19D311}"/>
              </a:ext>
            </a:extLst>
          </p:cNvPr>
          <p:cNvGrpSpPr/>
          <p:nvPr userDrawn="1"/>
        </p:nvGrpSpPr>
        <p:grpSpPr>
          <a:xfrm>
            <a:off x="0" y="1857798"/>
            <a:ext cx="1999622" cy="1111528"/>
            <a:chOff x="0" y="2143857"/>
            <a:chExt cx="1647336" cy="915703"/>
          </a:xfrm>
          <a:solidFill>
            <a:schemeClr val="bg1">
              <a:lumMod val="95000"/>
            </a:schemeClr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512CC7-AD4E-0DD6-8761-D76C2A813F2A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D1A037A-CEE9-2F20-DF1C-FE9A26019C81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F523661-AD4B-7473-22A0-B07EA8B18CF3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7654F09-F922-54EE-5ACC-2CC4276C0081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DC399E-ADEC-2741-B9A4-F77133432C07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7F024E9-2BC9-7874-F21F-F1FB66F4D29D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56C7F18-DBDF-B629-6760-5BFA92ABD735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875D8325-05BE-6DD7-48E8-AE19A5E4DAB0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AF0CDA91-46B4-40C5-08A8-BDEF8F9C3EFA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4159C8F1-3866-08AA-DBAF-818D9708969E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44C65B9-4B78-DAC3-651F-296244D876C7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3"/>
              <a:chOff x="0" y="2561113"/>
              <a:chExt cx="1647336" cy="64803"/>
            </a:xfrm>
            <a:grpFill/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370DA5D0-7931-BA78-691D-22693942D2F1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144060AF-5E99-705C-C0AF-FD220E66652B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A9EDADF-22C1-2331-0DFC-DCE8152D8B13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7139504-DCE6-64B8-7ABD-3BC6274888E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5831C21-7379-8654-824E-36019B733E20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33713FC-1CC6-65A0-1D2C-53DCFB92EB23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89A2EBB-E46D-C79F-A772-103A88493792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84CFAA5-C901-DA64-4301-65BA55DC4C9D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69416453-1319-5703-E4B1-0A398B3E0B6D}"/>
                  </a:ext>
                </a:extLst>
              </p:cNvPr>
              <p:cNvSpPr/>
              <p:nvPr/>
            </p:nvSpPr>
            <p:spPr bwMode="auto">
              <a:xfrm>
                <a:off x="98908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A2E959-5DAD-6810-E70E-9671474C360D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B1B60CB3-E051-F18F-795E-153B8661E04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271ED59-18AD-BB11-8A40-A541A46B6139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F75A833-1FC3-0C71-D380-178DE4E68234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359B67-5F1E-C317-4147-B24F70374053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1DFDF77-C56B-EC48-3D58-E2FA5B4C70D9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97244E-D21C-88A8-45B8-CA3EB8709BD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175BF42-5005-B157-631B-0B595EC9616C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0422301-E306-48BD-F945-2277A2B79120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1A3776E-AAA8-7800-0579-EF76E368C1C1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71FE104-AA7C-F4DD-0D9E-16503144E9ED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6924F270-20EF-8D3E-76E4-1CAF47DA6635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A15D63E-D7D9-E34E-6F28-D4F872328FB9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82A9B26-6CB2-45FF-7246-994DE57B0D89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2BF673-03E6-EAD0-B88D-C9F38479DBF0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6854C4D-5BEC-6D4F-ECBE-F03E194F873B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2171685-4DEE-80AE-132E-1CC58526A8F0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2794D7F-8B05-3220-8CE0-43A58AD6B735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3063A3B-F5B3-6E4B-DDEC-9CBDA798577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6FC5BEE-F537-1E52-3E02-57FA4B7C0510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B1FBEC8-40BE-023E-91A9-D70930DD690C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BFA0E7-9905-1252-EBE8-76FCBF97AD10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8F93444-FFA0-43BE-C787-E7B51B253934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65CA70D-90F3-B548-EA12-F97CED7F6CD2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6289A8A-8F59-C6F4-28CD-1DEC69061374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1A4F0D-74E8-C59E-C01E-4E2CF6A18FD6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93D4A81-BF06-97B2-195F-EFC0B53A652D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8FC3D0B-D9CC-DACA-37A3-D15CCD2DA283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DC35A6C-6E3F-8360-7826-37FFD02B131E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40D6CF0-2C1F-B050-8392-64AB3C98C70C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5AB2085-3A36-4EBA-9969-F87F875F093B}"/>
              </a:ext>
            </a:extLst>
          </p:cNvPr>
          <p:cNvGrpSpPr/>
          <p:nvPr userDrawn="1"/>
        </p:nvGrpSpPr>
        <p:grpSpPr>
          <a:xfrm>
            <a:off x="11016820" y="5720920"/>
            <a:ext cx="870379" cy="870379"/>
            <a:chOff x="11016820" y="5720920"/>
            <a:chExt cx="870379" cy="870379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A747C3B-5F40-2626-1407-17F8DB341DC1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9466268-1797-C5F9-8A26-B22B1038B38A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41AE4AE-4314-E957-3475-46F126D7762C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D6E5199-B1E6-C0F7-307E-A0BA56C15E5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E240D5B-FD26-8CB5-C1A7-4CBB6A665454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352D7E5-1D42-095A-6264-E22CABA65399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32CB5A7-1F46-6D3E-6BF0-9D04171733BE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AF8893D-3C15-3BD6-D997-D639559D308A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BC42C8E-D62B-7792-7EB7-D7352C9645DA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4392F9-3C23-70DD-56F4-DCAA1F8A4B10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C3D96143-81DE-9835-79A0-8BEDCED415FF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F2A520-8CE1-BAAA-B1E9-9B9E9E95BA0A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2" name="Free-form: Shape 81">
            <a:extLst>
              <a:ext uri="{FF2B5EF4-FFF2-40B4-BE49-F238E27FC236}">
                <a16:creationId xmlns:a16="http://schemas.microsoft.com/office/drawing/2014/main" id="{DAF02231-77D6-1273-D9CC-2C5922C98250}"/>
              </a:ext>
            </a:extLst>
          </p:cNvPr>
          <p:cNvSpPr/>
          <p:nvPr userDrawn="1"/>
        </p:nvSpPr>
        <p:spPr bwMode="auto">
          <a:xfrm>
            <a:off x="1714499" y="1498600"/>
            <a:ext cx="5829301" cy="1829924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8E5A3B-573D-8EAA-2EDC-2A58D18893A4}"/>
              </a:ext>
            </a:extLst>
          </p:cNvPr>
          <p:cNvGrpSpPr/>
          <p:nvPr userDrawn="1"/>
        </p:nvGrpSpPr>
        <p:grpSpPr>
          <a:xfrm>
            <a:off x="1714499" y="4027444"/>
            <a:ext cx="600855" cy="789824"/>
            <a:chOff x="1463597" y="3871131"/>
            <a:chExt cx="545832" cy="717497"/>
          </a:xfrm>
        </p:grpSpPr>
        <p:sp>
          <p:nvSpPr>
            <p:cNvPr id="87" name="Graphic 317">
              <a:extLst>
                <a:ext uri="{FF2B5EF4-FFF2-40B4-BE49-F238E27FC236}">
                  <a16:creationId xmlns:a16="http://schemas.microsoft.com/office/drawing/2014/main" id="{2FFDB439-2F7B-3B1E-CE78-BA7807C99AA0}"/>
                </a:ext>
              </a:extLst>
            </p:cNvPr>
            <p:cNvSpPr/>
            <p:nvPr/>
          </p:nvSpPr>
          <p:spPr>
            <a:xfrm rot="16200000">
              <a:off x="1428057" y="4007257"/>
              <a:ext cx="717497" cy="44524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Graphic 318">
              <a:extLst>
                <a:ext uri="{FF2B5EF4-FFF2-40B4-BE49-F238E27FC236}">
                  <a16:creationId xmlns:a16="http://schemas.microsoft.com/office/drawing/2014/main" id="{5EAF443F-3B09-AFA5-713A-8E51763F6818}"/>
                </a:ext>
              </a:extLst>
            </p:cNvPr>
            <p:cNvSpPr/>
            <p:nvPr/>
          </p:nvSpPr>
          <p:spPr>
            <a:xfrm rot="16200000">
              <a:off x="1353386" y="4049637"/>
              <a:ext cx="580908" cy="36048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89" name="Free-form: Shape 88">
            <a:extLst>
              <a:ext uri="{FF2B5EF4-FFF2-40B4-BE49-F238E27FC236}">
                <a16:creationId xmlns:a16="http://schemas.microsoft.com/office/drawing/2014/main" id="{7C11D0DB-B1BF-9C66-06DE-20BB7B89491F}"/>
              </a:ext>
            </a:extLst>
          </p:cNvPr>
          <p:cNvSpPr/>
          <p:nvPr userDrawn="1"/>
        </p:nvSpPr>
        <p:spPr bwMode="auto">
          <a:xfrm>
            <a:off x="2" y="5647174"/>
            <a:ext cx="2699684" cy="1210826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Dn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70758" y="2124717"/>
            <a:ext cx="5829297" cy="1354217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4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26846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19375" y="4859638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</p:spTree>
    <p:extLst>
      <p:ext uri="{BB962C8B-B14F-4D97-AF65-F5344CB8AC3E}">
        <p14:creationId xmlns:p14="http://schemas.microsoft.com/office/powerpoint/2010/main" val="3556910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D844777-CE79-0284-5BE2-894F11F01939}"/>
              </a:ext>
            </a:extLst>
          </p:cNvPr>
          <p:cNvSpPr/>
          <p:nvPr userDrawn="1"/>
        </p:nvSpPr>
        <p:spPr>
          <a:xfrm>
            <a:off x="531361" y="4955412"/>
            <a:ext cx="1462540" cy="1390022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AF8181F-29BE-6A80-09A3-61738088E5A7}"/>
              </a:ext>
            </a:extLst>
          </p:cNvPr>
          <p:cNvSpPr/>
          <p:nvPr userDrawn="1"/>
        </p:nvSpPr>
        <p:spPr>
          <a:xfrm flipV="1">
            <a:off x="1" y="2085662"/>
            <a:ext cx="12191998" cy="3282750"/>
          </a:xfrm>
          <a:custGeom>
            <a:avLst/>
            <a:gdLst>
              <a:gd name="connsiteX0" fmla="*/ 225390 w 12191998"/>
              <a:gd name="connsiteY0" fmla="*/ 3282750 h 3282750"/>
              <a:gd name="connsiteX1" fmla="*/ 9880096 w 12191998"/>
              <a:gd name="connsiteY1" fmla="*/ 3282750 h 3282750"/>
              <a:gd name="connsiteX2" fmla="*/ 10320199 w 12191998"/>
              <a:gd name="connsiteY2" fmla="*/ 3100060 h 3282750"/>
              <a:gd name="connsiteX3" fmla="*/ 12191998 w 12191998"/>
              <a:gd name="connsiteY3" fmla="*/ 1221634 h 3282750"/>
              <a:gd name="connsiteX4" fmla="*/ 12191998 w 12191998"/>
              <a:gd name="connsiteY4" fmla="*/ 1523 h 3282750"/>
              <a:gd name="connsiteX5" fmla="*/ 11409355 w 12191998"/>
              <a:gd name="connsiteY5" fmla="*/ 1523 h 3282750"/>
              <a:gd name="connsiteX6" fmla="*/ 11410872 w 12191998"/>
              <a:gd name="connsiteY6" fmla="*/ 0 h 3282750"/>
              <a:gd name="connsiteX7" fmla="*/ 9138442 w 12191998"/>
              <a:gd name="connsiteY7" fmla="*/ 0 h 3282750"/>
              <a:gd name="connsiteX8" fmla="*/ 6866012 w 12191998"/>
              <a:gd name="connsiteY8" fmla="*/ 0 h 3282750"/>
              <a:gd name="connsiteX9" fmla="*/ 5045748 w 12191998"/>
              <a:gd name="connsiteY9" fmla="*/ 0 h 3282750"/>
              <a:gd name="connsiteX10" fmla="*/ 4593580 w 12191998"/>
              <a:gd name="connsiteY10" fmla="*/ 0 h 3282750"/>
              <a:gd name="connsiteX11" fmla="*/ 2773318 w 12191998"/>
              <a:gd name="connsiteY11" fmla="*/ 0 h 3282750"/>
              <a:gd name="connsiteX12" fmla="*/ 500887 w 12191998"/>
              <a:gd name="connsiteY12" fmla="*/ 0 h 3282750"/>
              <a:gd name="connsiteX13" fmla="*/ 0 w 12191998"/>
              <a:gd name="connsiteY13" fmla="*/ 0 h 3282750"/>
              <a:gd name="connsiteX14" fmla="*/ 0 w 12191998"/>
              <a:gd name="connsiteY14" fmla="*/ 3282749 h 3282750"/>
              <a:gd name="connsiteX15" fmla="*/ 225390 w 12191998"/>
              <a:gd name="connsiteY15" fmla="*/ 3282749 h 32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8" h="3282750">
                <a:moveTo>
                  <a:pt x="225390" y="3282750"/>
                </a:moveTo>
                <a:lnTo>
                  <a:pt x="9880096" y="3282750"/>
                </a:lnTo>
                <a:cubicBezTo>
                  <a:pt x="10045266" y="3282750"/>
                  <a:pt x="10203546" y="3217012"/>
                  <a:pt x="10320199" y="3100060"/>
                </a:cubicBezTo>
                <a:lnTo>
                  <a:pt x="12191998" y="1221634"/>
                </a:lnTo>
                <a:lnTo>
                  <a:pt x="12191998" y="1523"/>
                </a:lnTo>
                <a:lnTo>
                  <a:pt x="11409355" y="1523"/>
                </a:lnTo>
                <a:lnTo>
                  <a:pt x="11410872" y="0"/>
                </a:lnTo>
                <a:lnTo>
                  <a:pt x="9138442" y="0"/>
                </a:lnTo>
                <a:lnTo>
                  <a:pt x="6866012" y="0"/>
                </a:lnTo>
                <a:lnTo>
                  <a:pt x="5045748" y="0"/>
                </a:lnTo>
                <a:lnTo>
                  <a:pt x="4593580" y="0"/>
                </a:lnTo>
                <a:lnTo>
                  <a:pt x="2773318" y="0"/>
                </a:lnTo>
                <a:lnTo>
                  <a:pt x="500887" y="0"/>
                </a:lnTo>
                <a:lnTo>
                  <a:pt x="0" y="0"/>
                </a:lnTo>
                <a:lnTo>
                  <a:pt x="0" y="3282749"/>
                </a:lnTo>
                <a:lnTo>
                  <a:pt x="225390" y="3282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3C25D0A-1F33-776E-6F3E-6A0A063F92B0}"/>
              </a:ext>
            </a:extLst>
          </p:cNvPr>
          <p:cNvSpPr/>
          <p:nvPr userDrawn="1"/>
        </p:nvSpPr>
        <p:spPr>
          <a:xfrm flipV="1">
            <a:off x="7329714" y="0"/>
            <a:ext cx="4862286" cy="3709134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3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652A53A-E401-C01D-5589-E40F2FCFFE2A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F8016201-D7C6-68F7-DEA4-AD786CC9681A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93684E-892F-CA9D-9DE8-79F3C0DE070D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6FE72EB-4EE6-3B97-4A09-5A81889ACEEB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6AF702-A088-3F6E-FBA1-B7AA82AD143C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7DF3AA3-8EA8-90A3-ECB5-80DBADEB446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8">
              <a:extLst>
                <a:ext uri="{FF2B5EF4-FFF2-40B4-BE49-F238E27FC236}">
                  <a16:creationId xmlns:a16="http://schemas.microsoft.com/office/drawing/2014/main" id="{AC3289CF-09B3-7069-4B76-09588AF84DDF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A33D4D5-8187-BD37-1867-EBA824583467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E8E5DF6-B228-1927-D581-550B588CDB68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F4889C4-3E2A-6838-32BC-1A667153D4EF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5CCD32A-5E75-A627-E14D-6F44D12504A3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CF0D4489-DE7F-FE2F-298A-D109E1B47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9161" y="2357437"/>
            <a:ext cx="5866264" cy="4238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136817-8D12-7A19-C49E-B7812A53F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94" y="3388484"/>
            <a:ext cx="11018520" cy="677108"/>
          </a:xfrm>
        </p:spPr>
        <p:txBody>
          <a:bodyPr anchor="ctr"/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057417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wer Platform 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14969E1-AE13-9609-D2BD-BCFA1CD4CA14}"/>
              </a:ext>
            </a:extLst>
          </p:cNvPr>
          <p:cNvCxnSpPr/>
          <p:nvPr userDrawn="1"/>
        </p:nvCxnSpPr>
        <p:spPr>
          <a:xfrm>
            <a:off x="0" y="3158736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F651004E-70BE-4385-D16F-941BA469F118}"/>
              </a:ext>
            </a:extLst>
          </p:cNvPr>
          <p:cNvSpPr/>
          <p:nvPr userDrawn="1"/>
        </p:nvSpPr>
        <p:spPr bwMode="auto">
          <a:xfrm>
            <a:off x="894615" y="2432296"/>
            <a:ext cx="1452880" cy="145288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90A7062-A74F-84C9-457E-32BA8C997557}"/>
              </a:ext>
            </a:extLst>
          </p:cNvPr>
          <p:cNvSpPr/>
          <p:nvPr userDrawn="1"/>
        </p:nvSpPr>
        <p:spPr bwMode="auto">
          <a:xfrm>
            <a:off x="1022250" y="2559931"/>
            <a:ext cx="1197610" cy="1197610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D0CCE80-A4D0-C111-B4AE-041AF78A83E5}"/>
              </a:ext>
            </a:extLst>
          </p:cNvPr>
          <p:cNvSpPr/>
          <p:nvPr userDrawn="1"/>
        </p:nvSpPr>
        <p:spPr bwMode="auto">
          <a:xfrm>
            <a:off x="3133632" y="2432296"/>
            <a:ext cx="1452880" cy="145288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28ECD75D-2429-1B29-F1CC-E5E6C4D0101B}"/>
              </a:ext>
            </a:extLst>
          </p:cNvPr>
          <p:cNvSpPr/>
          <p:nvPr userDrawn="1"/>
        </p:nvSpPr>
        <p:spPr bwMode="auto">
          <a:xfrm>
            <a:off x="3261267" y="2559931"/>
            <a:ext cx="1197610" cy="1197610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6E3A0E2B-536F-FE58-2092-CC5E5D708162}"/>
              </a:ext>
            </a:extLst>
          </p:cNvPr>
          <p:cNvSpPr/>
          <p:nvPr userDrawn="1"/>
        </p:nvSpPr>
        <p:spPr bwMode="auto">
          <a:xfrm>
            <a:off x="5372650" y="2432296"/>
            <a:ext cx="1452880" cy="145288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8BF7618-66D3-8DA1-5506-1F0D43CA744B}"/>
              </a:ext>
            </a:extLst>
          </p:cNvPr>
          <p:cNvSpPr/>
          <p:nvPr userDrawn="1"/>
        </p:nvSpPr>
        <p:spPr bwMode="auto">
          <a:xfrm>
            <a:off x="5500285" y="2559931"/>
            <a:ext cx="1197610" cy="1197610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06E4A99D-C854-5128-344F-4A399ACF8062}"/>
              </a:ext>
            </a:extLst>
          </p:cNvPr>
          <p:cNvSpPr/>
          <p:nvPr userDrawn="1"/>
        </p:nvSpPr>
        <p:spPr bwMode="auto">
          <a:xfrm>
            <a:off x="7611667" y="2432296"/>
            <a:ext cx="1452880" cy="145288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ED4D074-ADE9-0623-92EB-D2F13D68CFD3}"/>
              </a:ext>
            </a:extLst>
          </p:cNvPr>
          <p:cNvSpPr/>
          <p:nvPr userDrawn="1"/>
        </p:nvSpPr>
        <p:spPr bwMode="auto">
          <a:xfrm>
            <a:off x="7739302" y="2559931"/>
            <a:ext cx="1197610" cy="1197610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CBB81DF-2CE7-D030-EBE3-3F3C447C3D9F}"/>
              </a:ext>
            </a:extLst>
          </p:cNvPr>
          <p:cNvSpPr/>
          <p:nvPr userDrawn="1"/>
        </p:nvSpPr>
        <p:spPr bwMode="auto">
          <a:xfrm>
            <a:off x="9850686" y="2432296"/>
            <a:ext cx="1452880" cy="145288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B82120D-7C4F-8949-DD03-1731755663AB}"/>
              </a:ext>
            </a:extLst>
          </p:cNvPr>
          <p:cNvSpPr/>
          <p:nvPr userDrawn="1"/>
        </p:nvSpPr>
        <p:spPr bwMode="auto">
          <a:xfrm>
            <a:off x="9978321" y="2559931"/>
            <a:ext cx="1197610" cy="1197610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9BE9ADE6-3A2D-9990-7CEE-7E4DC97BE0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2612" y="4339768"/>
            <a:ext cx="2066544" cy="507831"/>
          </a:xfrm>
        </p:spPr>
        <p:txBody>
          <a:bodyPr/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600">
                <a:latin typeface="+mj-lt"/>
              </a:defRPr>
            </a:lvl1pPr>
            <a:lvl2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Power Apps</a:t>
            </a:r>
          </a:p>
          <a:p>
            <a:pPr lvl="1"/>
            <a:r>
              <a:rPr lang="en-GB"/>
              <a:t>Application development</a:t>
            </a:r>
          </a:p>
        </p:txBody>
      </p:sp>
      <p:sp>
        <p:nvSpPr>
          <p:cNvPr id="52" name="Text Placeholder 50">
            <a:extLst>
              <a:ext uri="{FF2B5EF4-FFF2-40B4-BE49-F238E27FC236}">
                <a16:creationId xmlns:a16="http://schemas.microsoft.com/office/drawing/2014/main" id="{F463270F-8DF9-059E-B9BB-88890D8B0B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22670" y="4339768"/>
            <a:ext cx="2066544" cy="507831"/>
          </a:xfrm>
        </p:spPr>
        <p:txBody>
          <a:bodyPr/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600">
                <a:latin typeface="+mj-lt"/>
              </a:defRPr>
            </a:lvl1pPr>
            <a:lvl2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Power Automate</a:t>
            </a:r>
          </a:p>
          <a:p>
            <a:pPr lvl="1"/>
            <a:r>
              <a:rPr lang="en-GB"/>
              <a:t>Process automation</a:t>
            </a:r>
          </a:p>
        </p:txBody>
      </p:sp>
      <p:sp>
        <p:nvSpPr>
          <p:cNvPr id="53" name="Text Placeholder 50">
            <a:extLst>
              <a:ext uri="{FF2B5EF4-FFF2-40B4-BE49-F238E27FC236}">
                <a16:creationId xmlns:a16="http://schemas.microsoft.com/office/drawing/2014/main" id="{6BF40CAA-FDDB-2F09-B381-07DA1358C8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2728" y="4339768"/>
            <a:ext cx="2066544" cy="507831"/>
          </a:xfrm>
        </p:spPr>
        <p:txBody>
          <a:bodyPr/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600">
                <a:latin typeface="+mj-lt"/>
              </a:defRPr>
            </a:lvl1pPr>
            <a:lvl2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Power BI</a:t>
            </a:r>
          </a:p>
          <a:p>
            <a:pPr lvl="1"/>
            <a:r>
              <a:rPr lang="en-GB"/>
              <a:t>Business analytics</a:t>
            </a:r>
          </a:p>
        </p:txBody>
      </p:sp>
      <p:sp>
        <p:nvSpPr>
          <p:cNvPr id="54" name="Text Placeholder 50">
            <a:extLst>
              <a:ext uri="{FF2B5EF4-FFF2-40B4-BE49-F238E27FC236}">
                <a16:creationId xmlns:a16="http://schemas.microsoft.com/office/drawing/2014/main" id="{A70F8BD4-0A8C-453A-4F0E-F0EB7FCFBA8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02786" y="4339768"/>
            <a:ext cx="2066544" cy="507831"/>
          </a:xfrm>
        </p:spPr>
        <p:txBody>
          <a:bodyPr/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600">
                <a:latin typeface="+mj-lt"/>
              </a:defRPr>
            </a:lvl1pPr>
            <a:lvl2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Power Virtual Agents</a:t>
            </a:r>
          </a:p>
          <a:p>
            <a:pPr lvl="1"/>
            <a:r>
              <a:rPr lang="en-GB"/>
              <a:t>Intelligent bots</a:t>
            </a:r>
          </a:p>
        </p:txBody>
      </p:sp>
      <p:sp>
        <p:nvSpPr>
          <p:cNvPr id="55" name="Text Placeholder 50">
            <a:extLst>
              <a:ext uri="{FF2B5EF4-FFF2-40B4-BE49-F238E27FC236}">
                <a16:creationId xmlns:a16="http://schemas.microsoft.com/office/drawing/2014/main" id="{67FA3A60-F472-A17D-C229-3EBD54D291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42844" y="4339768"/>
            <a:ext cx="2066544" cy="507831"/>
          </a:xfrm>
        </p:spPr>
        <p:txBody>
          <a:bodyPr/>
          <a:lstStyle>
            <a:lvl1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600">
                <a:latin typeface="+mj-lt"/>
              </a:defRPr>
            </a:lvl1pPr>
            <a:lvl2pPr marL="0" indent="0" algn="ctr">
              <a:spcBef>
                <a:spcPts val="600"/>
              </a:spcBef>
              <a:buFont typeface="Arial" panose="020B0604020202020204" pitchFamily="34" charset="0"/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/>
              <a:t>Power Pages</a:t>
            </a:r>
          </a:p>
          <a:p>
            <a:pPr lvl="1"/>
            <a:r>
              <a:rPr lang="en-GB"/>
              <a:t>Business websites</a:t>
            </a:r>
          </a:p>
        </p:txBody>
      </p:sp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id="{B56B1EA8-E94E-28C7-6ABC-C8C33C1BC16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22250" y="2559931"/>
            <a:ext cx="1197864" cy="119786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58" name="Picture Placeholder 56">
            <a:extLst>
              <a:ext uri="{FF2B5EF4-FFF2-40B4-BE49-F238E27FC236}">
                <a16:creationId xmlns:a16="http://schemas.microsoft.com/office/drawing/2014/main" id="{91F8C8CC-AE02-72ED-CBCE-A5B59B5CD81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61267" y="2559931"/>
            <a:ext cx="1197864" cy="119786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59" name="Picture Placeholder 56">
            <a:extLst>
              <a:ext uri="{FF2B5EF4-FFF2-40B4-BE49-F238E27FC236}">
                <a16:creationId xmlns:a16="http://schemas.microsoft.com/office/drawing/2014/main" id="{58967E7F-14DC-DF2B-FBD5-B000B79E7D3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500285" y="2559931"/>
            <a:ext cx="1197864" cy="119786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60" name="Picture Placeholder 56">
            <a:extLst>
              <a:ext uri="{FF2B5EF4-FFF2-40B4-BE49-F238E27FC236}">
                <a16:creationId xmlns:a16="http://schemas.microsoft.com/office/drawing/2014/main" id="{C96563C9-D90C-46D8-B5BF-BA9DACE8A46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739302" y="2559931"/>
            <a:ext cx="1197864" cy="119786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61" name="Picture Placeholder 56">
            <a:extLst>
              <a:ext uri="{FF2B5EF4-FFF2-40B4-BE49-F238E27FC236}">
                <a16:creationId xmlns:a16="http://schemas.microsoft.com/office/drawing/2014/main" id="{9B860357-E097-2576-808B-0B14CDC47C6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978321" y="2559931"/>
            <a:ext cx="1197864" cy="119786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62" name="Text Placeholder 23">
            <a:extLst>
              <a:ext uri="{FF2B5EF4-FFF2-40B4-BE49-F238E27FC236}">
                <a16:creationId xmlns:a16="http://schemas.microsoft.com/office/drawing/2014/main" id="{0F393E26-A16D-FA5F-6BAE-BFB97D593B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5561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12" dur="7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2.29167E-6 1.85185E-6 L 2.29167E-6 0.03541 " pathEditMode="relative" rAng="0" ptsTypes="AA">
                                      <p:cBhvr>
                                        <p:cTn id="17" dur="7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22" dur="7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27" dur="7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32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54167E-6 1.85185E-6 L 3.54167E-6 0.03541 " pathEditMode="relative" rAng="0" ptsTypes="AA">
                                      <p:cBhvr>
                                        <p:cTn id="42" dur="7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52" dur="7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7 1.85185E-6 L -4.16667E-7 0.03541 " pathEditMode="relative" rAng="0" ptsTypes="AA">
                                      <p:cBhvr>
                                        <p:cTn id="62" dur="7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67" dur="7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72" dur="7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77" dur="7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1.85185E-6 L -4.16667E-6 0.03541 " pathEditMode="relative" rAng="0" ptsTypes="AA">
                                      <p:cBhvr>
                                        <p:cTn id="82" dur="7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87" dur="7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92" dur="7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97" dur="7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1.85185E-6 L 1.875E-6 0.03541 " pathEditMode="relative" rAng="0" ptsTypes="AA">
                                      <p:cBhvr>
                                        <p:cTn id="102" dur="7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1.85185E-6 L -2.5E-6 0.03541 " pathEditMode="relative" rAng="0" ptsTypes="AA">
                                      <p:cBhvr>
                                        <p:cTn id="107" dur="7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31" grpId="0" animBg="1"/>
      <p:bldP spid="31" grpId="1" animBg="1"/>
      <p:bldP spid="32" grpId="0" animBg="1"/>
      <p:bldP spid="32" grpId="1" animBg="1"/>
      <p:bldP spid="35" grpId="0" animBg="1"/>
      <p:bldP spid="35" grpId="1" animBg="1"/>
      <p:bldP spid="36" grpId="0" animBg="1"/>
      <p:bldP spid="36" grpId="1" animBg="1"/>
      <p:bldP spid="39" grpId="0" animBg="1"/>
      <p:bldP spid="39" grpId="1" animBg="1"/>
      <p:bldP spid="40" grpId="0" animBg="1"/>
      <p:bldP spid="40" grpId="1" animBg="1"/>
      <p:bldP spid="43" grpId="0" animBg="1"/>
      <p:bldP spid="43" grpId="1" animBg="1"/>
      <p:bldP spid="44" grpId="0" animBg="1"/>
      <p:bldP spid="44" grpId="1" animBg="1"/>
      <p:bldP spid="51" grpId="0">
        <p:tmplLst>
          <p:tmpl>
            <p:tnLst>
              <p:par>
                <p:cTn presetID="10" presetClass="entr" presetSubtype="0" fill="hold" nodeType="withEffect">
                  <p:stCondLst>
                    <p:cond delay="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1"/>
      <p:bldP spid="52" grpId="0">
        <p:tmplLst>
          <p:tmpl>
            <p:tnLst>
              <p:par>
                <p:cTn presetID="10" presetClass="entr" presetSubtype="0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1"/>
      <p:bldP spid="53" grpId="0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1"/>
      <p:bldP spid="54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1"/>
      <p:bldP spid="55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DFC294-8A26-120C-670A-C3BCB5E87E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MS logo white - EMF" descr="Microsoft logo white text version">
            <a:extLst>
              <a:ext uri="{FF2B5EF4-FFF2-40B4-BE49-F238E27FC236}">
                <a16:creationId xmlns:a16="http://schemas.microsoft.com/office/drawing/2014/main" id="{793622C4-2B8D-1043-10DA-33B5AD9815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84200" y="2305051"/>
            <a:ext cx="5577840" cy="1228726"/>
          </a:xfrm>
          <a:noFill/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sz="4000" dirty="0">
                <a:solidFill>
                  <a:srgbClr val="FFF0C9"/>
                </a:solidFill>
              </a:defRPr>
            </a:lvl1pPr>
          </a:lstStyle>
          <a:p>
            <a:pPr lvl="0"/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84200" y="3962400"/>
            <a:ext cx="557784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255581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44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585216" anchor="b" anchorCtr="0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619C2-B134-493A-AB9F-5DE39C9299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960315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er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E7AC9E-719B-4D69-53BF-147A88454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777" y="674359"/>
            <a:ext cx="841172" cy="475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0EA57A7-89E2-A1E6-1C5C-F607D84BDB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6889" y="699829"/>
            <a:ext cx="724398" cy="4241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700ACFA-B572-CAFD-A9CB-FDBFFB4C9A2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66876" y="676524"/>
            <a:ext cx="841555" cy="470745"/>
          </a:xfrm>
          <a:prstGeom prst="rect">
            <a:avLst/>
          </a:prstGeom>
        </p:spPr>
      </p:pic>
      <p:pic>
        <p:nvPicPr>
          <p:cNvPr id="6" name="Picture 8" descr="G &amp; J Pepsi-Cola Bottlers Inc. BizSpotlight - Cincinnati Business Courier">
            <a:extLst>
              <a:ext uri="{FF2B5EF4-FFF2-40B4-BE49-F238E27FC236}">
                <a16:creationId xmlns:a16="http://schemas.microsoft.com/office/drawing/2014/main" id="{597B572E-72DD-C1E0-C6A8-9B0B2B1EF44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477" y="754806"/>
            <a:ext cx="1155685" cy="31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374B1A-1F04-9DA9-8134-2B44B2BD48F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70207" y="629984"/>
            <a:ext cx="562524" cy="563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583E63-2423-9B58-C4A6-D16ADD7830A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79994" y="792278"/>
            <a:ext cx="971894" cy="2392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B46EA7-8C38-39B4-892A-2CA2F932B21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704933" y="793724"/>
            <a:ext cx="858910" cy="2363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B34B87-FA76-8B58-0757-1D6D8D7255A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794334" y="738731"/>
            <a:ext cx="615348" cy="3463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C6AE27-F40F-A73C-F508-DFB3870D3B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06" r="5906"/>
          <a:stretch/>
        </p:blipFill>
        <p:spPr>
          <a:xfrm>
            <a:off x="8366424" y="4004305"/>
            <a:ext cx="1145701" cy="5237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1D6FF2-EA46-E624-8C13-0332D968A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8875" y="4083647"/>
            <a:ext cx="911057" cy="3650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C81737-DC27-8FE8-E2CB-6782D21A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58615" y="4108150"/>
            <a:ext cx="1651067" cy="3160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CF98A-3C92-2EA3-2610-47DC378FD1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445" y="4160147"/>
            <a:ext cx="1121643" cy="2120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FA39BA-F637-2CA7-7DFE-55876DBD81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0579" y="4158026"/>
            <a:ext cx="1101806" cy="216274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1D0F1A57-0EE1-B274-C995-DC93FB029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6876" y="4121873"/>
            <a:ext cx="1179078" cy="288579"/>
          </a:xfrm>
          <a:prstGeom prst="rect">
            <a:avLst/>
          </a:prstGeom>
          <a:noFill/>
        </p:spPr>
      </p:pic>
      <p:pic>
        <p:nvPicPr>
          <p:cNvPr id="17" name="!!NorthwellHealthLogo">
            <a:extLst>
              <a:ext uri="{FF2B5EF4-FFF2-40B4-BE49-F238E27FC236}">
                <a16:creationId xmlns:a16="http://schemas.microsoft.com/office/drawing/2014/main" id="{3D04B04E-B4E8-EB72-F946-8ED8DBD13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6072" y="2279056"/>
            <a:ext cx="906328" cy="488352"/>
          </a:xfrm>
          <a:prstGeom prst="rect">
            <a:avLst/>
          </a:prstGeom>
          <a:ln>
            <a:noFill/>
          </a:ln>
        </p:spPr>
      </p:pic>
      <p:pic>
        <p:nvPicPr>
          <p:cNvPr id="18" name="object 5">
            <a:extLst>
              <a:ext uri="{FF2B5EF4-FFF2-40B4-BE49-F238E27FC236}">
                <a16:creationId xmlns:a16="http://schemas.microsoft.com/office/drawing/2014/main" id="{C8B99F1C-1487-55D9-31EF-2649E4ABE6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/>
          <p:nvPr userDrawn="1"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2" r="4862"/>
          <a:stretch/>
        </p:blipFill>
        <p:spPr>
          <a:xfrm>
            <a:off x="3066876" y="2356084"/>
            <a:ext cx="1350667" cy="33429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39F9863-5185-DCE4-3648-454A49B04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30" r="2130"/>
          <a:stretch/>
        </p:blipFill>
        <p:spPr>
          <a:xfrm>
            <a:off x="4722710" y="2378560"/>
            <a:ext cx="1136851" cy="2893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258E780-0A82-FB9E-82C4-639B1053B5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4729" y="2328127"/>
            <a:ext cx="1156175" cy="390209"/>
          </a:xfrm>
          <a:prstGeom prst="rect">
            <a:avLst/>
          </a:prstGeom>
        </p:spPr>
      </p:pic>
      <p:pic>
        <p:nvPicPr>
          <p:cNvPr id="21" name="Picture 8">
            <a:extLst>
              <a:ext uri="{FF2B5EF4-FFF2-40B4-BE49-F238E27FC236}">
                <a16:creationId xmlns:a16="http://schemas.microsoft.com/office/drawing/2014/main" id="{C22ECFAD-775D-9AB2-9942-247383499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 bwMode="auto">
          <a:xfrm>
            <a:off x="8837567" y="2268195"/>
            <a:ext cx="510074" cy="51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8187E3-5870-F53A-1E22-50A54FC5F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2808" y="2356335"/>
            <a:ext cx="634790" cy="333794"/>
          </a:xfrm>
          <a:prstGeom prst="rect">
            <a:avLst/>
          </a:prstGeom>
        </p:spPr>
      </p:pic>
      <p:pic>
        <p:nvPicPr>
          <p:cNvPr id="23" name="Picture 22" descr="A black circle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46B2D7E1-0A68-522E-550E-4DF38F977B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26962" t="28935" r="17740" b="28935"/>
          <a:stretch/>
        </p:blipFill>
        <p:spPr>
          <a:xfrm>
            <a:off x="10592765" y="2212037"/>
            <a:ext cx="816917" cy="622388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93F83441-B3AF-CB3A-8E46-1C4ACA191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75" t="8940" r="19275" b="8940"/>
          <a:stretch/>
        </p:blipFill>
        <p:spPr bwMode="auto">
          <a:xfrm>
            <a:off x="9981849" y="3047373"/>
            <a:ext cx="556712" cy="74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719D8998-375D-BA4C-1834-B56EC086D4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54893" y="3107615"/>
            <a:ext cx="560359" cy="623498"/>
          </a:xfrm>
          <a:prstGeom prst="rect">
            <a:avLst/>
          </a:prstGeom>
          <a:noFill/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691AC02-7FC8-5C8B-BEF1-9189F292C8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4769" y="3155172"/>
            <a:ext cx="530746" cy="528385"/>
          </a:xfrm>
          <a:prstGeom prst="rect">
            <a:avLst/>
          </a:prstGeom>
          <a:noFill/>
        </p:spPr>
      </p:pic>
      <p:pic>
        <p:nvPicPr>
          <p:cNvPr id="27" name="Picture 20" descr="Success Stories - Degrees of change">
            <a:extLst>
              <a:ext uri="{FF2B5EF4-FFF2-40B4-BE49-F238E27FC236}">
                <a16:creationId xmlns:a16="http://schemas.microsoft.com/office/drawing/2014/main" id="{D8693FC2-8A7F-5358-CC23-4F6E5930BE4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"/>
          <a:stretch/>
        </p:blipFill>
        <p:spPr bwMode="auto">
          <a:xfrm>
            <a:off x="7964280" y="3131050"/>
            <a:ext cx="854156" cy="57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1EFD8E5-ACA3-7D99-CC4B-91D1E6E1C6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971" y="3213727"/>
            <a:ext cx="1458976" cy="4112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80F2F8-6F8D-6064-5763-6A32589325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4810" y="3292978"/>
            <a:ext cx="1067827" cy="25277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79AC6A1-1637-1CB2-2415-8EE8247C1C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9"/>
          <a:srcRect l="2175" t="29589" r="2731" b="29589"/>
          <a:stretch/>
        </p:blipFill>
        <p:spPr>
          <a:xfrm>
            <a:off x="3066876" y="3228787"/>
            <a:ext cx="1421601" cy="38115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CDCEECD-2CEA-3072-3307-60CF277234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8180" y="1476195"/>
            <a:ext cx="518233" cy="453455"/>
          </a:xfrm>
          <a:prstGeom prst="rect">
            <a:avLst/>
          </a:prstGeom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E8CA1C16-9DCA-B8B4-254A-FF2EA207A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0000" b="90000" l="10000" r="90000">
                        <a14:foregroundMark x1="37185" y1="29717" x2="37185" y2="29717"/>
                        <a14:foregroundMark x1="37185" y1="29717" x2="37185" y2="29717"/>
                        <a14:foregroundMark x1="17111" y1="75094" x2="17111" y2="75094"/>
                        <a14:foregroundMark x1="17111" y1="75094" x2="17111" y2="75094"/>
                        <a14:foregroundMark x1="31519" y1="69963" x2="31519" y2="69963"/>
                        <a14:foregroundMark x1="40593" y1="73918" x2="40593" y2="73918"/>
                        <a14:foregroundMark x1="56630" y1="69482" x2="56630" y2="69482"/>
                        <a14:foregroundMark x1="68333" y1="70176" x2="68333" y2="70176"/>
                        <a14:foregroundMark x1="80481" y1="73918" x2="80481" y2="739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720" t="9553" r="14560" b="12913"/>
          <a:stretch/>
        </p:blipFill>
        <p:spPr bwMode="auto">
          <a:xfrm>
            <a:off x="10764737" y="1471044"/>
            <a:ext cx="644945" cy="46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89D7B32-B048-997C-6FC1-3516D0DBF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07" t="26806" r="4907" b="18939"/>
          <a:stretch/>
        </p:blipFill>
        <p:spPr>
          <a:xfrm>
            <a:off x="4218184" y="1406757"/>
            <a:ext cx="984630" cy="592332"/>
          </a:xfrm>
          <a:prstGeom prst="rect">
            <a:avLst/>
          </a:prstGeom>
        </p:spPr>
      </p:pic>
      <p:pic>
        <p:nvPicPr>
          <p:cNvPr id="34" name="!!TacomaLogo">
            <a:extLst>
              <a:ext uri="{FF2B5EF4-FFF2-40B4-BE49-F238E27FC236}">
                <a16:creationId xmlns:a16="http://schemas.microsoft.com/office/drawing/2014/main" id="{383FAFBA-CD08-E060-4A57-42F36296E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9" t="24350" r="964" b="24350"/>
          <a:stretch/>
        </p:blipFill>
        <p:spPr>
          <a:xfrm>
            <a:off x="3066876" y="1538364"/>
            <a:ext cx="842985" cy="329118"/>
          </a:xfrm>
          <a:prstGeom prst="rect">
            <a:avLst/>
          </a:prstGeom>
        </p:spPr>
      </p:pic>
      <p:pic>
        <p:nvPicPr>
          <p:cNvPr id="35" name="Picture 2">
            <a:extLst>
              <a:ext uri="{FF2B5EF4-FFF2-40B4-BE49-F238E27FC236}">
                <a16:creationId xmlns:a16="http://schemas.microsoft.com/office/drawing/2014/main" id="{4081051E-4314-1C62-EE81-7ECC9EF4DA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34" t="43079" r="9469" b="42967"/>
          <a:stretch/>
        </p:blipFill>
        <p:spPr bwMode="auto">
          <a:xfrm>
            <a:off x="8679658" y="1597934"/>
            <a:ext cx="950199" cy="20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B571B7-B8DB-D8E7-5247-5ECCB6E0686F}"/>
              </a:ext>
            </a:extLst>
          </p:cNvPr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7845442" y="1529584"/>
            <a:ext cx="525893" cy="3466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B562DF7-8214-F2F7-BC48-86EA869D39C6}"/>
              </a:ext>
            </a:extLst>
          </p:cNvPr>
          <p:cNvPicPr>
            <a:picLocks noChangeAspect="1"/>
          </p:cNvPicPr>
          <p:nvPr userDrawn="1"/>
        </p:nvPicPr>
        <p:blipFill>
          <a:blip r:embed="rId37"/>
          <a:stretch>
            <a:fillRect/>
          </a:stretch>
        </p:blipFill>
        <p:spPr>
          <a:xfrm>
            <a:off x="5511137" y="1453948"/>
            <a:ext cx="522003" cy="49794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BC49D49-18CD-F9F4-C0F9-0A6882457C3E}"/>
              </a:ext>
            </a:extLst>
          </p:cNvPr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>
            <a:off x="6341464" y="1536011"/>
            <a:ext cx="1195655" cy="33382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879A263-3D39-B7F5-C654-44A9E33991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9"/>
          <a:srcRect l="27462" r="27462"/>
          <a:stretch/>
        </p:blipFill>
        <p:spPr>
          <a:xfrm>
            <a:off x="9186126" y="5504911"/>
            <a:ext cx="602882" cy="742017"/>
          </a:xfrm>
          <a:prstGeom prst="rect">
            <a:avLst/>
          </a:prstGeom>
        </p:spPr>
      </p:pic>
      <p:pic>
        <p:nvPicPr>
          <p:cNvPr id="40" name="Picture 4">
            <a:extLst>
              <a:ext uri="{FF2B5EF4-FFF2-40B4-BE49-F238E27FC236}">
                <a16:creationId xmlns:a16="http://schemas.microsoft.com/office/drawing/2014/main" id="{3CB34553-8EDC-9541-93D7-27B0B86F7A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15" t="14119" r="9207" b="10794"/>
          <a:stretch/>
        </p:blipFill>
        <p:spPr bwMode="auto">
          <a:xfrm>
            <a:off x="3066876" y="5583664"/>
            <a:ext cx="698870" cy="584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E2B46A5F-E23C-E8DA-4FE1-717AEA68A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3" t="23337" r="5553" b="14280"/>
          <a:stretch/>
        </p:blipFill>
        <p:spPr>
          <a:xfrm>
            <a:off x="9913450" y="5736253"/>
            <a:ext cx="1496232" cy="2793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359B8A9-2809-E0BF-8BAB-33AE83DBC2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9" r="1068"/>
          <a:stretch/>
        </p:blipFill>
        <p:spPr>
          <a:xfrm>
            <a:off x="7572743" y="5675884"/>
            <a:ext cx="1488941" cy="400071"/>
          </a:xfrm>
          <a:prstGeom prst="rect">
            <a:avLst/>
          </a:prstGeom>
        </p:spPr>
      </p:pic>
      <p:pic>
        <p:nvPicPr>
          <p:cNvPr id="43" name="Picture 2">
            <a:extLst>
              <a:ext uri="{FF2B5EF4-FFF2-40B4-BE49-F238E27FC236}">
                <a16:creationId xmlns:a16="http://schemas.microsoft.com/office/drawing/2014/main" id="{8FA5A0AF-C58F-E047-0C8F-E57B5FB408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3" cstate="print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10000" b="90000" l="10000" r="90000">
                        <a14:foregroundMark x1="18548" y1="66970" x2="18548" y2="66970"/>
                        <a14:foregroundMark x1="45645" y1="49697" x2="45645" y2="49697"/>
                        <a14:foregroundMark x1="60000" y1="54848" x2="60000" y2="54848"/>
                        <a14:foregroundMark x1="74677" y1="53636" x2="74677" y2="53636"/>
                        <a14:foregroundMark x1="86129" y1="45152" x2="86129" y2="45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016" t="24285" r="12016" b="24285"/>
          <a:stretch/>
        </p:blipFill>
        <p:spPr bwMode="auto">
          <a:xfrm>
            <a:off x="6556040" y="5715160"/>
            <a:ext cx="892261" cy="321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A39185C-062A-B535-5F3A-994561F6C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0187" y="5671583"/>
            <a:ext cx="1006547" cy="40867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EF0AEB3-011F-8833-A03B-1018B2AC9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1176" y="5746797"/>
            <a:ext cx="1410423" cy="258246"/>
          </a:xfrm>
          <a:prstGeom prst="rect">
            <a:avLst/>
          </a:prstGeom>
        </p:spPr>
      </p:pic>
      <p:pic>
        <p:nvPicPr>
          <p:cNvPr id="46" name="Picture 2">
            <a:extLst>
              <a:ext uri="{FF2B5EF4-FFF2-40B4-BE49-F238E27FC236}">
                <a16:creationId xmlns:a16="http://schemas.microsoft.com/office/drawing/2014/main" id="{F3C7117A-6899-7156-1E4F-15AB5111E2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66876" y="4864385"/>
            <a:ext cx="1544512" cy="30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49C18A7-FE6F-3CA1-9343-4507185F80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1425" y="4862741"/>
            <a:ext cx="839465" cy="307447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4E03229-1DFE-75BE-24DE-4FABFD4575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586" y="4740968"/>
            <a:ext cx="660044" cy="55099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D7D4BC87-3F98-BB3C-7574-79C09FF5F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0"/>
          <a:stretch>
            <a:fillRect/>
          </a:stretch>
        </p:blipFill>
        <p:spPr>
          <a:xfrm>
            <a:off x="5930927" y="4823691"/>
            <a:ext cx="1410423" cy="385548"/>
          </a:xfrm>
          <a:prstGeom prst="rect">
            <a:avLst/>
          </a:prstGeom>
        </p:spPr>
      </p:pic>
      <p:pic>
        <p:nvPicPr>
          <p:cNvPr id="50" name="Picture 2">
            <a:extLst>
              <a:ext uri="{FF2B5EF4-FFF2-40B4-BE49-F238E27FC236}">
                <a16:creationId xmlns:a16="http://schemas.microsoft.com/office/drawing/2014/main" id="{7A8B946B-51F4-4620-053E-CDC641338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1387" y="4851355"/>
            <a:ext cx="1278162" cy="33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D93A427-D575-25E0-4997-30D5468482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2"/>
          <a:srcRect l="1749" r="1749"/>
          <a:stretch/>
        </p:blipFill>
        <p:spPr>
          <a:xfrm>
            <a:off x="9999667" y="4843214"/>
            <a:ext cx="1410015" cy="346503"/>
          </a:xfrm>
          <a:prstGeom prst="rect">
            <a:avLst/>
          </a:prstGeom>
        </p:spPr>
      </p:pic>
      <p:sp>
        <p:nvSpPr>
          <p:cNvPr id="52" name="Arrow: U-Turn 51">
            <a:extLst>
              <a:ext uri="{FF2B5EF4-FFF2-40B4-BE49-F238E27FC236}">
                <a16:creationId xmlns:a16="http://schemas.microsoft.com/office/drawing/2014/main" id="{61FD4C69-F2A6-891D-396C-269DEEFA1967}"/>
              </a:ext>
            </a:extLst>
          </p:cNvPr>
          <p:cNvSpPr/>
          <p:nvPr userDrawn="1"/>
        </p:nvSpPr>
        <p:spPr bwMode="auto">
          <a:xfrm rot="5400000">
            <a:off x="4278858" y="-929868"/>
            <a:ext cx="5924412" cy="8736648"/>
          </a:xfrm>
          <a:prstGeom prst="uturnArrow">
            <a:avLst>
              <a:gd name="adj1" fmla="val 0"/>
              <a:gd name="adj2" fmla="val 0"/>
              <a:gd name="adj3" fmla="val 25000"/>
              <a:gd name="adj4" fmla="val 1845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3" name="Rectangle: Top Corners Rounded 52">
            <a:extLst>
              <a:ext uri="{FF2B5EF4-FFF2-40B4-BE49-F238E27FC236}">
                <a16:creationId xmlns:a16="http://schemas.microsoft.com/office/drawing/2014/main" id="{66F5A7B1-441A-8691-B010-14486A20813D}"/>
              </a:ext>
            </a:extLst>
          </p:cNvPr>
          <p:cNvSpPr/>
          <p:nvPr userDrawn="1"/>
        </p:nvSpPr>
        <p:spPr bwMode="auto">
          <a:xfrm rot="5400000">
            <a:off x="-1689104" y="1992630"/>
            <a:ext cx="6250948" cy="2872739"/>
          </a:xfrm>
          <a:prstGeom prst="round2SameRect">
            <a:avLst>
              <a:gd name="adj1" fmla="val 6337"/>
              <a:gd name="adj2" fmla="val 0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5299BAD-7529-D436-C494-0BF6ED12423B}"/>
              </a:ext>
            </a:extLst>
          </p:cNvPr>
          <p:cNvCxnSpPr>
            <a:cxnSpLocks/>
          </p:cNvCxnSpPr>
          <p:nvPr userDrawn="1"/>
        </p:nvCxnSpPr>
        <p:spPr>
          <a:xfrm>
            <a:off x="584202" y="2486558"/>
            <a:ext cx="211533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40A4E158-D1CE-B068-94BE-D4B337FE5654}"/>
              </a:ext>
            </a:extLst>
          </p:cNvPr>
          <p:cNvCxnSpPr>
            <a:cxnSpLocks/>
          </p:cNvCxnSpPr>
          <p:nvPr userDrawn="1"/>
        </p:nvCxnSpPr>
        <p:spPr>
          <a:xfrm>
            <a:off x="584202" y="4395187"/>
            <a:ext cx="211533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937ACF11-830E-2F0E-DF5A-0EF9D7F71F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2" y="634760"/>
            <a:ext cx="2188027" cy="1794967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  <p:sp>
        <p:nvSpPr>
          <p:cNvPr id="63" name="Text Placeholder 61">
            <a:extLst>
              <a:ext uri="{FF2B5EF4-FFF2-40B4-BE49-F238E27FC236}">
                <a16:creationId xmlns:a16="http://schemas.microsoft.com/office/drawing/2014/main" id="{70D9B9D0-7694-1047-562C-289621367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2" y="2543389"/>
            <a:ext cx="2188027" cy="1794967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  <p:sp>
        <p:nvSpPr>
          <p:cNvPr id="64" name="Text Placeholder 61">
            <a:extLst>
              <a:ext uri="{FF2B5EF4-FFF2-40B4-BE49-F238E27FC236}">
                <a16:creationId xmlns:a16="http://schemas.microsoft.com/office/drawing/2014/main" id="{C42BA777-26DA-F63D-B0FA-52B9063F07A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4202" y="4452018"/>
            <a:ext cx="2188027" cy="1794967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506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D6FF23F7-0179-D465-734F-A0770053D887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906836D4-9650-99C4-65C5-3B7068D380B8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937ACF11-830E-2F0E-DF5A-0EF9D7F71F30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096000" y="620645"/>
            <a:ext cx="5303520" cy="1645398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63" name="Text Placeholder 61">
            <a:extLst>
              <a:ext uri="{FF2B5EF4-FFF2-40B4-BE49-F238E27FC236}">
                <a16:creationId xmlns:a16="http://schemas.microsoft.com/office/drawing/2014/main" id="{70D9B9D0-7694-1047-562C-289621367EEC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096000" y="2529273"/>
            <a:ext cx="5303520" cy="1645398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64" name="Text Placeholder 61">
            <a:extLst>
              <a:ext uri="{FF2B5EF4-FFF2-40B4-BE49-F238E27FC236}">
                <a16:creationId xmlns:a16="http://schemas.microsoft.com/office/drawing/2014/main" id="{C42BA777-26DA-F63D-B0FA-52B9063F07AD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096000" y="4437903"/>
            <a:ext cx="5303520" cy="1645398"/>
          </a:xfrm>
        </p:spPr>
        <p:txBody>
          <a:bodyPr anchor="ctr">
            <a:no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69" name="Text Placeholder 61">
            <a:extLst>
              <a:ext uri="{FF2B5EF4-FFF2-40B4-BE49-F238E27FC236}">
                <a16:creationId xmlns:a16="http://schemas.microsoft.com/office/drawing/2014/main" id="{20199137-1F97-7000-2257-B8E31B6B03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71" name="Picture Placeholder 56">
            <a:extLst>
              <a:ext uri="{FF2B5EF4-FFF2-40B4-BE49-F238E27FC236}">
                <a16:creationId xmlns:a16="http://schemas.microsoft.com/office/drawing/2014/main" id="{1CC7473D-C9C8-1A3A-EC7E-C52F57C957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72" name="Text Placeholder 23">
            <a:extLst>
              <a:ext uri="{FF2B5EF4-FFF2-40B4-BE49-F238E27FC236}">
                <a16:creationId xmlns:a16="http://schemas.microsoft.com/office/drawing/2014/main" id="{C6AF23F4-F4F6-9427-C132-5DBD2F7CBE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66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824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wer Platform for Every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8">
            <a:extLst>
              <a:ext uri="{FF2B5EF4-FFF2-40B4-BE49-F238E27FC236}">
                <a16:creationId xmlns:a16="http://schemas.microsoft.com/office/drawing/2014/main" id="{E2CBEEC7-FB48-9AD5-87CC-9137F3101D00}"/>
              </a:ext>
            </a:extLst>
          </p:cNvPr>
          <p:cNvSpPr/>
          <p:nvPr userDrawn="1"/>
        </p:nvSpPr>
        <p:spPr bwMode="auto">
          <a:xfrm>
            <a:off x="4328660" y="855652"/>
            <a:ext cx="3907290" cy="1001712"/>
          </a:xfrm>
          <a:custGeom>
            <a:avLst/>
            <a:gdLst>
              <a:gd name="connsiteX0" fmla="*/ 485153 w 2015511"/>
              <a:gd name="connsiteY0" fmla="*/ 0 h 635000"/>
              <a:gd name="connsiteX1" fmla="*/ 1530358 w 2015511"/>
              <a:gd name="connsiteY1" fmla="*/ 0 h 635000"/>
              <a:gd name="connsiteX2" fmla="*/ 1527611 w 2015511"/>
              <a:gd name="connsiteY2" fmla="*/ 4436 h 635000"/>
              <a:gd name="connsiteX3" fmla="*/ 1488072 w 2015511"/>
              <a:gd name="connsiteY3" fmla="*/ 159046 h 635000"/>
              <a:gd name="connsiteX4" fmla="*/ 1875824 w 2015511"/>
              <a:gd name="connsiteY4" fmla="*/ 590177 h 635000"/>
              <a:gd name="connsiteX5" fmla="*/ 2015511 w 2015511"/>
              <a:gd name="connsiteY5" fmla="*/ 635000 h 635000"/>
              <a:gd name="connsiteX6" fmla="*/ 0 w 2015511"/>
              <a:gd name="connsiteY6" fmla="*/ 635000 h 635000"/>
              <a:gd name="connsiteX7" fmla="*/ 139687 w 2015511"/>
              <a:gd name="connsiteY7" fmla="*/ 590177 h 635000"/>
              <a:gd name="connsiteX8" fmla="*/ 527439 w 2015511"/>
              <a:gd name="connsiteY8" fmla="*/ 159046 h 635000"/>
              <a:gd name="connsiteX9" fmla="*/ 487900 w 2015511"/>
              <a:gd name="connsiteY9" fmla="*/ 4436 h 635000"/>
              <a:gd name="connsiteX10" fmla="*/ 485153 w 2015511"/>
              <a:gd name="connsiteY10" fmla="*/ 0 h 63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15511" h="635000">
                <a:moveTo>
                  <a:pt x="485153" y="0"/>
                </a:moveTo>
                <a:lnTo>
                  <a:pt x="1530358" y="0"/>
                </a:lnTo>
                <a:lnTo>
                  <a:pt x="1527611" y="4436"/>
                </a:lnTo>
                <a:cubicBezTo>
                  <a:pt x="1501915" y="53277"/>
                  <a:pt x="1488072" y="105206"/>
                  <a:pt x="1488072" y="159046"/>
                </a:cubicBezTo>
                <a:cubicBezTo>
                  <a:pt x="1488072" y="338513"/>
                  <a:pt x="1641882" y="496742"/>
                  <a:pt x="1875824" y="590177"/>
                </a:cubicBezTo>
                <a:lnTo>
                  <a:pt x="2015511" y="635000"/>
                </a:lnTo>
                <a:lnTo>
                  <a:pt x="0" y="635000"/>
                </a:lnTo>
                <a:lnTo>
                  <a:pt x="139687" y="590177"/>
                </a:lnTo>
                <a:cubicBezTo>
                  <a:pt x="373629" y="496742"/>
                  <a:pt x="527439" y="338513"/>
                  <a:pt x="527439" y="159046"/>
                </a:cubicBezTo>
                <a:cubicBezTo>
                  <a:pt x="527439" y="105206"/>
                  <a:pt x="513596" y="53277"/>
                  <a:pt x="487900" y="4436"/>
                </a:cubicBezTo>
                <a:lnTo>
                  <a:pt x="48515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C57484F3-2ED6-4D28-7EED-87C2265E9EE7}"/>
              </a:ext>
            </a:extLst>
          </p:cNvPr>
          <p:cNvSpPr/>
          <p:nvPr userDrawn="1"/>
        </p:nvSpPr>
        <p:spPr bwMode="auto">
          <a:xfrm rot="10800000">
            <a:off x="5019675" y="-2"/>
            <a:ext cx="2525260" cy="1143002"/>
          </a:xfrm>
          <a:prstGeom prst="round2SameRect">
            <a:avLst>
              <a:gd name="adj1" fmla="val 8027"/>
              <a:gd name="adj2" fmla="val 0"/>
            </a:avLst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E6885BD-5DC4-A507-8CE9-1FF8F86797C2}"/>
              </a:ext>
            </a:extLst>
          </p:cNvPr>
          <p:cNvSpPr/>
          <p:nvPr userDrawn="1"/>
        </p:nvSpPr>
        <p:spPr bwMode="auto">
          <a:xfrm>
            <a:off x="585218" y="1857364"/>
            <a:ext cx="11021566" cy="4414848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DA01BB-ED35-5F2B-54A1-8AEC6197B85D}"/>
              </a:ext>
            </a:extLst>
          </p:cNvPr>
          <p:cNvCxnSpPr>
            <a:cxnSpLocks/>
          </p:cNvCxnSpPr>
          <p:nvPr userDrawn="1"/>
        </p:nvCxnSpPr>
        <p:spPr>
          <a:xfrm>
            <a:off x="4259054" y="2078404"/>
            <a:ext cx="0" cy="3972769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84892A-CC6C-5254-8D7E-D0616F0F6722}"/>
              </a:ext>
            </a:extLst>
          </p:cNvPr>
          <p:cNvCxnSpPr>
            <a:cxnSpLocks/>
          </p:cNvCxnSpPr>
          <p:nvPr userDrawn="1"/>
        </p:nvCxnSpPr>
        <p:spPr>
          <a:xfrm>
            <a:off x="7932946" y="2078404"/>
            <a:ext cx="0" cy="3972769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69100C62-E5A6-47FE-4EEC-9EF3E36485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472" y="2123231"/>
            <a:ext cx="3319272" cy="3883114"/>
          </a:xfrm>
        </p:spPr>
        <p:txBody>
          <a:bodyPr anchor="t">
            <a:noAutofit/>
          </a:bodyPr>
          <a:lstStyle>
            <a:lvl1pPr marL="0" indent="0">
              <a:spcBef>
                <a:spcPts val="2600"/>
              </a:spcBef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E2E23B9B-31AE-DD35-CD28-94C72148ABE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36364" y="2123231"/>
            <a:ext cx="3319272" cy="3883114"/>
          </a:xfrm>
        </p:spPr>
        <p:txBody>
          <a:bodyPr anchor="t">
            <a:noAutofit/>
          </a:bodyPr>
          <a:lstStyle>
            <a:lvl1pPr marL="0" indent="0">
              <a:spcBef>
                <a:spcPts val="2600"/>
              </a:spcBef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554813EC-9F3D-5396-AB93-940CDA32CC2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10256" y="2123231"/>
            <a:ext cx="3319272" cy="3883114"/>
          </a:xfrm>
        </p:spPr>
        <p:txBody>
          <a:bodyPr anchor="t">
            <a:noAutofit/>
          </a:bodyPr>
          <a:lstStyle>
            <a:lvl1pPr marL="0" indent="0">
              <a:spcBef>
                <a:spcPts val="2600"/>
              </a:spcBef>
              <a:buNone/>
              <a:defRPr kumimoji="0" lang="en-US" sz="24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Lorem Ipsum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6760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96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1A5378FA-E20A-AEE6-943C-6237A15CE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303528"/>
            <a:ext cx="9736094" cy="1719074"/>
          </a:xfrm>
          <a:prstGeom prst="roundRect">
            <a:avLst>
              <a:gd name="adj" fmla="val 7802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8" name="Text Placeholder 64">
            <a:extLst>
              <a:ext uri="{FF2B5EF4-FFF2-40B4-BE49-F238E27FC236}">
                <a16:creationId xmlns:a16="http://schemas.microsoft.com/office/drawing/2014/main" id="{6C8466A7-95B5-6740-955E-ECB144EDE9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99882" y="1515237"/>
            <a:ext cx="9312856" cy="1298449"/>
          </a:xfrm>
          <a:prstGeom prst="roundRect">
            <a:avLst>
              <a:gd name="adj" fmla="val 7802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5" name="Picture Placeholder 56">
            <a:extLst>
              <a:ext uri="{FF2B5EF4-FFF2-40B4-BE49-F238E27FC236}">
                <a16:creationId xmlns:a16="http://schemas.microsoft.com/office/drawing/2014/main" id="{815DAE2C-3186-2DBD-0901-D9D2DD456A11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1523956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7" name="Picture Placeholder 56">
            <a:extLst>
              <a:ext uri="{FF2B5EF4-FFF2-40B4-BE49-F238E27FC236}">
                <a16:creationId xmlns:a16="http://schemas.microsoft.com/office/drawing/2014/main" id="{6930F3DD-E6FB-AE7B-2F98-F8A54A7AFDEC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349317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8" name="Picture Placeholder 56">
            <a:extLst>
              <a:ext uri="{FF2B5EF4-FFF2-40B4-BE49-F238E27FC236}">
                <a16:creationId xmlns:a16="http://schemas.microsoft.com/office/drawing/2014/main" id="{CE08CA08-58F3-4EC1-3890-D00E7FCCBCAA}"/>
              </a:ext>
            </a:extLst>
          </p:cNvPr>
          <p:cNvSpPr>
            <a:spLocks noGrp="1"/>
          </p:cNvSpPr>
          <p:nvPr userDrawn="1">
            <p:ph type="pic" sz="quarter" idx="27" hasCustomPrompt="1"/>
          </p:nvPr>
        </p:nvSpPr>
        <p:spPr>
          <a:xfrm>
            <a:off x="5174678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9" name="Picture Placeholder 56">
            <a:extLst>
              <a:ext uri="{FF2B5EF4-FFF2-40B4-BE49-F238E27FC236}">
                <a16:creationId xmlns:a16="http://schemas.microsoft.com/office/drawing/2014/main" id="{C9D7F5A7-AD7A-540D-1083-37A090BE4869}"/>
              </a:ext>
            </a:extLst>
          </p:cNvPr>
          <p:cNvSpPr>
            <a:spLocks noGrp="1"/>
          </p:cNvSpPr>
          <p:nvPr userDrawn="1">
            <p:ph type="pic" sz="quarter" idx="28" hasCustomPrompt="1"/>
          </p:nvPr>
        </p:nvSpPr>
        <p:spPr>
          <a:xfrm>
            <a:off x="7000039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0" name="Picture Placeholder 56">
            <a:extLst>
              <a:ext uri="{FF2B5EF4-FFF2-40B4-BE49-F238E27FC236}">
                <a16:creationId xmlns:a16="http://schemas.microsoft.com/office/drawing/2014/main" id="{4FAB11E7-74B5-F506-129D-1D190E7EA688}"/>
              </a:ext>
            </a:extLst>
          </p:cNvPr>
          <p:cNvSpPr>
            <a:spLocks noGrp="1"/>
          </p:cNvSpPr>
          <p:nvPr userDrawn="1">
            <p:ph type="pic" sz="quarter" idx="29" hasCustomPrompt="1"/>
          </p:nvPr>
        </p:nvSpPr>
        <p:spPr>
          <a:xfrm>
            <a:off x="8825401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1" name="Text Placeholder 64">
            <a:extLst>
              <a:ext uri="{FF2B5EF4-FFF2-40B4-BE49-F238E27FC236}">
                <a16:creationId xmlns:a16="http://schemas.microsoft.com/office/drawing/2014/main" id="{631E6F77-01FB-2800-555A-AC8B02B0832A}"/>
              </a:ext>
            </a:extLst>
          </p:cNvPr>
          <p:cNvSpPr>
            <a:spLocks noGrp="1"/>
          </p:cNvSpPr>
          <p:nvPr userDrawn="1">
            <p:ph type="body" sz="quarter" idx="30"/>
          </p:nvPr>
        </p:nvSpPr>
        <p:spPr>
          <a:xfrm>
            <a:off x="588263" y="3204672"/>
            <a:ext cx="9736094" cy="3363465"/>
          </a:xfrm>
          <a:prstGeom prst="roundRect">
            <a:avLst>
              <a:gd name="adj" fmla="val 396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48CC9D6-A879-61D8-076A-EB323D00AD71}"/>
              </a:ext>
            </a:extLst>
          </p:cNvPr>
          <p:cNvSpPr>
            <a:spLocks noGrp="1"/>
          </p:cNvSpPr>
          <p:nvPr userDrawn="1">
            <p:ph type="body" sz="quarter" idx="32"/>
          </p:nvPr>
        </p:nvSpPr>
        <p:spPr>
          <a:xfrm>
            <a:off x="799882" y="3408435"/>
            <a:ext cx="9312856" cy="2955940"/>
          </a:xfrm>
          <a:prstGeom prst="roundRect">
            <a:avLst>
              <a:gd name="adj" fmla="val 3506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1FDAB499-40EB-D6F1-2DED-0585C4144F30}"/>
              </a:ext>
            </a:extLst>
          </p:cNvPr>
          <p:cNvSpPr>
            <a:spLocks noGrp="1"/>
          </p:cNvSpPr>
          <p:nvPr userDrawn="1">
            <p:ph type="body" sz="quarter" idx="34"/>
          </p:nvPr>
        </p:nvSpPr>
        <p:spPr>
          <a:xfrm rot="5400000">
            <a:off x="427232" y="393747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92" name="Text Placeholder 64">
            <a:extLst>
              <a:ext uri="{FF2B5EF4-FFF2-40B4-BE49-F238E27FC236}">
                <a16:creationId xmlns:a16="http://schemas.microsoft.com/office/drawing/2014/main" id="{25E5A691-0B96-F6BE-C533-6AB34C2A6F8C}"/>
              </a:ext>
            </a:extLst>
          </p:cNvPr>
          <p:cNvSpPr>
            <a:spLocks noGrp="1"/>
          </p:cNvSpPr>
          <p:nvPr userDrawn="1">
            <p:ph type="body" sz="quarter" idx="35"/>
          </p:nvPr>
        </p:nvSpPr>
        <p:spPr>
          <a:xfrm rot="5400000">
            <a:off x="427232" y="534024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105" name="Picture Placeholder 56">
            <a:extLst>
              <a:ext uri="{FF2B5EF4-FFF2-40B4-BE49-F238E27FC236}">
                <a16:creationId xmlns:a16="http://schemas.microsoft.com/office/drawing/2014/main" id="{9E8C9B8F-BEDD-58AC-9B52-F5437B342B1E}"/>
              </a:ext>
            </a:extLst>
          </p:cNvPr>
          <p:cNvSpPr>
            <a:spLocks noGrp="1"/>
          </p:cNvSpPr>
          <p:nvPr userDrawn="1">
            <p:ph type="pic" sz="quarter" idx="45" hasCustomPrompt="1"/>
          </p:nvPr>
        </p:nvSpPr>
        <p:spPr>
          <a:xfrm>
            <a:off x="173560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6" name="Picture Placeholder 56">
            <a:extLst>
              <a:ext uri="{FF2B5EF4-FFF2-40B4-BE49-F238E27FC236}">
                <a16:creationId xmlns:a16="http://schemas.microsoft.com/office/drawing/2014/main" id="{86CE796E-7A0C-5271-48EB-685081BEABB1}"/>
              </a:ext>
            </a:extLst>
          </p:cNvPr>
          <p:cNvSpPr>
            <a:spLocks noGrp="1"/>
          </p:cNvSpPr>
          <p:nvPr userDrawn="1">
            <p:ph type="pic" sz="quarter" idx="46" hasCustomPrompt="1"/>
          </p:nvPr>
        </p:nvSpPr>
        <p:spPr>
          <a:xfrm>
            <a:off x="297054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7" name="Picture Placeholder 56">
            <a:extLst>
              <a:ext uri="{FF2B5EF4-FFF2-40B4-BE49-F238E27FC236}">
                <a16:creationId xmlns:a16="http://schemas.microsoft.com/office/drawing/2014/main" id="{90DADFF7-652B-E770-88A6-B6AAA5AC1380}"/>
              </a:ext>
            </a:extLst>
          </p:cNvPr>
          <p:cNvSpPr>
            <a:spLocks noGrp="1"/>
          </p:cNvSpPr>
          <p:nvPr userDrawn="1">
            <p:ph type="pic" sz="quarter" idx="47" hasCustomPrompt="1"/>
          </p:nvPr>
        </p:nvSpPr>
        <p:spPr>
          <a:xfrm>
            <a:off x="420547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8" name="Picture Placeholder 56">
            <a:extLst>
              <a:ext uri="{FF2B5EF4-FFF2-40B4-BE49-F238E27FC236}">
                <a16:creationId xmlns:a16="http://schemas.microsoft.com/office/drawing/2014/main" id="{9FDD5191-59F9-758B-360C-D452B63F50CF}"/>
              </a:ext>
            </a:extLst>
          </p:cNvPr>
          <p:cNvSpPr>
            <a:spLocks noGrp="1"/>
          </p:cNvSpPr>
          <p:nvPr userDrawn="1">
            <p:ph type="pic" sz="quarter" idx="48" hasCustomPrompt="1"/>
          </p:nvPr>
        </p:nvSpPr>
        <p:spPr>
          <a:xfrm>
            <a:off x="544041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9" name="Picture Placeholder 56">
            <a:extLst>
              <a:ext uri="{FF2B5EF4-FFF2-40B4-BE49-F238E27FC236}">
                <a16:creationId xmlns:a16="http://schemas.microsoft.com/office/drawing/2014/main" id="{E65D5A6B-5940-9C32-993C-69CFEAE16F4D}"/>
              </a:ext>
            </a:extLst>
          </p:cNvPr>
          <p:cNvSpPr>
            <a:spLocks noGrp="1"/>
          </p:cNvSpPr>
          <p:nvPr userDrawn="1">
            <p:ph type="pic" sz="quarter" idx="49" hasCustomPrompt="1"/>
          </p:nvPr>
        </p:nvSpPr>
        <p:spPr>
          <a:xfrm>
            <a:off x="667534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0" name="Picture Placeholder 56">
            <a:extLst>
              <a:ext uri="{FF2B5EF4-FFF2-40B4-BE49-F238E27FC236}">
                <a16:creationId xmlns:a16="http://schemas.microsoft.com/office/drawing/2014/main" id="{3500A3BB-59C7-36A6-6E4C-04961FB1BE62}"/>
              </a:ext>
            </a:extLst>
          </p:cNvPr>
          <p:cNvSpPr>
            <a:spLocks noGrp="1"/>
          </p:cNvSpPr>
          <p:nvPr userDrawn="1">
            <p:ph type="pic" sz="quarter" idx="50" hasCustomPrompt="1"/>
          </p:nvPr>
        </p:nvSpPr>
        <p:spPr>
          <a:xfrm>
            <a:off x="791028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1" name="Picture Placeholder 56">
            <a:extLst>
              <a:ext uri="{FF2B5EF4-FFF2-40B4-BE49-F238E27FC236}">
                <a16:creationId xmlns:a16="http://schemas.microsoft.com/office/drawing/2014/main" id="{70414032-732A-C947-727C-7462B3739F7A}"/>
              </a:ext>
            </a:extLst>
          </p:cNvPr>
          <p:cNvSpPr>
            <a:spLocks noGrp="1"/>
          </p:cNvSpPr>
          <p:nvPr userDrawn="1">
            <p:ph type="pic" sz="quarter" idx="51" hasCustomPrompt="1"/>
          </p:nvPr>
        </p:nvSpPr>
        <p:spPr>
          <a:xfrm>
            <a:off x="9145218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6" name="Picture Placeholder 56">
            <a:extLst>
              <a:ext uri="{FF2B5EF4-FFF2-40B4-BE49-F238E27FC236}">
                <a16:creationId xmlns:a16="http://schemas.microsoft.com/office/drawing/2014/main" id="{9808DC25-2647-6528-E3A2-DEAA4E130438}"/>
              </a:ext>
            </a:extLst>
          </p:cNvPr>
          <p:cNvSpPr>
            <a:spLocks noGrp="1"/>
          </p:cNvSpPr>
          <p:nvPr userDrawn="1">
            <p:ph type="pic" sz="quarter" idx="56" hasCustomPrompt="1"/>
          </p:nvPr>
        </p:nvSpPr>
        <p:spPr>
          <a:xfrm>
            <a:off x="1970760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7" name="Picture Placeholder 56">
            <a:extLst>
              <a:ext uri="{FF2B5EF4-FFF2-40B4-BE49-F238E27FC236}">
                <a16:creationId xmlns:a16="http://schemas.microsoft.com/office/drawing/2014/main" id="{99A0E4E2-505F-40AB-B17F-C3533F531719}"/>
              </a:ext>
            </a:extLst>
          </p:cNvPr>
          <p:cNvSpPr>
            <a:spLocks noGrp="1"/>
          </p:cNvSpPr>
          <p:nvPr userDrawn="1">
            <p:ph type="pic" sz="quarter" idx="57" hasCustomPrompt="1"/>
          </p:nvPr>
        </p:nvSpPr>
        <p:spPr>
          <a:xfrm>
            <a:off x="3767132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8" name="Picture Placeholder 56">
            <a:extLst>
              <a:ext uri="{FF2B5EF4-FFF2-40B4-BE49-F238E27FC236}">
                <a16:creationId xmlns:a16="http://schemas.microsoft.com/office/drawing/2014/main" id="{F56A45FF-258D-6B0F-9286-E9A7D73A0461}"/>
              </a:ext>
            </a:extLst>
          </p:cNvPr>
          <p:cNvSpPr>
            <a:spLocks noGrp="1"/>
          </p:cNvSpPr>
          <p:nvPr userDrawn="1">
            <p:ph type="pic" sz="quarter" idx="58" hasCustomPrompt="1"/>
          </p:nvPr>
        </p:nvSpPr>
        <p:spPr>
          <a:xfrm>
            <a:off x="5563504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9" name="Picture Placeholder 56">
            <a:extLst>
              <a:ext uri="{FF2B5EF4-FFF2-40B4-BE49-F238E27FC236}">
                <a16:creationId xmlns:a16="http://schemas.microsoft.com/office/drawing/2014/main" id="{636D1123-7C66-1DF0-009B-4D9327656D44}"/>
              </a:ext>
            </a:extLst>
          </p:cNvPr>
          <p:cNvSpPr>
            <a:spLocks noGrp="1"/>
          </p:cNvSpPr>
          <p:nvPr userDrawn="1">
            <p:ph type="pic" sz="quarter" idx="59" hasCustomPrompt="1"/>
          </p:nvPr>
        </p:nvSpPr>
        <p:spPr>
          <a:xfrm>
            <a:off x="7359876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0" name="Picture Placeholder 56">
            <a:extLst>
              <a:ext uri="{FF2B5EF4-FFF2-40B4-BE49-F238E27FC236}">
                <a16:creationId xmlns:a16="http://schemas.microsoft.com/office/drawing/2014/main" id="{839F2AAD-8EEB-81BD-1861-BBD43C2F7231}"/>
              </a:ext>
            </a:extLst>
          </p:cNvPr>
          <p:cNvSpPr>
            <a:spLocks noGrp="1"/>
          </p:cNvSpPr>
          <p:nvPr userDrawn="1">
            <p:ph type="pic" sz="quarter" idx="60" hasCustomPrompt="1"/>
          </p:nvPr>
        </p:nvSpPr>
        <p:spPr>
          <a:xfrm>
            <a:off x="8586036" y="5123301"/>
            <a:ext cx="1398753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5" name="Picture Placeholder 56">
            <a:extLst>
              <a:ext uri="{FF2B5EF4-FFF2-40B4-BE49-F238E27FC236}">
                <a16:creationId xmlns:a16="http://schemas.microsoft.com/office/drawing/2014/main" id="{15C311E6-0EBF-A309-C7FC-58B3B017429A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807553" y="354281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8" name="Picture Placeholder 56">
            <a:extLst>
              <a:ext uri="{FF2B5EF4-FFF2-40B4-BE49-F238E27FC236}">
                <a16:creationId xmlns:a16="http://schemas.microsoft.com/office/drawing/2014/main" id="{83D49837-199A-99B0-1A46-C7E28E26F880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10807553" y="5651500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31" name="Text Placeholder 130">
            <a:extLst>
              <a:ext uri="{FF2B5EF4-FFF2-40B4-BE49-F238E27FC236}">
                <a16:creationId xmlns:a16="http://schemas.microsoft.com/office/drawing/2014/main" id="{8E8F3A8C-4965-7B08-A459-A80D02E1B91B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2792636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4" name="Text Placeholder 130">
            <a:extLst>
              <a:ext uri="{FF2B5EF4-FFF2-40B4-BE49-F238E27FC236}">
                <a16:creationId xmlns:a16="http://schemas.microsoft.com/office/drawing/2014/main" id="{272E9F8F-3BEB-8A88-788D-B988CA63436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4617997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5" name="Text Placeholder 130">
            <a:extLst>
              <a:ext uri="{FF2B5EF4-FFF2-40B4-BE49-F238E27FC236}">
                <a16:creationId xmlns:a16="http://schemas.microsoft.com/office/drawing/2014/main" id="{26154540-F4D7-0CB2-7414-A3351D18B818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967275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6" name="Text Placeholder 130">
            <a:extLst>
              <a:ext uri="{FF2B5EF4-FFF2-40B4-BE49-F238E27FC236}">
                <a16:creationId xmlns:a16="http://schemas.microsoft.com/office/drawing/2014/main" id="{40074630-6D82-B22B-E19B-1BD2DBA8C980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>
          <a:xfrm>
            <a:off x="6443358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7" name="Text Placeholder 130">
            <a:extLst>
              <a:ext uri="{FF2B5EF4-FFF2-40B4-BE49-F238E27FC236}">
                <a16:creationId xmlns:a16="http://schemas.microsoft.com/office/drawing/2014/main" id="{6FC17F1B-0B4B-8D86-E554-F321477865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8268720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8" name="Text Placeholder 130">
            <a:extLst>
              <a:ext uri="{FF2B5EF4-FFF2-40B4-BE49-F238E27FC236}">
                <a16:creationId xmlns:a16="http://schemas.microsoft.com/office/drawing/2014/main" id="{95D346BD-EFCF-6E95-BECC-5C22596B6D9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147436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9" name="Text Placeholder 130">
            <a:extLst>
              <a:ext uri="{FF2B5EF4-FFF2-40B4-BE49-F238E27FC236}">
                <a16:creationId xmlns:a16="http://schemas.microsoft.com/office/drawing/2014/main" id="{A6CF814F-7789-8C24-D45B-754078124A4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270929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0" name="Text Placeholder 130">
            <a:extLst>
              <a:ext uri="{FF2B5EF4-FFF2-40B4-BE49-F238E27FC236}">
                <a16:creationId xmlns:a16="http://schemas.microsoft.com/office/drawing/2014/main" id="{D9CD112F-A6CF-FA11-A9F2-4D9FD70DD473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394423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1" name="Text Placeholder 130">
            <a:extLst>
              <a:ext uri="{FF2B5EF4-FFF2-40B4-BE49-F238E27FC236}">
                <a16:creationId xmlns:a16="http://schemas.microsoft.com/office/drawing/2014/main" id="{817F3721-1024-A4E8-F5FB-13C6743C550C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517916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3" name="Text Placeholder 130">
            <a:extLst>
              <a:ext uri="{FF2B5EF4-FFF2-40B4-BE49-F238E27FC236}">
                <a16:creationId xmlns:a16="http://schemas.microsoft.com/office/drawing/2014/main" id="{17A5DA22-6139-D033-5842-73063563161A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641410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4" name="Text Placeholder 130">
            <a:extLst>
              <a:ext uri="{FF2B5EF4-FFF2-40B4-BE49-F238E27FC236}">
                <a16:creationId xmlns:a16="http://schemas.microsoft.com/office/drawing/2014/main" id="{1FD3FBC3-B29E-DD2A-5B9B-09E1D0F0C692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764903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5" name="Text Placeholder 130">
            <a:extLst>
              <a:ext uri="{FF2B5EF4-FFF2-40B4-BE49-F238E27FC236}">
                <a16:creationId xmlns:a16="http://schemas.microsoft.com/office/drawing/2014/main" id="{52DE49F7-3439-7AC3-6449-D71A0F2C0EA0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8883973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6" name="Text Placeholder 130">
            <a:extLst>
              <a:ext uri="{FF2B5EF4-FFF2-40B4-BE49-F238E27FC236}">
                <a16:creationId xmlns:a16="http://schemas.microsoft.com/office/drawing/2014/main" id="{6785F2BD-DC91-97F4-C6D8-13E85E5AA809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1474364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7" name="Text Placeholder 130">
            <a:extLst>
              <a:ext uri="{FF2B5EF4-FFF2-40B4-BE49-F238E27FC236}">
                <a16:creationId xmlns:a16="http://schemas.microsoft.com/office/drawing/2014/main" id="{585E728A-5488-61D6-A5B3-E86D66DED4E0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3270736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8" name="Text Placeholder 130">
            <a:extLst>
              <a:ext uri="{FF2B5EF4-FFF2-40B4-BE49-F238E27FC236}">
                <a16:creationId xmlns:a16="http://schemas.microsoft.com/office/drawing/2014/main" id="{49F66A41-4831-0333-EDE9-4EF664FC4DA1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5067108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9" name="Text Placeholder 130">
            <a:extLst>
              <a:ext uri="{FF2B5EF4-FFF2-40B4-BE49-F238E27FC236}">
                <a16:creationId xmlns:a16="http://schemas.microsoft.com/office/drawing/2014/main" id="{4F15F3B8-FACA-114B-A72D-D41C9DC6F09C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6863481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0" name="Text Placeholder 130">
            <a:extLst>
              <a:ext uri="{FF2B5EF4-FFF2-40B4-BE49-F238E27FC236}">
                <a16:creationId xmlns:a16="http://schemas.microsoft.com/office/drawing/2014/main" id="{C0ACD9A0-F1DA-42B8-B346-F4659AFA6038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 rot="16200000">
            <a:off x="427232" y="542189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1" name="Text Placeholder 130">
            <a:extLst>
              <a:ext uri="{FF2B5EF4-FFF2-40B4-BE49-F238E27FC236}">
                <a16:creationId xmlns:a16="http://schemas.microsoft.com/office/drawing/2014/main" id="{C519E704-F352-286C-187F-06133EE880CE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 rot="16200000">
            <a:off x="427232" y="401912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2" name="Text Placeholder 130">
            <a:extLst>
              <a:ext uri="{FF2B5EF4-FFF2-40B4-BE49-F238E27FC236}">
                <a16:creationId xmlns:a16="http://schemas.microsoft.com/office/drawing/2014/main" id="{759E6BCC-B4BB-984F-59D3-8C319B099C39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4540395" y="3296596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3" name="Text Placeholder 130">
            <a:extLst>
              <a:ext uri="{FF2B5EF4-FFF2-40B4-BE49-F238E27FC236}">
                <a16:creationId xmlns:a16="http://schemas.microsoft.com/office/drawing/2014/main" id="{3DBC576F-D323-8E20-63EF-14A1799F3C77}"/>
              </a:ext>
            </a:extLst>
          </p:cNvPr>
          <p:cNvSpPr>
            <a:spLocks noGrp="1"/>
          </p:cNvSpPr>
          <p:nvPr>
            <p:ph type="body" sz="quarter" idx="86"/>
          </p:nvPr>
        </p:nvSpPr>
        <p:spPr>
          <a:xfrm>
            <a:off x="4540395" y="1390604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4" name="Text Placeholder 130">
            <a:extLst>
              <a:ext uri="{FF2B5EF4-FFF2-40B4-BE49-F238E27FC236}">
                <a16:creationId xmlns:a16="http://schemas.microsoft.com/office/drawing/2014/main" id="{0CC0519A-3FBA-7B17-A350-5BD8EB2E48FA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>
          <a:xfrm>
            <a:off x="10510534" y="3254232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5" name="Text Placeholder 130">
            <a:extLst>
              <a:ext uri="{FF2B5EF4-FFF2-40B4-BE49-F238E27FC236}">
                <a16:creationId xmlns:a16="http://schemas.microsoft.com/office/drawing/2014/main" id="{3239A6BB-C497-4438-3D99-A6B9F463EAB1}"/>
              </a:ext>
            </a:extLst>
          </p:cNvPr>
          <p:cNvSpPr>
            <a:spLocks noGrp="1"/>
          </p:cNvSpPr>
          <p:nvPr>
            <p:ph type="body" sz="quarter" idx="88"/>
          </p:nvPr>
        </p:nvSpPr>
        <p:spPr>
          <a:xfrm>
            <a:off x="10510534" y="6331411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6" name="Text Placeholder 130">
            <a:extLst>
              <a:ext uri="{FF2B5EF4-FFF2-40B4-BE49-F238E27FC236}">
                <a16:creationId xmlns:a16="http://schemas.microsoft.com/office/drawing/2014/main" id="{17ACB126-8F3B-AFAF-BBB5-0FE7CF5D47FF}"/>
              </a:ext>
            </a:extLst>
          </p:cNvPr>
          <p:cNvSpPr>
            <a:spLocks noGrp="1"/>
          </p:cNvSpPr>
          <p:nvPr>
            <p:ph type="body" sz="quarter" idx="89"/>
          </p:nvPr>
        </p:nvSpPr>
        <p:spPr>
          <a:xfrm>
            <a:off x="10578458" y="4499683"/>
            <a:ext cx="1036516" cy="773444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7" name="Text Placeholder 130">
            <a:extLst>
              <a:ext uri="{FF2B5EF4-FFF2-40B4-BE49-F238E27FC236}">
                <a16:creationId xmlns:a16="http://schemas.microsoft.com/office/drawing/2014/main" id="{CD46F206-2FC2-9482-02DD-4CE50ABEFBA6}"/>
              </a:ext>
            </a:extLst>
          </p:cNvPr>
          <p:cNvSpPr>
            <a:spLocks noGrp="1"/>
          </p:cNvSpPr>
          <p:nvPr>
            <p:ph type="body" sz="quarter" idx="90"/>
          </p:nvPr>
        </p:nvSpPr>
        <p:spPr>
          <a:xfrm>
            <a:off x="10651029" y="1824038"/>
            <a:ext cx="891374" cy="714374"/>
          </a:xfrm>
        </p:spPr>
        <p:txBody>
          <a:bodyPr anchor="ctr"/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540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tistic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3703D50-2255-B25C-E43A-AA2DE4FCAE1C}"/>
              </a:ext>
            </a:extLst>
          </p:cNvPr>
          <p:cNvGrpSpPr/>
          <p:nvPr userDrawn="1"/>
        </p:nvGrpSpPr>
        <p:grpSpPr>
          <a:xfrm>
            <a:off x="0" y="774700"/>
            <a:ext cx="12192000" cy="4687248"/>
            <a:chOff x="0" y="774700"/>
            <a:chExt cx="12192000" cy="468724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9B9DCE7-85A7-5448-0EB8-6D3E348225BF}"/>
                </a:ext>
              </a:extLst>
            </p:cNvPr>
            <p:cNvSpPr/>
            <p:nvPr/>
          </p:nvSpPr>
          <p:spPr bwMode="auto">
            <a:xfrm>
              <a:off x="0" y="774700"/>
              <a:ext cx="12192000" cy="2095495"/>
            </a:xfrm>
            <a:custGeom>
              <a:avLst/>
              <a:gdLst>
                <a:gd name="connsiteX0" fmla="*/ 0 w 12192000"/>
                <a:gd name="connsiteY0" fmla="*/ 0 h 2095495"/>
                <a:gd name="connsiteX1" fmla="*/ 12192000 w 12192000"/>
                <a:gd name="connsiteY1" fmla="*/ 0 h 2095495"/>
                <a:gd name="connsiteX2" fmla="*/ 12192000 w 12192000"/>
                <a:gd name="connsiteY2" fmla="*/ 2095495 h 2095495"/>
                <a:gd name="connsiteX3" fmla="*/ 9905599 w 12192000"/>
                <a:gd name="connsiteY3" fmla="*/ 2095495 h 2095495"/>
                <a:gd name="connsiteX4" fmla="*/ 9896938 w 12192000"/>
                <a:gd name="connsiteY4" fmla="*/ 2038747 h 2095495"/>
                <a:gd name="connsiteX5" fmla="*/ 9033018 w 12192000"/>
                <a:gd name="connsiteY5" fmla="*/ 1334633 h 2095495"/>
                <a:gd name="connsiteX6" fmla="*/ 8169098 w 12192000"/>
                <a:gd name="connsiteY6" fmla="*/ 2038747 h 2095495"/>
                <a:gd name="connsiteX7" fmla="*/ 8160437 w 12192000"/>
                <a:gd name="connsiteY7" fmla="*/ 2095495 h 2095495"/>
                <a:gd name="connsiteX8" fmla="*/ 4052205 w 12192000"/>
                <a:gd name="connsiteY8" fmla="*/ 2095495 h 2095495"/>
                <a:gd name="connsiteX9" fmla="*/ 4043544 w 12192000"/>
                <a:gd name="connsiteY9" fmla="*/ 2038747 h 2095495"/>
                <a:gd name="connsiteX10" fmla="*/ 3179624 w 12192000"/>
                <a:gd name="connsiteY10" fmla="*/ 1334633 h 2095495"/>
                <a:gd name="connsiteX11" fmla="*/ 2315704 w 12192000"/>
                <a:gd name="connsiteY11" fmla="*/ 2038747 h 2095495"/>
                <a:gd name="connsiteX12" fmla="*/ 2307043 w 12192000"/>
                <a:gd name="connsiteY12" fmla="*/ 2095495 h 2095495"/>
                <a:gd name="connsiteX13" fmla="*/ 0 w 12192000"/>
                <a:gd name="connsiteY13" fmla="*/ 2095495 h 2095495"/>
                <a:gd name="connsiteX14" fmla="*/ 0 w 12192000"/>
                <a:gd name="connsiteY14" fmla="*/ 0 h 20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095495">
                  <a:moveTo>
                    <a:pt x="0" y="0"/>
                  </a:moveTo>
                  <a:lnTo>
                    <a:pt x="12192000" y="0"/>
                  </a:lnTo>
                  <a:lnTo>
                    <a:pt x="12192000" y="2095495"/>
                  </a:lnTo>
                  <a:lnTo>
                    <a:pt x="9905599" y="2095495"/>
                  </a:lnTo>
                  <a:lnTo>
                    <a:pt x="9896938" y="2038747"/>
                  </a:lnTo>
                  <a:cubicBezTo>
                    <a:pt x="9814710" y="1636910"/>
                    <a:pt x="9459165" y="1334633"/>
                    <a:pt x="9033018" y="1334633"/>
                  </a:cubicBezTo>
                  <a:cubicBezTo>
                    <a:pt x="8606871" y="1334633"/>
                    <a:pt x="8251326" y="1636910"/>
                    <a:pt x="8169098" y="2038747"/>
                  </a:cubicBezTo>
                  <a:lnTo>
                    <a:pt x="8160437" y="2095495"/>
                  </a:lnTo>
                  <a:lnTo>
                    <a:pt x="4052205" y="2095495"/>
                  </a:lnTo>
                  <a:lnTo>
                    <a:pt x="4043544" y="2038747"/>
                  </a:lnTo>
                  <a:cubicBezTo>
                    <a:pt x="3961317" y="1636910"/>
                    <a:pt x="3605771" y="1334633"/>
                    <a:pt x="3179624" y="1334633"/>
                  </a:cubicBezTo>
                  <a:cubicBezTo>
                    <a:pt x="2753477" y="1334633"/>
                    <a:pt x="2397932" y="1636910"/>
                    <a:pt x="2315704" y="2038747"/>
                  </a:cubicBezTo>
                  <a:lnTo>
                    <a:pt x="2307043" y="2095495"/>
                  </a:lnTo>
                  <a:lnTo>
                    <a:pt x="0" y="2095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78F246A-487B-3346-A5ED-DDBDFCE390E0}"/>
                </a:ext>
              </a:extLst>
            </p:cNvPr>
            <p:cNvSpPr/>
            <p:nvPr/>
          </p:nvSpPr>
          <p:spPr bwMode="auto">
            <a:xfrm>
              <a:off x="0" y="3110548"/>
              <a:ext cx="12192000" cy="2351400"/>
            </a:xfrm>
            <a:custGeom>
              <a:avLst/>
              <a:gdLst>
                <a:gd name="connsiteX0" fmla="*/ 0 w 12192000"/>
                <a:gd name="connsiteY0" fmla="*/ 0 h 2351400"/>
                <a:gd name="connsiteX1" fmla="*/ 2305396 w 12192000"/>
                <a:gd name="connsiteY1" fmla="*/ 0 h 2351400"/>
                <a:gd name="connsiteX2" fmla="*/ 2313215 w 12192000"/>
                <a:gd name="connsiteY2" fmla="*/ 51232 h 2351400"/>
                <a:gd name="connsiteX3" fmla="*/ 3179624 w 12192000"/>
                <a:gd name="connsiteY3" fmla="*/ 757375 h 2351400"/>
                <a:gd name="connsiteX4" fmla="*/ 4046033 w 12192000"/>
                <a:gd name="connsiteY4" fmla="*/ 51232 h 2351400"/>
                <a:gd name="connsiteX5" fmla="*/ 4053852 w 12192000"/>
                <a:gd name="connsiteY5" fmla="*/ 0 h 2351400"/>
                <a:gd name="connsiteX6" fmla="*/ 8158791 w 12192000"/>
                <a:gd name="connsiteY6" fmla="*/ 0 h 2351400"/>
                <a:gd name="connsiteX7" fmla="*/ 8166609 w 12192000"/>
                <a:gd name="connsiteY7" fmla="*/ 51232 h 2351400"/>
                <a:gd name="connsiteX8" fmla="*/ 9033018 w 12192000"/>
                <a:gd name="connsiteY8" fmla="*/ 757375 h 2351400"/>
                <a:gd name="connsiteX9" fmla="*/ 9899427 w 12192000"/>
                <a:gd name="connsiteY9" fmla="*/ 51232 h 2351400"/>
                <a:gd name="connsiteX10" fmla="*/ 9907246 w 12192000"/>
                <a:gd name="connsiteY10" fmla="*/ 0 h 2351400"/>
                <a:gd name="connsiteX11" fmla="*/ 12192000 w 12192000"/>
                <a:gd name="connsiteY11" fmla="*/ 0 h 2351400"/>
                <a:gd name="connsiteX12" fmla="*/ 12192000 w 12192000"/>
                <a:gd name="connsiteY12" fmla="*/ 2351400 h 2351400"/>
                <a:gd name="connsiteX13" fmla="*/ 0 w 12192000"/>
                <a:gd name="connsiteY13" fmla="*/ 2351400 h 2351400"/>
                <a:gd name="connsiteX14" fmla="*/ 0 w 12192000"/>
                <a:gd name="connsiteY14" fmla="*/ 0 h 235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51400">
                  <a:moveTo>
                    <a:pt x="0" y="0"/>
                  </a:moveTo>
                  <a:lnTo>
                    <a:pt x="2305396" y="0"/>
                  </a:lnTo>
                  <a:lnTo>
                    <a:pt x="2313215" y="51232"/>
                  </a:lnTo>
                  <a:cubicBezTo>
                    <a:pt x="2395680" y="454227"/>
                    <a:pt x="2752251" y="757375"/>
                    <a:pt x="3179624" y="757375"/>
                  </a:cubicBezTo>
                  <a:cubicBezTo>
                    <a:pt x="3606998" y="757375"/>
                    <a:pt x="3963568" y="454227"/>
                    <a:pt x="4046033" y="51232"/>
                  </a:cubicBezTo>
                  <a:lnTo>
                    <a:pt x="4053852" y="0"/>
                  </a:lnTo>
                  <a:lnTo>
                    <a:pt x="8158791" y="0"/>
                  </a:lnTo>
                  <a:lnTo>
                    <a:pt x="8166609" y="51232"/>
                  </a:lnTo>
                  <a:cubicBezTo>
                    <a:pt x="8249074" y="454227"/>
                    <a:pt x="8605644" y="757375"/>
                    <a:pt x="9033018" y="757375"/>
                  </a:cubicBezTo>
                  <a:cubicBezTo>
                    <a:pt x="9460392" y="757375"/>
                    <a:pt x="9816962" y="454227"/>
                    <a:pt x="9899427" y="51232"/>
                  </a:cubicBezTo>
                  <a:lnTo>
                    <a:pt x="9907246" y="0"/>
                  </a:lnTo>
                  <a:lnTo>
                    <a:pt x="12192000" y="0"/>
                  </a:lnTo>
                  <a:lnTo>
                    <a:pt x="12192000" y="2351400"/>
                  </a:lnTo>
                  <a:lnTo>
                    <a:pt x="0" y="235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9B7ADE-3857-D457-053F-BA76EE244F4C}"/>
              </a:ext>
            </a:extLst>
          </p:cNvPr>
          <p:cNvCxnSpPr>
            <a:cxnSpLocks/>
          </p:cNvCxnSpPr>
          <p:nvPr userDrawn="1"/>
        </p:nvCxnSpPr>
        <p:spPr>
          <a:xfrm>
            <a:off x="0" y="2983549"/>
            <a:ext cx="12192000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293B22B-178C-2C87-BA41-F02702EE7E36}"/>
              </a:ext>
            </a:extLst>
          </p:cNvPr>
          <p:cNvSpPr/>
          <p:nvPr/>
        </p:nvSpPr>
        <p:spPr bwMode="auto">
          <a:xfrm>
            <a:off x="2435456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19F2D43F-C66C-E8E6-E765-245680D9CC3B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81580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1CD0791-2D03-DE54-0C06-BABE61497EAD}"/>
              </a:ext>
            </a:extLst>
          </p:cNvPr>
          <p:cNvSpPr/>
          <p:nvPr/>
        </p:nvSpPr>
        <p:spPr bwMode="auto">
          <a:xfrm>
            <a:off x="8288850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Placeholder 47">
            <a:extLst>
              <a:ext uri="{FF2B5EF4-FFF2-40B4-BE49-F238E27FC236}">
                <a16:creationId xmlns:a16="http://schemas.microsoft.com/office/drawing/2014/main" id="{4211CC97-7819-AF44-46D5-0A6DF4232CF5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8434975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46" name="Text Placeholder 44">
            <a:extLst>
              <a:ext uri="{FF2B5EF4-FFF2-40B4-BE49-F238E27FC236}">
                <a16:creationId xmlns:a16="http://schemas.microsoft.com/office/drawing/2014/main" id="{3FB7EA4B-E5BD-13E4-D966-1CCD0F7EDE8C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6838727" y="4009505"/>
            <a:ext cx="4388582" cy="369332"/>
          </a:xfrm>
        </p:spPr>
        <p:txBody>
          <a:bodyPr vert="horz" wrap="square" lIns="0" tIns="0" rIns="0" bIns="0" rtlCol="0">
            <a:spAutoFit/>
          </a:bodyPr>
          <a:lstStyle>
            <a:lvl1pPr marL="0" indent="0" algn="ctr">
              <a:buNone/>
              <a:defRPr kumimoji="0" lang="en-IN" sz="2400" b="0" i="0" u="none" strike="noStrike" kern="0" cap="none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 algn="ctr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8BA958C-889D-8310-8C16-2D1F63E6219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722424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0" name="Text Placeholder 34">
            <a:extLst>
              <a:ext uri="{FF2B5EF4-FFF2-40B4-BE49-F238E27FC236}">
                <a16:creationId xmlns:a16="http://schemas.microsoft.com/office/drawing/2014/main" id="{4CB5AA07-91FB-EF0A-30EA-A773B28F9E0A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575818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3" name="Title 42">
            <a:extLst>
              <a:ext uri="{FF2B5EF4-FFF2-40B4-BE49-F238E27FC236}">
                <a16:creationId xmlns:a16="http://schemas.microsoft.com/office/drawing/2014/main" id="{6A11BF7B-B1B0-5B74-B2AB-138E3661D3D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8263" y="1163465"/>
            <a:ext cx="11018520" cy="55399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9" name="Text Placeholder 37">
            <a:extLst>
              <a:ext uri="{FF2B5EF4-FFF2-40B4-BE49-F238E27FC236}">
                <a16:creationId xmlns:a16="http://schemas.microsoft.com/office/drawing/2014/main" id="{36734B48-3556-1A0A-22B8-6EBE1E7FEF8C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985333" y="4009504"/>
            <a:ext cx="4388582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EE4CD-453E-92AC-4D05-7CFFD620186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6460362"/>
            <a:ext cx="11027664" cy="138499"/>
          </a:xfrm>
        </p:spPr>
        <p:txBody>
          <a:bodyPr anchor="b"/>
          <a:lstStyle>
            <a:lvl1pPr marL="0" indent="0">
              <a:buNone/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19967437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 with two icon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8739A5-22D6-3318-CA82-856503135B3B}"/>
              </a:ext>
            </a:extLst>
          </p:cNvPr>
          <p:cNvSpPr/>
          <p:nvPr userDrawn="1"/>
        </p:nvSpPr>
        <p:spPr bwMode="auto">
          <a:xfrm>
            <a:off x="755867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4CA4BE6-3C8D-46AA-DC5F-830FA77ABDF0}"/>
              </a:ext>
            </a:extLst>
          </p:cNvPr>
          <p:cNvSpPr/>
          <p:nvPr userDrawn="1"/>
        </p:nvSpPr>
        <p:spPr bwMode="auto">
          <a:xfrm>
            <a:off x="191946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546B9A4-E14E-3C19-7969-D08609BD6711}"/>
              </a:ext>
            </a:extLst>
          </p:cNvPr>
          <p:cNvSpPr/>
          <p:nvPr userDrawn="1"/>
        </p:nvSpPr>
        <p:spPr bwMode="auto">
          <a:xfrm>
            <a:off x="0" y="2404697"/>
            <a:ext cx="12192000" cy="1474038"/>
          </a:xfrm>
          <a:custGeom>
            <a:avLst/>
            <a:gdLst>
              <a:gd name="connsiteX0" fmla="*/ 0 w 12192000"/>
              <a:gd name="connsiteY0" fmla="*/ 0 h 1474038"/>
              <a:gd name="connsiteX1" fmla="*/ 1830523 w 12192000"/>
              <a:gd name="connsiteY1" fmla="*/ 0 h 1474038"/>
              <a:gd name="connsiteX2" fmla="*/ 1840510 w 12192000"/>
              <a:gd name="connsiteY2" fmla="*/ 99068 h 1474038"/>
              <a:gd name="connsiteX3" fmla="*/ 2459845 w 12192000"/>
              <a:gd name="connsiteY3" fmla="*/ 603840 h 1474038"/>
              <a:gd name="connsiteX4" fmla="*/ 3079180 w 12192000"/>
              <a:gd name="connsiteY4" fmla="*/ 99068 h 1474038"/>
              <a:gd name="connsiteX5" fmla="*/ 3089167 w 12192000"/>
              <a:gd name="connsiteY5" fmla="*/ 0 h 1474038"/>
              <a:gd name="connsiteX6" fmla="*/ 3466670 w 12192000"/>
              <a:gd name="connsiteY6" fmla="*/ 0 h 1474038"/>
              <a:gd name="connsiteX7" fmla="*/ 3476657 w 12192000"/>
              <a:gd name="connsiteY7" fmla="*/ 99068 h 1474038"/>
              <a:gd name="connsiteX8" fmla="*/ 4095992 w 12192000"/>
              <a:gd name="connsiteY8" fmla="*/ 603840 h 1474038"/>
              <a:gd name="connsiteX9" fmla="*/ 4715327 w 12192000"/>
              <a:gd name="connsiteY9" fmla="*/ 99068 h 1474038"/>
              <a:gd name="connsiteX10" fmla="*/ 4725314 w 12192000"/>
              <a:gd name="connsiteY10" fmla="*/ 0 h 1474038"/>
              <a:gd name="connsiteX11" fmla="*/ 7469733 w 12192000"/>
              <a:gd name="connsiteY11" fmla="*/ 0 h 1474038"/>
              <a:gd name="connsiteX12" fmla="*/ 7479720 w 12192000"/>
              <a:gd name="connsiteY12" fmla="*/ 99068 h 1474038"/>
              <a:gd name="connsiteX13" fmla="*/ 8099055 w 12192000"/>
              <a:gd name="connsiteY13" fmla="*/ 603840 h 1474038"/>
              <a:gd name="connsiteX14" fmla="*/ 8718390 w 12192000"/>
              <a:gd name="connsiteY14" fmla="*/ 99068 h 1474038"/>
              <a:gd name="connsiteX15" fmla="*/ 8728377 w 12192000"/>
              <a:gd name="connsiteY15" fmla="*/ 0 h 1474038"/>
              <a:gd name="connsiteX16" fmla="*/ 9105880 w 12192000"/>
              <a:gd name="connsiteY16" fmla="*/ 0 h 1474038"/>
              <a:gd name="connsiteX17" fmla="*/ 9115867 w 12192000"/>
              <a:gd name="connsiteY17" fmla="*/ 99068 h 1474038"/>
              <a:gd name="connsiteX18" fmla="*/ 9735202 w 12192000"/>
              <a:gd name="connsiteY18" fmla="*/ 603840 h 1474038"/>
              <a:gd name="connsiteX19" fmla="*/ 10354537 w 12192000"/>
              <a:gd name="connsiteY19" fmla="*/ 99068 h 1474038"/>
              <a:gd name="connsiteX20" fmla="*/ 10364524 w 12192000"/>
              <a:gd name="connsiteY20" fmla="*/ 0 h 1474038"/>
              <a:gd name="connsiteX21" fmla="*/ 12192000 w 12192000"/>
              <a:gd name="connsiteY21" fmla="*/ 0 h 1474038"/>
              <a:gd name="connsiteX22" fmla="*/ 12192000 w 12192000"/>
              <a:gd name="connsiteY22" fmla="*/ 1474038 h 1474038"/>
              <a:gd name="connsiteX23" fmla="*/ 0 w 12192000"/>
              <a:gd name="connsiteY23" fmla="*/ 1474038 h 1474038"/>
              <a:gd name="connsiteX24" fmla="*/ 0 w 12192000"/>
              <a:gd name="connsiteY24" fmla="*/ 0 h 1474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1474038">
                <a:moveTo>
                  <a:pt x="0" y="0"/>
                </a:moveTo>
                <a:lnTo>
                  <a:pt x="1830523" y="0"/>
                </a:lnTo>
                <a:lnTo>
                  <a:pt x="1840510" y="99068"/>
                </a:lnTo>
                <a:cubicBezTo>
                  <a:pt x="1899458" y="387141"/>
                  <a:pt x="2154345" y="603840"/>
                  <a:pt x="2459845" y="603840"/>
                </a:cubicBezTo>
                <a:cubicBezTo>
                  <a:pt x="2765345" y="603840"/>
                  <a:pt x="3020232" y="387141"/>
                  <a:pt x="3079180" y="99068"/>
                </a:cubicBezTo>
                <a:lnTo>
                  <a:pt x="3089167" y="0"/>
                </a:lnTo>
                <a:lnTo>
                  <a:pt x="3466670" y="0"/>
                </a:lnTo>
                <a:lnTo>
                  <a:pt x="3476657" y="99068"/>
                </a:lnTo>
                <a:cubicBezTo>
                  <a:pt x="3535605" y="387141"/>
                  <a:pt x="3790492" y="603840"/>
                  <a:pt x="4095992" y="603840"/>
                </a:cubicBezTo>
                <a:cubicBezTo>
                  <a:pt x="4401492" y="603840"/>
                  <a:pt x="4656379" y="387141"/>
                  <a:pt x="4715327" y="99068"/>
                </a:cubicBezTo>
                <a:lnTo>
                  <a:pt x="4725314" y="0"/>
                </a:lnTo>
                <a:lnTo>
                  <a:pt x="7469733" y="0"/>
                </a:lnTo>
                <a:lnTo>
                  <a:pt x="7479720" y="99068"/>
                </a:lnTo>
                <a:cubicBezTo>
                  <a:pt x="7538668" y="387141"/>
                  <a:pt x="7793555" y="603840"/>
                  <a:pt x="8099055" y="603840"/>
                </a:cubicBezTo>
                <a:cubicBezTo>
                  <a:pt x="8404555" y="603840"/>
                  <a:pt x="8659442" y="387141"/>
                  <a:pt x="8718390" y="99068"/>
                </a:cubicBezTo>
                <a:lnTo>
                  <a:pt x="8728377" y="0"/>
                </a:lnTo>
                <a:lnTo>
                  <a:pt x="9105880" y="0"/>
                </a:lnTo>
                <a:lnTo>
                  <a:pt x="9115867" y="99068"/>
                </a:lnTo>
                <a:cubicBezTo>
                  <a:pt x="9174815" y="387141"/>
                  <a:pt x="9429702" y="603840"/>
                  <a:pt x="9735202" y="603840"/>
                </a:cubicBezTo>
                <a:cubicBezTo>
                  <a:pt x="10040702" y="603840"/>
                  <a:pt x="10295589" y="387141"/>
                  <a:pt x="10354537" y="99068"/>
                </a:cubicBezTo>
                <a:lnTo>
                  <a:pt x="10364524" y="0"/>
                </a:lnTo>
                <a:lnTo>
                  <a:pt x="12192000" y="0"/>
                </a:lnTo>
                <a:lnTo>
                  <a:pt x="12192000" y="1474038"/>
                </a:lnTo>
                <a:lnTo>
                  <a:pt x="0" y="14740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6EBE4A-5BB3-2FD0-69EF-4FF477FE100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07189"/>
            <a:ext cx="0" cy="1469486"/>
          </a:xfrm>
          <a:prstGeom prst="line">
            <a:avLst/>
          </a:prstGeom>
          <a:noFill/>
          <a:ln w="41275">
            <a:solidFill>
              <a:schemeClr val="bg1">
                <a:lumMod val="50000"/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32FCFE-342B-9C3B-A31B-2817FA19B3D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39882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63711C3-3568-880F-3196-274FFA62ACB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39882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007BC4F-9D6F-A5FB-E4CF-AC60A335343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39882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63D0B5F-3C76-A3FA-BCF6-78BBC6E0D4D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876934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6775768-E42D-3B8F-BD1D-CBAB6A3A0C5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876934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996EA175-5FD0-F5F3-0F5C-06C9016ADDB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876934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44B4E05-E712-140E-5788-25EE31D38E8B}"/>
              </a:ext>
            </a:extLst>
          </p:cNvPr>
          <p:cNvSpPr/>
          <p:nvPr userDrawn="1"/>
        </p:nvSpPr>
        <p:spPr bwMode="auto">
          <a:xfrm>
            <a:off x="194309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19424D-27D2-02C9-2A38-096673958F52}"/>
              </a:ext>
            </a:extLst>
          </p:cNvPr>
          <p:cNvSpPr/>
          <p:nvPr userDrawn="1"/>
        </p:nvSpPr>
        <p:spPr bwMode="auto">
          <a:xfrm>
            <a:off x="2044559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E49F84F-C3CD-E3C3-A68B-70950D9B171C}"/>
              </a:ext>
            </a:extLst>
          </p:cNvPr>
          <p:cNvSpPr/>
          <p:nvPr userDrawn="1"/>
        </p:nvSpPr>
        <p:spPr bwMode="auto">
          <a:xfrm>
            <a:off x="357923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1FBC744-6C82-5EDB-1037-AC2EC8A3EBB1}"/>
              </a:ext>
            </a:extLst>
          </p:cNvPr>
          <p:cNvSpPr/>
          <p:nvPr userDrawn="1"/>
        </p:nvSpPr>
        <p:spPr bwMode="auto">
          <a:xfrm>
            <a:off x="368070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4E1814C-074F-4DDF-D938-535F760BB478}"/>
              </a:ext>
            </a:extLst>
          </p:cNvPr>
          <p:cNvSpPr/>
          <p:nvPr userDrawn="1"/>
        </p:nvSpPr>
        <p:spPr bwMode="auto">
          <a:xfrm>
            <a:off x="758230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A675EF0-E474-CB29-E0CD-CC1890C072E3}"/>
              </a:ext>
            </a:extLst>
          </p:cNvPr>
          <p:cNvSpPr/>
          <p:nvPr userDrawn="1"/>
        </p:nvSpPr>
        <p:spPr bwMode="auto">
          <a:xfrm>
            <a:off x="7683003" y="1960307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F840BC2-266A-1C82-92C2-7B6D9A105E14}"/>
              </a:ext>
            </a:extLst>
          </p:cNvPr>
          <p:cNvSpPr/>
          <p:nvPr userDrawn="1"/>
        </p:nvSpPr>
        <p:spPr bwMode="auto">
          <a:xfrm>
            <a:off x="921844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73518D7-84FF-F739-1441-D82A99AA334F}"/>
              </a:ext>
            </a:extLst>
          </p:cNvPr>
          <p:cNvSpPr/>
          <p:nvPr userDrawn="1"/>
        </p:nvSpPr>
        <p:spPr bwMode="auto">
          <a:xfrm>
            <a:off x="931991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16AF58-6722-39A6-1AD9-DC16456436E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873832"/>
            <a:ext cx="0" cy="1755443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8987300-6899-8524-267A-9FC03D13CB5B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629275"/>
            <a:ext cx="12192000" cy="0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0" name="Title 59">
            <a:extLst>
              <a:ext uri="{FF2B5EF4-FFF2-40B4-BE49-F238E27FC236}">
                <a16:creationId xmlns:a16="http://schemas.microsoft.com/office/drawing/2014/main" id="{59641B11-4B97-D963-19A2-D81441F13E5E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3" name="Text Placeholder 61">
            <a:extLst>
              <a:ext uri="{FF2B5EF4-FFF2-40B4-BE49-F238E27FC236}">
                <a16:creationId xmlns:a16="http://schemas.microsoft.com/office/drawing/2014/main" id="{FF90FD4A-AC33-5A2C-D076-3AC56D69CAF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645445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C3521EEC-9F97-A391-667C-D5B871F81D31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1645445" y="459566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BC168433-D4F9-F291-57C0-3C6A88CB58E8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645445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CD09CA6F-BA8E-2253-92FA-BFFCCD3EB9BD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7682497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9B51A413-70FD-1137-0C33-386E47515569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7682497" y="4595856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  <a:lvl5pPr>
              <a:defRPr/>
            </a:lvl5pPr>
          </a:lstStyle>
          <a:p>
            <a:pPr lvl="0"/>
            <a:endParaRPr lang="en-IN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96B9DB7-62C0-373F-7F1D-48D6B1E9B507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7682497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F33B6023-CEBC-C704-7C3D-EDDC0476C823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8826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marL="228600" marR="0" lvl="0" indent="-22860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1EFD3972-BA87-4488-CEB6-D722C88EE31E}"/>
              </a:ext>
            </a:extLst>
          </p:cNvPr>
          <p:cNvSpPr>
            <a:spLocks noGrp="1"/>
          </p:cNvSpPr>
          <p:nvPr userDrawn="1">
            <p:ph type="body" sz="quarter" idx="24"/>
          </p:nvPr>
        </p:nvSpPr>
        <p:spPr>
          <a:xfrm>
            <a:off x="622747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EA89367-92E2-138D-5EC7-1CD725A1D636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2043792" y="1960305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87" name="Picture Placeholder 86">
            <a:extLst>
              <a:ext uri="{FF2B5EF4-FFF2-40B4-BE49-F238E27FC236}">
                <a16:creationId xmlns:a16="http://schemas.microsoft.com/office/drawing/2014/main" id="{2A01C636-0C5E-8409-5D9F-70740D57E951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679939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4" name="Text Placeholder 93">
            <a:extLst>
              <a:ext uri="{FF2B5EF4-FFF2-40B4-BE49-F238E27FC236}">
                <a16:creationId xmlns:a16="http://schemas.microsoft.com/office/drawing/2014/main" id="{2D84FC88-F182-D093-AE9C-AB5FEDDC61FC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004539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5" name="Text Placeholder 93">
            <a:extLst>
              <a:ext uri="{FF2B5EF4-FFF2-40B4-BE49-F238E27FC236}">
                <a16:creationId xmlns:a16="http://schemas.microsoft.com/office/drawing/2014/main" id="{9601CCE4-A762-599C-8431-6F9E2132E505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004539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6" name="Text Placeholder 93">
            <a:extLst>
              <a:ext uri="{FF2B5EF4-FFF2-40B4-BE49-F238E27FC236}">
                <a16:creationId xmlns:a16="http://schemas.microsoft.com/office/drawing/2014/main" id="{A57A6776-D180-1F93-542A-FA72D5CA9BDC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004539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7" name="Text Placeholder 93">
            <a:extLst>
              <a:ext uri="{FF2B5EF4-FFF2-40B4-BE49-F238E27FC236}">
                <a16:creationId xmlns:a16="http://schemas.microsoft.com/office/drawing/2014/main" id="{32F0C1CA-CC86-BEB6-B488-CF27701D1789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041591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8" name="Text Placeholder 93">
            <a:extLst>
              <a:ext uri="{FF2B5EF4-FFF2-40B4-BE49-F238E27FC236}">
                <a16:creationId xmlns:a16="http://schemas.microsoft.com/office/drawing/2014/main" id="{ABA48210-6C4F-A93E-B167-C621709034BB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041591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9" name="Text Placeholder 93">
            <a:extLst>
              <a:ext uri="{FF2B5EF4-FFF2-40B4-BE49-F238E27FC236}">
                <a16:creationId xmlns:a16="http://schemas.microsoft.com/office/drawing/2014/main" id="{E3B76DD4-E46C-CB73-2FBC-17DE1882B8E7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7041591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7" name="Picture Placeholder 86">
            <a:extLst>
              <a:ext uri="{FF2B5EF4-FFF2-40B4-BE49-F238E27FC236}">
                <a16:creationId xmlns:a16="http://schemas.microsoft.com/office/drawing/2014/main" id="{34649A6E-FBCE-AEB7-E21F-FB48FCD75264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681471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" name="Picture Placeholder 86">
            <a:extLst>
              <a:ext uri="{FF2B5EF4-FFF2-40B4-BE49-F238E27FC236}">
                <a16:creationId xmlns:a16="http://schemas.microsoft.com/office/drawing/2014/main" id="{6B466EC3-56E8-3C5A-3FD5-0A037935394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318384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6833071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Single Corner Rounded 1">
            <a:extLst>
              <a:ext uri="{FF2B5EF4-FFF2-40B4-BE49-F238E27FC236}">
                <a16:creationId xmlns:a16="http://schemas.microsoft.com/office/drawing/2014/main" id="{71B1F896-3BBF-7C0B-B78C-089503F93A13}"/>
              </a:ext>
            </a:extLst>
          </p:cNvPr>
          <p:cNvSpPr/>
          <p:nvPr userDrawn="1"/>
        </p:nvSpPr>
        <p:spPr bwMode="auto">
          <a:xfrm rot="5400000">
            <a:off x="-1734609" y="3323923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ED6DE1A-02AC-9983-E2B2-368F46FDF84A}"/>
              </a:ext>
            </a:extLst>
          </p:cNvPr>
          <p:cNvSpPr/>
          <p:nvPr userDrawn="1"/>
        </p:nvSpPr>
        <p:spPr bwMode="auto">
          <a:xfrm>
            <a:off x="0" y="-1"/>
            <a:ext cx="12192000" cy="1793663"/>
          </a:xfrm>
          <a:custGeom>
            <a:avLst/>
            <a:gdLst>
              <a:gd name="connsiteX0" fmla="*/ 0 w 12192000"/>
              <a:gd name="connsiteY0" fmla="*/ 0 h 1793663"/>
              <a:gd name="connsiteX1" fmla="*/ 12192000 w 12192000"/>
              <a:gd name="connsiteY1" fmla="*/ 0 h 1793663"/>
              <a:gd name="connsiteX2" fmla="*/ 12192000 w 12192000"/>
              <a:gd name="connsiteY2" fmla="*/ 1793663 h 1793663"/>
              <a:gd name="connsiteX3" fmla="*/ 11603830 w 12192000"/>
              <a:gd name="connsiteY3" fmla="*/ 1793663 h 1793663"/>
              <a:gd name="connsiteX4" fmla="*/ 11603830 w 12192000"/>
              <a:gd name="connsiteY4" fmla="*/ 1661356 h 1793663"/>
              <a:gd name="connsiteX5" fmla="*/ 11326775 w 12192000"/>
              <a:gd name="connsiteY5" fmla="*/ 1384301 h 1793663"/>
              <a:gd name="connsiteX6" fmla="*/ 6461953 w 12192000"/>
              <a:gd name="connsiteY6" fmla="*/ 1384301 h 1793663"/>
              <a:gd name="connsiteX7" fmla="*/ 6184898 w 12192000"/>
              <a:gd name="connsiteY7" fmla="*/ 1661356 h 1793663"/>
              <a:gd name="connsiteX8" fmla="*/ 6184898 w 12192000"/>
              <a:gd name="connsiteY8" fmla="*/ 1793663 h 1793663"/>
              <a:gd name="connsiteX9" fmla="*/ 6007101 w 12192000"/>
              <a:gd name="connsiteY9" fmla="*/ 1793663 h 1793663"/>
              <a:gd name="connsiteX10" fmla="*/ 6007101 w 12192000"/>
              <a:gd name="connsiteY10" fmla="*/ 1661356 h 1793663"/>
              <a:gd name="connsiteX11" fmla="*/ 5730045 w 12192000"/>
              <a:gd name="connsiteY11" fmla="*/ 1384301 h 1793663"/>
              <a:gd name="connsiteX12" fmla="*/ 865223 w 12192000"/>
              <a:gd name="connsiteY12" fmla="*/ 1384301 h 1793663"/>
              <a:gd name="connsiteX13" fmla="*/ 588168 w 12192000"/>
              <a:gd name="connsiteY13" fmla="*/ 1661356 h 1793663"/>
              <a:gd name="connsiteX14" fmla="*/ 588168 w 12192000"/>
              <a:gd name="connsiteY14" fmla="*/ 1793663 h 1793663"/>
              <a:gd name="connsiteX15" fmla="*/ 0 w 12192000"/>
              <a:gd name="connsiteY15" fmla="*/ 1793663 h 17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793663">
                <a:moveTo>
                  <a:pt x="0" y="0"/>
                </a:moveTo>
                <a:lnTo>
                  <a:pt x="12192000" y="0"/>
                </a:lnTo>
                <a:lnTo>
                  <a:pt x="12192000" y="1793663"/>
                </a:lnTo>
                <a:lnTo>
                  <a:pt x="11603830" y="1793663"/>
                </a:lnTo>
                <a:lnTo>
                  <a:pt x="11603830" y="1661356"/>
                </a:lnTo>
                <a:cubicBezTo>
                  <a:pt x="11603830" y="1508343"/>
                  <a:pt x="11479788" y="1384301"/>
                  <a:pt x="11326775" y="1384301"/>
                </a:cubicBezTo>
                <a:lnTo>
                  <a:pt x="6461953" y="1384301"/>
                </a:lnTo>
                <a:cubicBezTo>
                  <a:pt x="6308940" y="1384301"/>
                  <a:pt x="6184898" y="1508343"/>
                  <a:pt x="6184898" y="1661356"/>
                </a:cubicBezTo>
                <a:lnTo>
                  <a:pt x="6184898" y="1793663"/>
                </a:lnTo>
                <a:lnTo>
                  <a:pt x="6007101" y="1793663"/>
                </a:lnTo>
                <a:lnTo>
                  <a:pt x="6007101" y="1661356"/>
                </a:lnTo>
                <a:cubicBezTo>
                  <a:pt x="6007101" y="1508343"/>
                  <a:pt x="5883058" y="1384301"/>
                  <a:pt x="5730045" y="1384301"/>
                </a:cubicBezTo>
                <a:lnTo>
                  <a:pt x="865223" y="1384301"/>
                </a:lnTo>
                <a:cubicBezTo>
                  <a:pt x="712210" y="1384301"/>
                  <a:pt x="588168" y="1508343"/>
                  <a:pt x="588168" y="1661356"/>
                </a:cubicBezTo>
                <a:lnTo>
                  <a:pt x="588168" y="1793663"/>
                </a:lnTo>
                <a:lnTo>
                  <a:pt x="0" y="17936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7D2CBC8-B3E0-36F6-1896-04979256EBBB}"/>
              </a:ext>
            </a:extLst>
          </p:cNvPr>
          <p:cNvSpPr/>
          <p:nvPr userDrawn="1"/>
        </p:nvSpPr>
        <p:spPr bwMode="auto">
          <a:xfrm>
            <a:off x="757920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6EA6C3-278C-85D5-EF80-7159F73D9225}"/>
              </a:ext>
            </a:extLst>
          </p:cNvPr>
          <p:cNvSpPr/>
          <p:nvPr userDrawn="1"/>
        </p:nvSpPr>
        <p:spPr bwMode="auto">
          <a:xfrm>
            <a:off x="6363272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E67331C0-B087-7491-2422-0B553A1D35E9}"/>
              </a:ext>
            </a:extLst>
          </p:cNvPr>
          <p:cNvSpPr/>
          <p:nvPr userDrawn="1"/>
        </p:nvSpPr>
        <p:spPr bwMode="auto">
          <a:xfrm rot="16200000" flipH="1">
            <a:off x="9869223" y="3323924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C9963C8D-0FD8-30F3-3F86-2D4F0558C013}"/>
              </a:ext>
            </a:extLst>
          </p:cNvPr>
          <p:cNvSpPr/>
          <p:nvPr userDrawn="1"/>
        </p:nvSpPr>
        <p:spPr bwMode="auto">
          <a:xfrm flipV="1">
            <a:off x="6007100" y="1790125"/>
            <a:ext cx="177798" cy="154090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5FC84F8-E0F2-C97F-85C7-3850033867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52092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397BDF-6661-8A5C-6327-9B07BAA4A5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7445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2A6A41-D69C-81DA-BD2C-C524BB399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6267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32597D8-2F22-8BFA-3C92-B1AF975CB5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1620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301C06-3022-C461-7ECC-928380A979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791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7664099F-EB3B-F818-FF0E-81C64418090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13144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691047290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33">
            <a:extLst>
              <a:ext uri="{FF2B5EF4-FFF2-40B4-BE49-F238E27FC236}">
                <a16:creationId xmlns:a16="http://schemas.microsoft.com/office/drawing/2014/main" id="{88C179F9-E73E-95DF-7EA3-1878F0A079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472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59" name="Text Placeholder 33">
            <a:extLst>
              <a:ext uri="{FF2B5EF4-FFF2-40B4-BE49-F238E27FC236}">
                <a16:creationId xmlns:a16="http://schemas.microsoft.com/office/drawing/2014/main" id="{65363787-8F35-47E6-EEFD-D0A680C6448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71856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0" name="Text Placeholder 33">
            <a:extLst>
              <a:ext uri="{FF2B5EF4-FFF2-40B4-BE49-F238E27FC236}">
                <a16:creationId xmlns:a16="http://schemas.microsoft.com/office/drawing/2014/main" id="{3F62C5F8-007E-DB57-7E8D-755298D886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0240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1" name="Text Placeholder 33">
            <a:extLst>
              <a:ext uri="{FF2B5EF4-FFF2-40B4-BE49-F238E27FC236}">
                <a16:creationId xmlns:a16="http://schemas.microsoft.com/office/drawing/2014/main" id="{3D15336C-F7AF-18CA-6D43-1ACCD249FC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86241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6D360D-1D6E-4448-824A-8DF334138444}"/>
              </a:ext>
            </a:extLst>
          </p:cNvPr>
          <p:cNvSpPr/>
          <p:nvPr userDrawn="1"/>
        </p:nvSpPr>
        <p:spPr bwMode="auto">
          <a:xfrm>
            <a:off x="0" y="5079999"/>
            <a:ext cx="12192000" cy="985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CB414742-DEBE-863A-87E2-635881F4D1B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8420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0" name="Text Placeholder 88">
            <a:extLst>
              <a:ext uri="{FF2B5EF4-FFF2-40B4-BE49-F238E27FC236}">
                <a16:creationId xmlns:a16="http://schemas.microsoft.com/office/drawing/2014/main" id="{9C0B6495-7F86-9712-E11A-4BFAEC5CCBA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36804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1" name="Text Placeholder 88">
            <a:extLst>
              <a:ext uri="{FF2B5EF4-FFF2-40B4-BE49-F238E27FC236}">
                <a16:creationId xmlns:a16="http://schemas.microsoft.com/office/drawing/2014/main" id="{E2CD792B-9536-D820-E3A1-777D86E2ED7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15188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2" name="Text Placeholder 88">
            <a:extLst>
              <a:ext uri="{FF2B5EF4-FFF2-40B4-BE49-F238E27FC236}">
                <a16:creationId xmlns:a16="http://schemas.microsoft.com/office/drawing/2014/main" id="{F0211C02-3F8C-5350-38FC-705D0E39CB9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935721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B61CDCE-FB12-EEE4-66A6-E77EB88C6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2" y="1144826"/>
            <a:ext cx="11018268" cy="615553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CCFD869-8E3B-4CF2-68E2-4431E58D5B0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420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BBA81A1-BAA3-EA5B-AD96-1A0BA33D46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4804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49639813-7613-1FF5-C008-109C8E28AC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188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07D1BB2B-6B1F-0FB2-EC46-8958C3AA6D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1572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CC2AC61-F41B-7C1A-88FD-99A07127694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4200" y="5530600"/>
            <a:ext cx="11023600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EEC8EF74-43BC-B549-D940-1CF55E69109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9437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2" name="Text Placeholder 57">
            <a:extLst>
              <a:ext uri="{FF2B5EF4-FFF2-40B4-BE49-F238E27FC236}">
                <a16:creationId xmlns:a16="http://schemas.microsoft.com/office/drawing/2014/main" id="{B21D5880-7A0D-CF88-CD72-E6E4B18C21E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7821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4" name="Text Placeholder 57">
            <a:extLst>
              <a:ext uri="{FF2B5EF4-FFF2-40B4-BE49-F238E27FC236}">
                <a16:creationId xmlns:a16="http://schemas.microsoft.com/office/drawing/2014/main" id="{440F6FDA-5D6C-CCD4-1CC3-160EB10018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6205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5" name="Text Placeholder 57">
            <a:extLst>
              <a:ext uri="{FF2B5EF4-FFF2-40B4-BE49-F238E27FC236}">
                <a16:creationId xmlns:a16="http://schemas.microsoft.com/office/drawing/2014/main" id="{E9154C4D-EDBB-9D16-24D4-CC3375CB48A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45899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4BF7CCD8-A92B-33A8-BD3F-515D5A15E80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521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68CC796-F9AE-CEA3-BF85-3C3884FC27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070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78" name="Text Placeholder 66">
            <a:extLst>
              <a:ext uri="{FF2B5EF4-FFF2-40B4-BE49-F238E27FC236}">
                <a16:creationId xmlns:a16="http://schemas.microsoft.com/office/drawing/2014/main" id="{BFE6B3B7-330E-A776-2528-9B04F17958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70009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9" name="Text Placeholder 70">
            <a:extLst>
              <a:ext uri="{FF2B5EF4-FFF2-40B4-BE49-F238E27FC236}">
                <a16:creationId xmlns:a16="http://schemas.microsoft.com/office/drawing/2014/main" id="{3A721328-720A-6FD8-158C-CFBEEF462EB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95498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1" name="Text Placeholder 66">
            <a:extLst>
              <a:ext uri="{FF2B5EF4-FFF2-40B4-BE49-F238E27FC236}">
                <a16:creationId xmlns:a16="http://schemas.microsoft.com/office/drawing/2014/main" id="{C11A60CC-382F-DF86-1586-E99F2AA5F71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54802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2" name="Text Placeholder 70">
            <a:extLst>
              <a:ext uri="{FF2B5EF4-FFF2-40B4-BE49-F238E27FC236}">
                <a16:creationId xmlns:a16="http://schemas.microsoft.com/office/drawing/2014/main" id="{9A68270F-B37B-9967-00E9-BF887DD878A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80291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5" name="Text Placeholder 66">
            <a:extLst>
              <a:ext uri="{FF2B5EF4-FFF2-40B4-BE49-F238E27FC236}">
                <a16:creationId xmlns:a16="http://schemas.microsoft.com/office/drawing/2014/main" id="{4928D8A8-8F0E-189F-A9A9-BA85675CF46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93959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6" name="Text Placeholder 70">
            <a:extLst>
              <a:ext uri="{FF2B5EF4-FFF2-40B4-BE49-F238E27FC236}">
                <a16:creationId xmlns:a16="http://schemas.microsoft.com/office/drawing/2014/main" id="{AA30685F-0FF7-958D-CC71-1E5D439048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6508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984216006"/>
      </p:ext>
    </p:extLst>
  </p:cSld>
  <p:clrMapOvr>
    <a:masterClrMapping/>
  </p:clrMapOvr>
  <p:transition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 with Ico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36B82-2214-8013-AA6A-8C0254EA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D973714E-B985-4C6D-B155-C2E2929D40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831042"/>
            <a:ext cx="6883400" cy="5195915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94F551C-3379-C6D5-C6EA-BF05EA1CA8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199" y="4250819"/>
            <a:ext cx="3213101" cy="923330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2B59E6A-69E5-9E17-24FF-7829A6A5BF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81805" y="1504891"/>
            <a:ext cx="6127390" cy="27253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2E3D8-CF19-3B70-BA9C-86F0A315C42E}"/>
              </a:ext>
            </a:extLst>
          </p:cNvPr>
          <p:cNvCxnSpPr>
            <a:cxnSpLocks/>
          </p:cNvCxnSpPr>
          <p:nvPr userDrawn="1"/>
        </p:nvCxnSpPr>
        <p:spPr>
          <a:xfrm>
            <a:off x="5748020" y="2207774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62">
            <a:extLst>
              <a:ext uri="{FF2B5EF4-FFF2-40B4-BE49-F238E27FC236}">
                <a16:creationId xmlns:a16="http://schemas.microsoft.com/office/drawing/2014/main" id="{0E83212E-F829-DCF3-7C21-BCFA68010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81805" y="3864195"/>
            <a:ext cx="6127390" cy="27253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82B01D30-B9FB-D3B1-6648-F112A59142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rgbClr val="0066FF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  <p:sp>
        <p:nvSpPr>
          <p:cNvPr id="3" name="Text Placeholder 62">
            <a:extLst>
              <a:ext uri="{FF2B5EF4-FFF2-40B4-BE49-F238E27FC236}">
                <a16:creationId xmlns:a16="http://schemas.microsoft.com/office/drawing/2014/main" id="{83A67F05-CCE7-6249-3E93-55172F532BF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381805" y="2684543"/>
            <a:ext cx="6127390" cy="27253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4" name="Text Placeholder 62">
            <a:extLst>
              <a:ext uri="{FF2B5EF4-FFF2-40B4-BE49-F238E27FC236}">
                <a16:creationId xmlns:a16="http://schemas.microsoft.com/office/drawing/2014/main" id="{05B1C9A2-4056-3CF3-6A3C-44CF55CF7C6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381805" y="5043848"/>
            <a:ext cx="6127390" cy="27253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5B3A984-573F-904F-C176-80808D81D888}"/>
              </a:ext>
            </a:extLst>
          </p:cNvPr>
          <p:cNvCxnSpPr>
            <a:cxnSpLocks/>
          </p:cNvCxnSpPr>
          <p:nvPr userDrawn="1"/>
        </p:nvCxnSpPr>
        <p:spPr>
          <a:xfrm>
            <a:off x="5748020" y="3383762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624E6B-288C-4717-AB3C-734605A78EC6}"/>
              </a:ext>
            </a:extLst>
          </p:cNvPr>
          <p:cNvCxnSpPr>
            <a:cxnSpLocks/>
          </p:cNvCxnSpPr>
          <p:nvPr userDrawn="1"/>
        </p:nvCxnSpPr>
        <p:spPr>
          <a:xfrm>
            <a:off x="5748020" y="4573390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8700871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7B49CF-8F63-0090-0081-661E4F84E1CA}"/>
              </a:ext>
            </a:extLst>
          </p:cNvPr>
          <p:cNvSpPr/>
          <p:nvPr userDrawn="1"/>
        </p:nvSpPr>
        <p:spPr bwMode="auto">
          <a:xfrm>
            <a:off x="0" y="1517650"/>
            <a:ext cx="12192000" cy="3822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C0A2FC1-CAB4-3EFB-4EF5-C05883F0BD71}"/>
              </a:ext>
            </a:extLst>
          </p:cNvPr>
          <p:cNvSpPr/>
          <p:nvPr userDrawn="1"/>
        </p:nvSpPr>
        <p:spPr bwMode="auto">
          <a:xfrm>
            <a:off x="962025" y="425901"/>
            <a:ext cx="10267950" cy="6006198"/>
          </a:xfrm>
          <a:prstGeom prst="roundRect">
            <a:avLst>
              <a:gd name="adj" fmla="val 3038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F08E42-5853-7288-7F00-3289F90BC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-1029874" y="3338512"/>
            <a:ext cx="3822700" cy="180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9FB385-D56E-FCFC-DAE1-C25009C599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9409113" y="3338513"/>
            <a:ext cx="3822700" cy="180975"/>
          </a:xfrm>
          <a:prstGeom prst="rect">
            <a:avLst/>
          </a:prstGeom>
        </p:spPr>
      </p:pic>
      <p:sp>
        <p:nvSpPr>
          <p:cNvPr id="5" name="Media Placeholder 3">
            <a:extLst>
              <a:ext uri="{FF2B5EF4-FFF2-40B4-BE49-F238E27FC236}">
                <a16:creationId xmlns:a16="http://schemas.microsoft.com/office/drawing/2014/main" id="{41E19830-760D-5AD8-D9B4-3C82A8246C6A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1194816" y="672084"/>
            <a:ext cx="9802368" cy="5513832"/>
          </a:xfrm>
          <a:solidFill>
            <a:schemeClr val="bg1"/>
          </a:solidFill>
        </p:spPr>
        <p:txBody>
          <a:bodyPr bIns="91440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on the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18836835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585216" tIns="585216" rIns="585216" bIns="585216" anchor="ctr">
            <a:noAutofit/>
          </a:bodyPr>
          <a:lstStyle>
            <a:lvl1pPr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894F6-B50F-43E1-83FC-4F2200B2F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467850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Differentiator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57674D38-3B0D-9B62-0382-E1DFB811D42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8263" y="2248382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E60FF01-1663-DA73-0A87-1BFF7EA80FB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8263" y="3370394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A3BF79A3-DB8F-D1C4-E81A-C220692B7DD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8263" y="449240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A2DAE56-9124-C81F-9859-4D561B4AC8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8263" y="561441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429D88A-22EB-011F-7ED7-060B15FEFB77}"/>
              </a:ext>
            </a:extLst>
          </p:cNvPr>
          <p:cNvSpPr/>
          <p:nvPr userDrawn="1"/>
        </p:nvSpPr>
        <p:spPr bwMode="auto">
          <a:xfrm>
            <a:off x="0" y="-1"/>
            <a:ext cx="12192000" cy="2151417"/>
          </a:xfrm>
          <a:custGeom>
            <a:avLst/>
            <a:gdLst>
              <a:gd name="connsiteX0" fmla="*/ 0 w 12192000"/>
              <a:gd name="connsiteY0" fmla="*/ 0 h 2151417"/>
              <a:gd name="connsiteX1" fmla="*/ 12192000 w 12192000"/>
              <a:gd name="connsiteY1" fmla="*/ 0 h 2151417"/>
              <a:gd name="connsiteX2" fmla="*/ 12192000 w 12192000"/>
              <a:gd name="connsiteY2" fmla="*/ 1813560 h 2151417"/>
              <a:gd name="connsiteX3" fmla="*/ 4619672 w 12192000"/>
              <a:gd name="connsiteY3" fmla="*/ 1813560 h 2151417"/>
              <a:gd name="connsiteX4" fmla="*/ 4307841 w 12192000"/>
              <a:gd name="connsiteY4" fmla="*/ 2125391 h 2151417"/>
              <a:gd name="connsiteX5" fmla="*/ 4307841 w 12192000"/>
              <a:gd name="connsiteY5" fmla="*/ 2151417 h 2151417"/>
              <a:gd name="connsiteX6" fmla="*/ 0 w 12192000"/>
              <a:gd name="connsiteY6" fmla="*/ 2151417 h 2151417"/>
              <a:gd name="connsiteX7" fmla="*/ 0 w 12192000"/>
              <a:gd name="connsiteY7" fmla="*/ 0 h 215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51417">
                <a:moveTo>
                  <a:pt x="0" y="0"/>
                </a:moveTo>
                <a:lnTo>
                  <a:pt x="12192000" y="0"/>
                </a:lnTo>
                <a:lnTo>
                  <a:pt x="12192000" y="1813560"/>
                </a:lnTo>
                <a:lnTo>
                  <a:pt x="4619672" y="1813560"/>
                </a:lnTo>
                <a:cubicBezTo>
                  <a:pt x="4447452" y="1813560"/>
                  <a:pt x="4307841" y="1953171"/>
                  <a:pt x="4307841" y="2125391"/>
                </a:cubicBezTo>
                <a:lnTo>
                  <a:pt x="4307841" y="2151417"/>
                </a:lnTo>
                <a:lnTo>
                  <a:pt x="0" y="21514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B6C96E3-B02C-43AF-E658-428651FA4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6043852" y="370871"/>
            <a:ext cx="4584831" cy="7711465"/>
          </a:xfrm>
          <a:prstGeom prst="round2SameRect">
            <a:avLst>
              <a:gd name="adj1" fmla="val 4036"/>
              <a:gd name="adj2" fmla="val 0"/>
            </a:avLst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Picture Placeholder 56">
            <a:extLst>
              <a:ext uri="{FF2B5EF4-FFF2-40B4-BE49-F238E27FC236}">
                <a16:creationId xmlns:a16="http://schemas.microsoft.com/office/drawing/2014/main" id="{CCCF1159-71BD-D20F-FE78-8963CB64A5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68706" y="2111725"/>
            <a:ext cx="7516368" cy="4233672"/>
          </a:xfrm>
          <a:prstGeom prst="rect">
            <a:avLst/>
          </a:prstGeom>
          <a:solidFill>
            <a:schemeClr val="bg1"/>
          </a:solidFill>
        </p:spPr>
        <p:txBody>
          <a:bodyPr bIns="914400" anchor="ctr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on the icon to add Image</a:t>
            </a:r>
          </a:p>
        </p:txBody>
      </p:sp>
      <p:sp>
        <p:nvSpPr>
          <p:cNvPr id="27" name="Picture Placeholder 56">
            <a:extLst>
              <a:ext uri="{FF2B5EF4-FFF2-40B4-BE49-F238E27FC236}">
                <a16:creationId xmlns:a16="http://schemas.microsoft.com/office/drawing/2014/main" id="{E260874D-C856-B7DE-F08E-FC4D3EF7BCE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916944" y="293237"/>
            <a:ext cx="927394" cy="927392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Add icon/</a:t>
            </a:r>
            <a:br>
              <a:rPr lang="en-US"/>
            </a:br>
            <a:r>
              <a:rPr lang="en-US"/>
              <a:t>logo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DE11CF-9267-6F03-644E-1FA5AF7EC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0213087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3EED3B19-C935-EDE7-8D9F-3781025707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824865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45282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66 2.59259E-6 L -1.04167E-6 2.59259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66 -2.59259E-6 L -1.04167E-6 -2.5925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1"/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1"/>
      <p:bldP spid="10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1"/>
      <p:bldP spid="11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  <p:bldP spid="5" grpId="0" animBg="1"/>
      <p:bldP spid="7" grpId="0" animBg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Differenti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429D88A-22EB-011F-7ED7-060B15FEFB77}"/>
              </a:ext>
            </a:extLst>
          </p:cNvPr>
          <p:cNvSpPr/>
          <p:nvPr userDrawn="1"/>
        </p:nvSpPr>
        <p:spPr bwMode="auto">
          <a:xfrm>
            <a:off x="0" y="-1"/>
            <a:ext cx="12192000" cy="2151417"/>
          </a:xfrm>
          <a:custGeom>
            <a:avLst/>
            <a:gdLst>
              <a:gd name="connsiteX0" fmla="*/ 0 w 12192000"/>
              <a:gd name="connsiteY0" fmla="*/ 0 h 2151417"/>
              <a:gd name="connsiteX1" fmla="*/ 12192000 w 12192000"/>
              <a:gd name="connsiteY1" fmla="*/ 0 h 2151417"/>
              <a:gd name="connsiteX2" fmla="*/ 12192000 w 12192000"/>
              <a:gd name="connsiteY2" fmla="*/ 1813560 h 2151417"/>
              <a:gd name="connsiteX3" fmla="*/ 4619672 w 12192000"/>
              <a:gd name="connsiteY3" fmla="*/ 1813560 h 2151417"/>
              <a:gd name="connsiteX4" fmla="*/ 4307841 w 12192000"/>
              <a:gd name="connsiteY4" fmla="*/ 2125391 h 2151417"/>
              <a:gd name="connsiteX5" fmla="*/ 4307841 w 12192000"/>
              <a:gd name="connsiteY5" fmla="*/ 2151417 h 2151417"/>
              <a:gd name="connsiteX6" fmla="*/ 0 w 12192000"/>
              <a:gd name="connsiteY6" fmla="*/ 2151417 h 2151417"/>
              <a:gd name="connsiteX7" fmla="*/ 0 w 12192000"/>
              <a:gd name="connsiteY7" fmla="*/ 0 h 215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51417">
                <a:moveTo>
                  <a:pt x="0" y="0"/>
                </a:moveTo>
                <a:lnTo>
                  <a:pt x="12192000" y="0"/>
                </a:lnTo>
                <a:lnTo>
                  <a:pt x="12192000" y="1813560"/>
                </a:lnTo>
                <a:lnTo>
                  <a:pt x="4619672" y="1813560"/>
                </a:lnTo>
                <a:cubicBezTo>
                  <a:pt x="4447452" y="1813560"/>
                  <a:pt x="4307841" y="1953171"/>
                  <a:pt x="4307841" y="2125391"/>
                </a:cubicBezTo>
                <a:lnTo>
                  <a:pt x="4307841" y="2151417"/>
                </a:lnTo>
                <a:lnTo>
                  <a:pt x="0" y="21514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0049257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B6C96E3-B02C-43AF-E658-428651FA4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6043852" y="370871"/>
            <a:ext cx="4584831" cy="7711465"/>
          </a:xfrm>
          <a:prstGeom prst="round2SameRect">
            <a:avLst>
              <a:gd name="adj1" fmla="val 4036"/>
              <a:gd name="adj2" fmla="val 0"/>
            </a:avLst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Picture Placeholder 56">
            <a:extLst>
              <a:ext uri="{FF2B5EF4-FFF2-40B4-BE49-F238E27FC236}">
                <a16:creationId xmlns:a16="http://schemas.microsoft.com/office/drawing/2014/main" id="{CCCF1159-71BD-D20F-FE78-8963CB64A5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68706" y="2111725"/>
            <a:ext cx="7516368" cy="4233672"/>
          </a:xfrm>
          <a:prstGeom prst="rect">
            <a:avLst/>
          </a:prstGeom>
          <a:solidFill>
            <a:schemeClr val="bg1"/>
          </a:solidFill>
        </p:spPr>
        <p:txBody>
          <a:bodyPr bIns="914400" anchor="ctr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on the icon to add Image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3477E80-CAE1-DD42-1452-AC0602594C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8263" y="2248382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921799A4-6F69-314E-AB6C-21AF439311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8263" y="3370394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9937B16B-15DB-F73E-EE36-B1B53A27B63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8263" y="449240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16DC85F3-18EB-D068-EC58-7955B00F08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8263" y="561441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7" name="Picture Placeholder 56">
            <a:extLst>
              <a:ext uri="{FF2B5EF4-FFF2-40B4-BE49-F238E27FC236}">
                <a16:creationId xmlns:a16="http://schemas.microsoft.com/office/drawing/2014/main" id="{E260874D-C856-B7DE-F08E-FC4D3EF7BCE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916944" y="293237"/>
            <a:ext cx="927394" cy="927392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Add icon/</a:t>
            </a:r>
            <a:br>
              <a:rPr lang="en-US"/>
            </a:br>
            <a:r>
              <a:rPr lang="en-US"/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40637619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66 2.59259E-6 L -1.04167E-6 2.59259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66 -2.59259E-6 L -1.04167E-6 -2.5925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966 4.07407E-6 L -1.04167E-6 4.07407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1"/>
      <p:bldP spid="23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1"/>
      <p:bldP spid="24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1"/>
      <p:bldP spid="25" grpId="0">
        <p:tmplLst>
          <p:tmpl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Scree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D1DFA42-D058-78B6-F8BB-CC21A3B6DBBF}"/>
              </a:ext>
            </a:extLst>
          </p:cNvPr>
          <p:cNvSpPr/>
          <p:nvPr userDrawn="1"/>
        </p:nvSpPr>
        <p:spPr bwMode="auto">
          <a:xfrm>
            <a:off x="0" y="-1"/>
            <a:ext cx="12192000" cy="6858000"/>
          </a:xfrm>
          <a:custGeom>
            <a:avLst/>
            <a:gdLst>
              <a:gd name="connsiteX0" fmla="*/ 1 w 12192000"/>
              <a:gd name="connsiteY0" fmla="*/ 2204720 h 6858000"/>
              <a:gd name="connsiteX1" fmla="*/ 1 w 12192000"/>
              <a:gd name="connsiteY1" fmla="*/ 6857996 h 6858000"/>
              <a:gd name="connsiteX2" fmla="*/ 7965440 w 12192000"/>
              <a:gd name="connsiteY2" fmla="*/ 6857996 h 6858000"/>
              <a:gd name="connsiteX3" fmla="*/ 7965440 w 12192000"/>
              <a:gd name="connsiteY3" fmla="*/ 2398855 h 6858000"/>
              <a:gd name="connsiteX4" fmla="*/ 7771305 w 12192000"/>
              <a:gd name="connsiteY4" fmla="*/ 2204720 h 6858000"/>
              <a:gd name="connsiteX5" fmla="*/ 0 w 12192000"/>
              <a:gd name="connsiteY5" fmla="*/ 0 h 6858000"/>
              <a:gd name="connsiteX6" fmla="*/ 81534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8153400 w 12192000"/>
              <a:gd name="connsiteY9" fmla="*/ 6858000 h 6858000"/>
              <a:gd name="connsiteX10" fmla="*/ 0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1" y="2204720"/>
                </a:moveTo>
                <a:lnTo>
                  <a:pt x="1" y="6857996"/>
                </a:lnTo>
                <a:lnTo>
                  <a:pt x="7965440" y="6857996"/>
                </a:lnTo>
                <a:lnTo>
                  <a:pt x="7965440" y="2398855"/>
                </a:lnTo>
                <a:cubicBezTo>
                  <a:pt x="7965440" y="2291637"/>
                  <a:pt x="7878523" y="2204720"/>
                  <a:pt x="7771305" y="2204720"/>
                </a:cubicBezTo>
                <a:close/>
                <a:moveTo>
                  <a:pt x="0" y="0"/>
                </a:moveTo>
                <a:lnTo>
                  <a:pt x="81534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8153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sx="102000" sy="102000" algn="ctr" rotWithShape="0">
              <a:schemeClr val="tx1">
                <a:alpha val="2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A4BEBF2-68E8-9F0C-C6A7-57CEFFDF4719}"/>
              </a:ext>
            </a:extLst>
          </p:cNvPr>
          <p:cNvSpPr/>
          <p:nvPr userDrawn="1"/>
        </p:nvSpPr>
        <p:spPr bwMode="auto">
          <a:xfrm>
            <a:off x="0" y="0"/>
            <a:ext cx="12192000" cy="2610460"/>
          </a:xfrm>
          <a:custGeom>
            <a:avLst/>
            <a:gdLst>
              <a:gd name="connsiteX0" fmla="*/ 0 w 12192000"/>
              <a:gd name="connsiteY0" fmla="*/ 0 h 2610460"/>
              <a:gd name="connsiteX1" fmla="*/ 12192000 w 12192000"/>
              <a:gd name="connsiteY1" fmla="*/ 0 h 2610460"/>
              <a:gd name="connsiteX2" fmla="*/ 12192000 w 12192000"/>
              <a:gd name="connsiteY2" fmla="*/ 2610460 h 2610460"/>
              <a:gd name="connsiteX3" fmla="*/ 7965440 w 12192000"/>
              <a:gd name="connsiteY3" fmla="*/ 2610460 h 2610460"/>
              <a:gd name="connsiteX4" fmla="*/ 7965440 w 12192000"/>
              <a:gd name="connsiteY4" fmla="*/ 2436042 h 2610460"/>
              <a:gd name="connsiteX5" fmla="*/ 7731578 w 12192000"/>
              <a:gd name="connsiteY5" fmla="*/ 2202180 h 2610460"/>
              <a:gd name="connsiteX6" fmla="*/ 1 w 12192000"/>
              <a:gd name="connsiteY6" fmla="*/ 2202180 h 2610460"/>
              <a:gd name="connsiteX7" fmla="*/ 1 w 12192000"/>
              <a:gd name="connsiteY7" fmla="*/ 2610460 h 2610460"/>
              <a:gd name="connsiteX8" fmla="*/ 0 w 12192000"/>
              <a:gd name="connsiteY8" fmla="*/ 2610460 h 2610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610460">
                <a:moveTo>
                  <a:pt x="0" y="0"/>
                </a:moveTo>
                <a:lnTo>
                  <a:pt x="12192000" y="0"/>
                </a:lnTo>
                <a:lnTo>
                  <a:pt x="12192000" y="2610460"/>
                </a:lnTo>
                <a:lnTo>
                  <a:pt x="7965440" y="2610460"/>
                </a:lnTo>
                <a:lnTo>
                  <a:pt x="7965440" y="2436042"/>
                </a:lnTo>
                <a:cubicBezTo>
                  <a:pt x="7965440" y="2306884"/>
                  <a:pt x="7860736" y="2202180"/>
                  <a:pt x="7731578" y="2202180"/>
                </a:cubicBezTo>
                <a:lnTo>
                  <a:pt x="1" y="2202180"/>
                </a:lnTo>
                <a:lnTo>
                  <a:pt x="1" y="2610460"/>
                </a:lnTo>
                <a:lnTo>
                  <a:pt x="0" y="26104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C13EC120-D262-139D-DB70-6DC1B67B3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 flipH="1">
            <a:off x="1650999" y="716278"/>
            <a:ext cx="4490723" cy="7792720"/>
          </a:xfrm>
          <a:prstGeom prst="round1Rect">
            <a:avLst>
              <a:gd name="adj" fmla="val 394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1F94872B-5B1A-EB54-4008-468F16FAF2E4}"/>
              </a:ext>
            </a:extLst>
          </p:cNvPr>
          <p:cNvSpPr/>
          <p:nvPr userDrawn="1"/>
        </p:nvSpPr>
        <p:spPr bwMode="auto">
          <a:xfrm rot="10800000">
            <a:off x="293687" y="-1"/>
            <a:ext cx="1249362" cy="191023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4E4E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BDA439A-FD63-4563-8EEF-7F05ACFD010F}"/>
              </a:ext>
            </a:extLst>
          </p:cNvPr>
          <p:cNvSpPr/>
          <p:nvPr userDrawn="1"/>
        </p:nvSpPr>
        <p:spPr bwMode="auto">
          <a:xfrm>
            <a:off x="413224" y="780450"/>
            <a:ext cx="1010286" cy="1010286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36735" y="731595"/>
            <a:ext cx="9770048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FE3B4FE-D208-9C2E-578F-0187912D69C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6560" y="-1"/>
            <a:ext cx="963616" cy="892471"/>
          </a:xfrm>
          <a:custGeom>
            <a:avLst/>
            <a:gdLst>
              <a:gd name="connsiteX0" fmla="*/ 0 w 963616"/>
              <a:gd name="connsiteY0" fmla="*/ 0 h 892471"/>
              <a:gd name="connsiteX1" fmla="*/ 963616 w 963616"/>
              <a:gd name="connsiteY1" fmla="*/ 0 h 892471"/>
              <a:gd name="connsiteX2" fmla="*/ 963616 w 963616"/>
              <a:gd name="connsiteY2" fmla="*/ 892471 h 892471"/>
              <a:gd name="connsiteX3" fmla="*/ 923523 w 963616"/>
              <a:gd name="connsiteY3" fmla="*/ 843878 h 892471"/>
              <a:gd name="connsiteX4" fmla="*/ 481807 w 963616"/>
              <a:gd name="connsiteY4" fmla="*/ 660913 h 892471"/>
              <a:gd name="connsiteX5" fmla="*/ 40091 w 963616"/>
              <a:gd name="connsiteY5" fmla="*/ 843878 h 892471"/>
              <a:gd name="connsiteX6" fmla="*/ 0 w 963616"/>
              <a:gd name="connsiteY6" fmla="*/ 892468 h 8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616" h="892471">
                <a:moveTo>
                  <a:pt x="0" y="0"/>
                </a:moveTo>
                <a:lnTo>
                  <a:pt x="963616" y="0"/>
                </a:lnTo>
                <a:lnTo>
                  <a:pt x="963616" y="892471"/>
                </a:lnTo>
                <a:lnTo>
                  <a:pt x="923523" y="843878"/>
                </a:lnTo>
                <a:cubicBezTo>
                  <a:pt x="810478" y="730833"/>
                  <a:pt x="654308" y="660913"/>
                  <a:pt x="481807" y="660913"/>
                </a:cubicBezTo>
                <a:cubicBezTo>
                  <a:pt x="309306" y="660913"/>
                  <a:pt x="153136" y="730833"/>
                  <a:pt x="40091" y="843878"/>
                </a:cubicBezTo>
                <a:lnTo>
                  <a:pt x="0" y="89246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91440">
            <a:noAutofit/>
          </a:bodyPr>
          <a:lstStyle>
            <a:lvl1pPr marL="0" indent="0" algn="ctr">
              <a:buNone/>
              <a:defRPr kumimoji="0" lang="en-US" sz="2400" b="1" i="0" u="none" strike="noStrike" kern="0" cap="all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NEW</a:t>
            </a:r>
          </a:p>
        </p:txBody>
      </p:sp>
      <p:sp>
        <p:nvSpPr>
          <p:cNvPr id="23" name="Picture Placeholder 56">
            <a:extLst>
              <a:ext uri="{FF2B5EF4-FFF2-40B4-BE49-F238E27FC236}">
                <a16:creationId xmlns:a16="http://schemas.microsoft.com/office/drawing/2014/main" id="{2F7848A5-D4DF-727B-AC27-6B3F24B6C4E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3222" y="780450"/>
            <a:ext cx="1010287" cy="1010287"/>
          </a:xfrm>
          <a:prstGeom prst="ellipse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100">
                <a:latin typeface="+mj-lt"/>
              </a:defRPr>
            </a:lvl1pPr>
          </a:lstStyle>
          <a:p>
            <a:r>
              <a:rPr lang="en-US"/>
              <a:t>Product Logo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B2FE68DC-314D-7B0B-1425-10D93CFE74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00718" y="2954878"/>
            <a:ext cx="3310128" cy="331415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5" name="Picture Placeholder 56">
            <a:extLst>
              <a:ext uri="{FF2B5EF4-FFF2-40B4-BE49-F238E27FC236}">
                <a16:creationId xmlns:a16="http://schemas.microsoft.com/office/drawing/2014/main" id="{81B5CAC0-347D-D423-878E-E7325C9824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06040"/>
            <a:ext cx="7562088" cy="425196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42932832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24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creen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F3D7B-1BC4-E114-E44D-072C61AD3FED}"/>
              </a:ext>
            </a:extLst>
          </p:cNvPr>
          <p:cNvSpPr/>
          <p:nvPr userDrawn="1"/>
        </p:nvSpPr>
        <p:spPr bwMode="auto">
          <a:xfrm>
            <a:off x="0" y="0"/>
            <a:ext cx="12192000" cy="30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36A4F99-F341-DF50-80CE-F261B53E446B}"/>
              </a:ext>
            </a:extLst>
          </p:cNvPr>
          <p:cNvSpPr/>
          <p:nvPr userDrawn="1"/>
        </p:nvSpPr>
        <p:spPr bwMode="auto">
          <a:xfrm>
            <a:off x="4181475" y="2703513"/>
            <a:ext cx="114646" cy="243284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6288643-B48D-1CEE-A40E-7E07616C0D2D}"/>
              </a:ext>
            </a:extLst>
          </p:cNvPr>
          <p:cNvSpPr/>
          <p:nvPr userDrawn="1"/>
        </p:nvSpPr>
        <p:spPr bwMode="auto">
          <a:xfrm>
            <a:off x="7899059" y="2703513"/>
            <a:ext cx="114646" cy="243284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40B6E9E-FEAA-DAB2-3414-CD4D3AC135ED}"/>
              </a:ext>
            </a:extLst>
          </p:cNvPr>
          <p:cNvSpPr/>
          <p:nvPr userDrawn="1"/>
        </p:nvSpPr>
        <p:spPr bwMode="auto">
          <a:xfrm rot="16200000">
            <a:off x="8698942" y="690007"/>
            <a:ext cx="2229469" cy="3591422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6EEC7E33-4A50-440B-DFEF-F40BBD5D0B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2791" y="3665219"/>
            <a:ext cx="3368881" cy="307777"/>
          </a:xfrm>
        </p:spPr>
        <p:txBody>
          <a:bodyPr anchor="t"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93" name="Text Placeholder 92">
            <a:extLst>
              <a:ext uri="{FF2B5EF4-FFF2-40B4-BE49-F238E27FC236}">
                <a16:creationId xmlns:a16="http://schemas.microsoft.com/office/drawing/2014/main" id="{BBF39F04-BAEF-085D-9E35-75F0F4DE39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94155" y="3665219"/>
            <a:ext cx="3443410" cy="382905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95" name="Text Placeholder 94">
            <a:extLst>
              <a:ext uri="{FF2B5EF4-FFF2-40B4-BE49-F238E27FC236}">
                <a16:creationId xmlns:a16="http://schemas.microsoft.com/office/drawing/2014/main" id="{397D4455-F581-7C3A-5390-03E7BA70B4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9093" y="3665219"/>
            <a:ext cx="3390116" cy="382905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rgbClr val="0078D4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B63800A0-A7A9-B0CC-405A-3275959E85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791" y="4146517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3ECA340A-6DEC-B917-980A-E3DBCB4C0F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94155" y="4146517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BFDAA7AC-C0C8-BA21-8452-454E77EB15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39093" y="4146516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2" name="Slide Zoom 41">
                <a:extLst>
                  <a:ext uri="{FF2B5EF4-FFF2-40B4-BE49-F238E27FC236}">
                    <a16:creationId xmlns:a16="http://schemas.microsoft.com/office/drawing/2014/main" id="{29BC9AE0-4E4D-1216-579A-F3BE85773AE2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724069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6" cId="658539043">
                    <pslz:zmPr id="{F9C9E222-E46E-42BE-81BF-0089E53DD17D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2" name="Slide Zoom 41">
                <a:extLst>
                  <a:ext uri="{FF2B5EF4-FFF2-40B4-BE49-F238E27FC236}">
                    <a16:creationId xmlns:a16="http://schemas.microsoft.com/office/drawing/2014/main" id="{29BC9AE0-4E4D-1216-579A-F3BE85773A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4069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3" name="Slide Zoom 42">
                <a:extLst>
                  <a:ext uri="{FF2B5EF4-FFF2-40B4-BE49-F238E27FC236}">
                    <a16:creationId xmlns:a16="http://schemas.microsoft.com/office/drawing/2014/main" id="{CA3698A5-9779-F0CC-BF2F-8A08BC466AA1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4511625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8" cId="1631586915">
                    <pslz:zmPr id="{7E544481-FBD8-4AA0-9C61-9349447BE0AA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3" name="Slide Zoom 42">
                <a:extLst>
                  <a:ext uri="{FF2B5EF4-FFF2-40B4-BE49-F238E27FC236}">
                    <a16:creationId xmlns:a16="http://schemas.microsoft.com/office/drawing/2014/main" id="{CA3698A5-9779-F0CC-BF2F-8A08BC466AA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11625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4" name="Slide Zoom 43">
                <a:extLst>
                  <a:ext uri="{FF2B5EF4-FFF2-40B4-BE49-F238E27FC236}">
                    <a16:creationId xmlns:a16="http://schemas.microsoft.com/office/drawing/2014/main" id="{C14B3C69-9942-78D0-3AC5-5FAD6F5A1516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8299181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9" cId="166691253">
                    <pslz:zmPr id="{CA650E4E-AC93-4C42-A422-75278447703D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4" name="Slide Zoom 43">
                <a:extLst>
                  <a:ext uri="{FF2B5EF4-FFF2-40B4-BE49-F238E27FC236}">
                    <a16:creationId xmlns:a16="http://schemas.microsoft.com/office/drawing/2014/main" id="{C14B3C69-9942-78D0-3AC5-5FAD6F5A15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9181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5A62B3E-CCC8-77E8-8F43-CA265F874D97}"/>
              </a:ext>
            </a:extLst>
          </p:cNvPr>
          <p:cNvSpPr/>
          <p:nvPr/>
        </p:nvSpPr>
        <p:spPr bwMode="auto">
          <a:xfrm rot="16200000">
            <a:off x="4984354" y="690004"/>
            <a:ext cx="2229468" cy="3591423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F3A529F-CFF1-EF3D-35BC-1884977574C4}"/>
              </a:ext>
            </a:extLst>
          </p:cNvPr>
          <p:cNvSpPr/>
          <p:nvPr/>
        </p:nvSpPr>
        <p:spPr bwMode="auto">
          <a:xfrm rot="16200000">
            <a:off x="5070821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9" name="Media Placeholder 78">
            <a:extLst>
              <a:ext uri="{FF2B5EF4-FFF2-40B4-BE49-F238E27FC236}">
                <a16:creationId xmlns:a16="http://schemas.microsoft.com/office/drawing/2014/main" id="{457FB580-F66B-5A2B-3F23-02CA5D77AE95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4512047" y="1588339"/>
            <a:ext cx="3171370" cy="17862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DF54847-958F-DC6F-5318-4A8AFF8FD08A}"/>
              </a:ext>
            </a:extLst>
          </p:cNvPr>
          <p:cNvSpPr/>
          <p:nvPr/>
        </p:nvSpPr>
        <p:spPr bwMode="auto">
          <a:xfrm rot="16200000">
            <a:off x="8785411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2" name="Media Placeholder 81">
            <a:extLst>
              <a:ext uri="{FF2B5EF4-FFF2-40B4-BE49-F238E27FC236}">
                <a16:creationId xmlns:a16="http://schemas.microsoft.com/office/drawing/2014/main" id="{B305445E-9369-8BB1-91B2-1BC5080F0D65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225820" y="1587289"/>
            <a:ext cx="3167094" cy="17903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3ABE8925-54D0-8ABB-BC29-F0839AC5378D}"/>
              </a:ext>
            </a:extLst>
          </p:cNvPr>
          <p:cNvSpPr/>
          <p:nvPr/>
        </p:nvSpPr>
        <p:spPr bwMode="auto">
          <a:xfrm rot="16200000">
            <a:off x="1269763" y="690006"/>
            <a:ext cx="2229469" cy="3591423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2D0A289-6ED5-0C5D-1256-A4B2E662C9AC}"/>
              </a:ext>
            </a:extLst>
          </p:cNvPr>
          <p:cNvSpPr/>
          <p:nvPr/>
        </p:nvSpPr>
        <p:spPr bwMode="auto">
          <a:xfrm rot="16200000">
            <a:off x="1356230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6" name="Media Placeholder 75">
            <a:extLst>
              <a:ext uri="{FF2B5EF4-FFF2-40B4-BE49-F238E27FC236}">
                <a16:creationId xmlns:a16="http://schemas.microsoft.com/office/drawing/2014/main" id="{9AB7F340-92EA-7527-E247-13C41522CB66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798856" y="1588138"/>
            <a:ext cx="3172832" cy="17686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61" name="Arrow: U-Turn 60">
            <a:extLst>
              <a:ext uri="{FF2B5EF4-FFF2-40B4-BE49-F238E27FC236}">
                <a16:creationId xmlns:a16="http://schemas.microsoft.com/office/drawing/2014/main" id="{CA0CA29D-C88E-E858-8EA4-54B7CFABFDBB}"/>
              </a:ext>
            </a:extLst>
          </p:cNvPr>
          <p:cNvSpPr/>
          <p:nvPr/>
        </p:nvSpPr>
        <p:spPr bwMode="auto">
          <a:xfrm>
            <a:off x="585787" y="1364856"/>
            <a:ext cx="3595687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2" name="Arrow: U-Turn 61">
            <a:extLst>
              <a:ext uri="{FF2B5EF4-FFF2-40B4-BE49-F238E27FC236}">
                <a16:creationId xmlns:a16="http://schemas.microsoft.com/office/drawing/2014/main" id="{3E4AF707-B4FD-72D9-6A34-44358369E2EA}"/>
              </a:ext>
            </a:extLst>
          </p:cNvPr>
          <p:cNvSpPr/>
          <p:nvPr/>
        </p:nvSpPr>
        <p:spPr bwMode="auto">
          <a:xfrm rot="10800000">
            <a:off x="4180628" y="2206625"/>
            <a:ext cx="114647" cy="2929730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4" name="Arrow: U-Turn 63">
            <a:extLst>
              <a:ext uri="{FF2B5EF4-FFF2-40B4-BE49-F238E27FC236}">
                <a16:creationId xmlns:a16="http://schemas.microsoft.com/office/drawing/2014/main" id="{8DCD523F-E8CA-F239-6FE0-52F6C93C742B}"/>
              </a:ext>
            </a:extLst>
          </p:cNvPr>
          <p:cNvSpPr/>
          <p:nvPr/>
        </p:nvSpPr>
        <p:spPr bwMode="auto">
          <a:xfrm>
            <a:off x="4295276" y="1364856"/>
            <a:ext cx="3599524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5" name="Arrow: U-Turn 64">
            <a:extLst>
              <a:ext uri="{FF2B5EF4-FFF2-40B4-BE49-F238E27FC236}">
                <a16:creationId xmlns:a16="http://schemas.microsoft.com/office/drawing/2014/main" id="{8367E8C1-A35D-8E6B-71E1-5942A87AFB0F}"/>
              </a:ext>
            </a:extLst>
          </p:cNvPr>
          <p:cNvSpPr/>
          <p:nvPr/>
        </p:nvSpPr>
        <p:spPr bwMode="auto">
          <a:xfrm rot="10800000">
            <a:off x="7899058" y="2206625"/>
            <a:ext cx="114647" cy="2929730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6" name="Arrow: U-Turn 65">
            <a:extLst>
              <a:ext uri="{FF2B5EF4-FFF2-40B4-BE49-F238E27FC236}">
                <a16:creationId xmlns:a16="http://schemas.microsoft.com/office/drawing/2014/main" id="{E9E0CD78-F353-1FB4-2F3D-43015CC58D57}"/>
              </a:ext>
            </a:extLst>
          </p:cNvPr>
          <p:cNvSpPr/>
          <p:nvPr/>
        </p:nvSpPr>
        <p:spPr bwMode="auto">
          <a:xfrm>
            <a:off x="8013705" y="1364856"/>
            <a:ext cx="3599524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2F918174-3ECF-8E0F-9EC5-6899ADC39CD5}"/>
              </a:ext>
            </a:extLst>
          </p:cNvPr>
          <p:cNvSpPr/>
          <p:nvPr/>
        </p:nvSpPr>
        <p:spPr bwMode="auto">
          <a:xfrm>
            <a:off x="11577638" y="2871789"/>
            <a:ext cx="176212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Arrow: Bent 69">
            <a:extLst>
              <a:ext uri="{FF2B5EF4-FFF2-40B4-BE49-F238E27FC236}">
                <a16:creationId xmlns:a16="http://schemas.microsoft.com/office/drawing/2014/main" id="{12281D7F-A24A-F238-8CD4-18C53E8C9854}"/>
              </a:ext>
            </a:extLst>
          </p:cNvPr>
          <p:cNvSpPr/>
          <p:nvPr/>
        </p:nvSpPr>
        <p:spPr bwMode="auto">
          <a:xfrm rot="10800000" flipH="1">
            <a:off x="11613229" y="2246050"/>
            <a:ext cx="585787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07F50652-835F-3081-B751-E38667398C22}"/>
              </a:ext>
            </a:extLst>
          </p:cNvPr>
          <p:cNvSpPr/>
          <p:nvPr/>
        </p:nvSpPr>
        <p:spPr bwMode="auto">
          <a:xfrm flipH="1">
            <a:off x="442912" y="2871789"/>
            <a:ext cx="176212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3" name="Arrow: Bent 72">
            <a:extLst>
              <a:ext uri="{FF2B5EF4-FFF2-40B4-BE49-F238E27FC236}">
                <a16:creationId xmlns:a16="http://schemas.microsoft.com/office/drawing/2014/main" id="{E94895A6-A139-7521-26C6-B1655083251D}"/>
              </a:ext>
            </a:extLst>
          </p:cNvPr>
          <p:cNvSpPr/>
          <p:nvPr/>
        </p:nvSpPr>
        <p:spPr bwMode="auto">
          <a:xfrm rot="10800000">
            <a:off x="1" y="2246050"/>
            <a:ext cx="585787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itle 59">
            <a:extLst>
              <a:ext uri="{FF2B5EF4-FFF2-40B4-BE49-F238E27FC236}">
                <a16:creationId xmlns:a16="http://schemas.microsoft.com/office/drawing/2014/main" id="{59641B11-4B97-D963-19A2-D81441F13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388563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Screen Colum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C503D5B-C056-3F4D-8C12-A6E6EBC59339}"/>
              </a:ext>
            </a:extLst>
          </p:cNvPr>
          <p:cNvSpPr/>
          <p:nvPr userDrawn="1"/>
        </p:nvSpPr>
        <p:spPr bwMode="auto">
          <a:xfrm>
            <a:off x="-2" y="5165004"/>
            <a:ext cx="12192002" cy="1400896"/>
          </a:xfrm>
          <a:custGeom>
            <a:avLst/>
            <a:gdLst>
              <a:gd name="connsiteX0" fmla="*/ 36675 w 12192002"/>
              <a:gd name="connsiteY0" fmla="*/ 0 h 1400896"/>
              <a:gd name="connsiteX1" fmla="*/ 6011679 w 12192002"/>
              <a:gd name="connsiteY1" fmla="*/ 0 h 1400896"/>
              <a:gd name="connsiteX2" fmla="*/ 6011678 w 12192002"/>
              <a:gd name="connsiteY2" fmla="*/ 1019712 h 1400896"/>
              <a:gd name="connsiteX3" fmla="*/ 6096001 w 12192002"/>
              <a:gd name="connsiteY3" fmla="*/ 1104035 h 1400896"/>
              <a:gd name="connsiteX4" fmla="*/ 6180324 w 12192002"/>
              <a:gd name="connsiteY4" fmla="*/ 1019712 h 1400896"/>
              <a:gd name="connsiteX5" fmla="*/ 6180324 w 12192002"/>
              <a:gd name="connsiteY5" fmla="*/ 0 h 1400896"/>
              <a:gd name="connsiteX6" fmla="*/ 12155327 w 12192002"/>
              <a:gd name="connsiteY6" fmla="*/ 0 h 1400896"/>
              <a:gd name="connsiteX7" fmla="*/ 12192002 w 12192002"/>
              <a:gd name="connsiteY7" fmla="*/ 36675 h 1400896"/>
              <a:gd name="connsiteX8" fmla="*/ 12192002 w 12192002"/>
              <a:gd name="connsiteY8" fmla="*/ 1364221 h 1400896"/>
              <a:gd name="connsiteX9" fmla="*/ 12155327 w 12192002"/>
              <a:gd name="connsiteY9" fmla="*/ 1400896 h 1400896"/>
              <a:gd name="connsiteX10" fmla="*/ 36675 w 12192002"/>
              <a:gd name="connsiteY10" fmla="*/ 1400896 h 1400896"/>
              <a:gd name="connsiteX11" fmla="*/ 0 w 12192002"/>
              <a:gd name="connsiteY11" fmla="*/ 1364221 h 1400896"/>
              <a:gd name="connsiteX12" fmla="*/ 0 w 12192002"/>
              <a:gd name="connsiteY12" fmla="*/ 36675 h 1400896"/>
              <a:gd name="connsiteX13" fmla="*/ 36675 w 12192002"/>
              <a:gd name="connsiteY13" fmla="*/ 0 h 140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2" h="1400896">
                <a:moveTo>
                  <a:pt x="36675" y="0"/>
                </a:moveTo>
                <a:lnTo>
                  <a:pt x="6011679" y="0"/>
                </a:lnTo>
                <a:lnTo>
                  <a:pt x="6011678" y="1019712"/>
                </a:lnTo>
                <a:cubicBezTo>
                  <a:pt x="6011678" y="1066282"/>
                  <a:pt x="6049431" y="1104035"/>
                  <a:pt x="6096001" y="1104035"/>
                </a:cubicBezTo>
                <a:cubicBezTo>
                  <a:pt x="6142571" y="1104035"/>
                  <a:pt x="6180324" y="1066282"/>
                  <a:pt x="6180324" y="1019712"/>
                </a:cubicBezTo>
                <a:lnTo>
                  <a:pt x="6180324" y="0"/>
                </a:lnTo>
                <a:lnTo>
                  <a:pt x="12155327" y="0"/>
                </a:lnTo>
                <a:cubicBezTo>
                  <a:pt x="12175582" y="0"/>
                  <a:pt x="12192002" y="16420"/>
                  <a:pt x="12192002" y="36675"/>
                </a:cubicBezTo>
                <a:lnTo>
                  <a:pt x="12192002" y="1364221"/>
                </a:lnTo>
                <a:cubicBezTo>
                  <a:pt x="12192002" y="1384476"/>
                  <a:pt x="12175582" y="1400896"/>
                  <a:pt x="12155327" y="1400896"/>
                </a:cubicBezTo>
                <a:lnTo>
                  <a:pt x="36675" y="1400896"/>
                </a:lnTo>
                <a:cubicBezTo>
                  <a:pt x="16420" y="1400896"/>
                  <a:pt x="0" y="1384476"/>
                  <a:pt x="0" y="1364221"/>
                </a:cubicBezTo>
                <a:lnTo>
                  <a:pt x="0" y="36675"/>
                </a:lnTo>
                <a:cubicBezTo>
                  <a:pt x="0" y="16420"/>
                  <a:pt x="16420" y="0"/>
                  <a:pt x="36675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2A26A5-C5B7-9562-3265-D5087C9E26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220" y="4627731"/>
            <a:ext cx="4885739" cy="1442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D0F005-167D-F1EC-2537-88AA08FC33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3043" y="4627731"/>
            <a:ext cx="4885739" cy="144214"/>
          </a:xfrm>
          <a:prstGeom prst="rect">
            <a:avLst/>
          </a:prstGeom>
        </p:spPr>
      </p:pic>
      <p:sp>
        <p:nvSpPr>
          <p:cNvPr id="6" name="Arrow: Bent 5">
            <a:extLst>
              <a:ext uri="{FF2B5EF4-FFF2-40B4-BE49-F238E27FC236}">
                <a16:creationId xmlns:a16="http://schemas.microsoft.com/office/drawing/2014/main" id="{73A992C2-080E-6BC6-2EEE-86D02AF8B24C}"/>
              </a:ext>
            </a:extLst>
          </p:cNvPr>
          <p:cNvSpPr/>
          <p:nvPr userDrawn="1"/>
        </p:nvSpPr>
        <p:spPr bwMode="auto">
          <a:xfrm rot="10800000" flipH="1">
            <a:off x="11437427" y="2594958"/>
            <a:ext cx="761589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4B9FDC-539F-2EEE-F143-7BFB9CC810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2" y="1144826"/>
            <a:ext cx="8482713" cy="307777"/>
          </a:xfr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8" name="Arrow: U-Turn 7">
            <a:extLst>
              <a:ext uri="{FF2B5EF4-FFF2-40B4-BE49-F238E27FC236}">
                <a16:creationId xmlns:a16="http://schemas.microsoft.com/office/drawing/2014/main" id="{4B1322C0-751D-8F41-7298-9EF7A4C4C411}"/>
              </a:ext>
            </a:extLst>
          </p:cNvPr>
          <p:cNvSpPr/>
          <p:nvPr userDrawn="1"/>
        </p:nvSpPr>
        <p:spPr bwMode="auto">
          <a:xfrm>
            <a:off x="753171" y="1553029"/>
            <a:ext cx="5257104" cy="1041931"/>
          </a:xfrm>
          <a:prstGeom prst="uturnArrow">
            <a:avLst>
              <a:gd name="adj1" fmla="val 25000"/>
              <a:gd name="adj2" fmla="val 0"/>
              <a:gd name="adj3" fmla="val 19236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Arrow: U-Turn 8">
            <a:extLst>
              <a:ext uri="{FF2B5EF4-FFF2-40B4-BE49-F238E27FC236}">
                <a16:creationId xmlns:a16="http://schemas.microsoft.com/office/drawing/2014/main" id="{1C583723-6C18-1A78-91E3-6AB24E6EF342}"/>
              </a:ext>
            </a:extLst>
          </p:cNvPr>
          <p:cNvSpPr/>
          <p:nvPr userDrawn="1"/>
        </p:nvSpPr>
        <p:spPr bwMode="auto">
          <a:xfrm>
            <a:off x="6180323" y="1553029"/>
            <a:ext cx="5257104" cy="1041931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0" name="Arrow: U-Turn 9">
            <a:extLst>
              <a:ext uri="{FF2B5EF4-FFF2-40B4-BE49-F238E27FC236}">
                <a16:creationId xmlns:a16="http://schemas.microsoft.com/office/drawing/2014/main" id="{CC42B478-A3FA-27DE-335C-505F828D8201}"/>
              </a:ext>
            </a:extLst>
          </p:cNvPr>
          <p:cNvSpPr/>
          <p:nvPr userDrawn="1"/>
        </p:nvSpPr>
        <p:spPr bwMode="auto">
          <a:xfrm rot="10800000">
            <a:off x="6011678" y="2594960"/>
            <a:ext cx="168645" cy="3674078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4B93334-9568-0436-0C62-F96A988B9810}"/>
              </a:ext>
            </a:extLst>
          </p:cNvPr>
          <p:cNvSpPr/>
          <p:nvPr userDrawn="1"/>
        </p:nvSpPr>
        <p:spPr bwMode="auto">
          <a:xfrm flipH="1">
            <a:off x="651522" y="3220700"/>
            <a:ext cx="259207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CD2F6184-4B99-BC6D-81C0-DD59B55A9266}"/>
              </a:ext>
            </a:extLst>
          </p:cNvPr>
          <p:cNvSpPr/>
          <p:nvPr userDrawn="1"/>
        </p:nvSpPr>
        <p:spPr bwMode="auto">
          <a:xfrm rot="10800000">
            <a:off x="-1" y="2594959"/>
            <a:ext cx="753171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45ED52-AA8A-6FF4-0232-BBEFB895C757}"/>
              </a:ext>
            </a:extLst>
          </p:cNvPr>
          <p:cNvSpPr/>
          <p:nvPr userDrawn="1"/>
        </p:nvSpPr>
        <p:spPr bwMode="auto">
          <a:xfrm rot="16200000">
            <a:off x="1907116" y="729872"/>
            <a:ext cx="2917948" cy="488573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0A1F5CF-B045-8CDD-AB83-B65FE422FE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93354" y="1905001"/>
            <a:ext cx="4545474" cy="25354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IN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88696BD-E384-83D3-D5D3-CB6FFEA7A748}"/>
              </a:ext>
            </a:extLst>
          </p:cNvPr>
          <p:cNvSpPr/>
          <p:nvPr userDrawn="1"/>
        </p:nvSpPr>
        <p:spPr bwMode="auto">
          <a:xfrm rot="16200000">
            <a:off x="7366938" y="729872"/>
            <a:ext cx="2917948" cy="488573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B4BB70CA-6620-A55E-B498-96C2127087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3176" y="1905001"/>
            <a:ext cx="4545474" cy="25354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IN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51535CA-E1D1-3CD0-5668-AE67CB02F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3220" y="4936676"/>
            <a:ext cx="4885739" cy="476071"/>
          </a:xfrm>
          <a:prstGeom prst="roundRect">
            <a:avLst>
              <a:gd name="adj" fmla="val 50000"/>
            </a:avLst>
          </a:prstGeom>
          <a:solidFill>
            <a:srgbClr val="C3E5FF"/>
          </a:solidFill>
        </p:spPr>
        <p:txBody>
          <a:bodyPr>
            <a:noAutofit/>
          </a:bodyPr>
          <a:lstStyle>
            <a:lvl1pPr marL="0" indent="0">
              <a:buNone/>
              <a:defRPr sz="1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87A9F164-2047-DE59-17C5-D47A9C7342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3043" y="4936676"/>
            <a:ext cx="4885739" cy="476071"/>
          </a:xfrm>
          <a:prstGeom prst="roundRect">
            <a:avLst>
              <a:gd name="adj" fmla="val 50000"/>
            </a:avLst>
          </a:prstGeom>
          <a:solidFill>
            <a:srgbClr val="C3E5FF"/>
          </a:solidFill>
        </p:spPr>
        <p:txBody>
          <a:bodyPr>
            <a:noAutofit/>
          </a:bodyPr>
          <a:lstStyle>
            <a:lvl1pPr marL="0" indent="0">
              <a:buNone/>
              <a:defRPr sz="1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542264D7-C22C-B9DA-3C06-57C89694D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7DD4ECA-BCFC-B294-8976-D41A0BE1ED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3220" y="5051601"/>
            <a:ext cx="4885739" cy="24622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10C69EF2-4E8A-FC3E-A51E-A36AA44391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3043" y="5051601"/>
            <a:ext cx="4885739" cy="24622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18958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/Analy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D99DE492-00BB-4DCC-8532-724F2F43C2B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73599" y="506558"/>
            <a:ext cx="6940296" cy="4608576"/>
          </a:xfr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Segoe UI" panose="020B0502040204020203" pitchFamily="34" charset="0"/>
              </a:defRPr>
            </a:lvl1pPr>
          </a:lstStyle>
          <a:p>
            <a:pPr marL="0" lvl="0" indent="0" defTabSz="914400"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25D53018-62A3-F2EE-45A8-F590DF3BC86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79439" y="1158240"/>
            <a:ext cx="3228222" cy="3779520"/>
          </a:xfrm>
          <a:solidFill>
            <a:schemeClr val="bg1">
              <a:lumMod val="95000"/>
            </a:schemeClr>
          </a:solidFill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Segoe UI"/>
                <a:cs typeface="Segoe UI"/>
              </a:defRPr>
            </a:lvl1pPr>
          </a:lstStyle>
          <a:p>
            <a:pPr marL="0" lvl="0" indent="0" defTabSz="928932" fontAlgn="base">
              <a:spcBef>
                <a:spcPct val="0"/>
              </a:spcBef>
              <a:spcAft>
                <a:spcPts val="1800"/>
              </a:spcAft>
              <a:buSzTx/>
              <a:buFont typeface="Arial" panose="020B0604020202020204" pitchFamily="34" charset="0"/>
              <a:buNone/>
            </a:pPr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3887098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3887098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322E8D49-B7D0-B59C-0FC9-4D76356D32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C79D948-D4DB-7608-9CFD-0F765DF26AE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71838" y="1158240"/>
            <a:ext cx="3228222" cy="3779520"/>
          </a:xfrm>
          <a:solidFill>
            <a:schemeClr val="bg1">
              <a:lumMod val="95000"/>
            </a:schemeClr>
          </a:solidFill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Segoe UI"/>
                <a:cs typeface="Segoe UI"/>
              </a:defRPr>
            </a:lvl1pPr>
          </a:lstStyle>
          <a:p>
            <a:pPr marL="0" lvl="0" indent="0" defTabSz="928932" fontAlgn="base">
              <a:spcBef>
                <a:spcPct val="0"/>
              </a:spcBef>
              <a:spcAft>
                <a:spcPts val="1800"/>
              </a:spcAft>
              <a:buSzTx/>
              <a:buFont typeface="Arial" panose="020B0604020202020204" pitchFamily="34" charset="0"/>
              <a:buNone/>
            </a:pPr>
            <a:r>
              <a:rPr lang="en-US"/>
              <a:t>Click to edit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D9251ED-A49F-C86B-FEEB-D53A0518947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73190" y="703261"/>
            <a:ext cx="6537960" cy="566928"/>
          </a:xfr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cs typeface="Segoe UI"/>
              </a:defRPr>
            </a:lvl1pPr>
          </a:lstStyle>
          <a:p>
            <a:pPr marL="228600" lvl="0" indent="-228600" algn="ctr" defTabSz="914400">
              <a:spcBef>
                <a:spcPts val="0"/>
              </a:spcBef>
              <a:buSzTx/>
            </a:pPr>
            <a:r>
              <a:rPr lang="en-US"/>
              <a:t>Click to edit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98F8494-987C-277B-96DE-7D78790F41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913748" y="1270189"/>
            <a:ext cx="3144402" cy="3625661"/>
          </a:xfrm>
          <a:solidFill>
            <a:schemeClr val="bg1"/>
          </a:solidFill>
        </p:spPr>
        <p:txBody>
          <a:bodyPr lIns="91440" tIns="91440" rIns="91440" bIns="9144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228600" indent="0">
              <a:spcBef>
                <a:spcPts val="1200"/>
              </a:spcBef>
              <a:buNone/>
              <a:defRPr sz="1600"/>
            </a:lvl2pPr>
            <a:lvl3pPr marL="457200" indent="0">
              <a:spcBef>
                <a:spcPts val="1200"/>
              </a:spcBef>
              <a:buNone/>
              <a:defRPr sz="1600"/>
            </a:lvl3pPr>
            <a:lvl4pPr marL="661988" indent="0">
              <a:spcBef>
                <a:spcPts val="1200"/>
              </a:spcBef>
              <a:buNone/>
              <a:defRPr sz="1600"/>
            </a:lvl4pPr>
            <a:lvl5pPr marL="855663" indent="0">
              <a:spcBef>
                <a:spcPts val="1200"/>
              </a:spcBef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0C81CE8-C05F-9140-0418-2F852D2C3FF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221349" y="1270189"/>
            <a:ext cx="3144402" cy="3625661"/>
          </a:xfrm>
          <a:solidFill>
            <a:schemeClr val="bg1"/>
          </a:solidFill>
        </p:spPr>
        <p:txBody>
          <a:bodyPr lIns="91440" tIns="91440" rIns="91440" bIns="9144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56">
            <a:extLst>
              <a:ext uri="{FF2B5EF4-FFF2-40B4-BE49-F238E27FC236}">
                <a16:creationId xmlns:a16="http://schemas.microsoft.com/office/drawing/2014/main" id="{8AA70223-4163-7C0F-6EB5-0E78DD259A8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89939" y="4264024"/>
            <a:ext cx="2816476" cy="555417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22" name="Picture Placeholder 56">
            <a:extLst>
              <a:ext uri="{FF2B5EF4-FFF2-40B4-BE49-F238E27FC236}">
                <a16:creationId xmlns:a16="http://schemas.microsoft.com/office/drawing/2014/main" id="{026C957F-1738-A388-50AB-F8AFABEB6E5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076574" y="4264024"/>
            <a:ext cx="2816476" cy="555417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31895277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onomic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7382247-FCC1-71E5-C33C-03E6BC49D8FE}"/>
              </a:ext>
            </a:extLst>
          </p:cNvPr>
          <p:cNvSpPr/>
          <p:nvPr userDrawn="1"/>
        </p:nvSpPr>
        <p:spPr bwMode="auto">
          <a:xfrm>
            <a:off x="447042" y="2899838"/>
            <a:ext cx="11297918" cy="3371708"/>
          </a:xfrm>
          <a:prstGeom prst="round2SameRect">
            <a:avLst>
              <a:gd name="adj1" fmla="val 2679"/>
              <a:gd name="adj2" fmla="val 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D8AF78-B3DB-39E5-B682-30064CE141D8}"/>
              </a:ext>
            </a:extLst>
          </p:cNvPr>
          <p:cNvSpPr/>
          <p:nvPr userDrawn="1"/>
        </p:nvSpPr>
        <p:spPr bwMode="auto">
          <a:xfrm>
            <a:off x="584200" y="2800952"/>
            <a:ext cx="11018518" cy="37538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4718304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83B5C9-785C-7AC3-62A6-83A48BCF1E67}"/>
              </a:ext>
            </a:extLst>
          </p:cNvPr>
          <p:cNvSpPr/>
          <p:nvPr userDrawn="1"/>
        </p:nvSpPr>
        <p:spPr bwMode="auto">
          <a:xfrm>
            <a:off x="584200" y="1769835"/>
            <a:ext cx="11023600" cy="2440518"/>
          </a:xfrm>
          <a:prstGeom prst="rect">
            <a:avLst/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D18AEF-4377-6C7B-629A-93A634751A9E}"/>
              </a:ext>
            </a:extLst>
          </p:cNvPr>
          <p:cNvCxnSpPr>
            <a:cxnSpLocks/>
          </p:cNvCxnSpPr>
          <p:nvPr userDrawn="1"/>
        </p:nvCxnSpPr>
        <p:spPr>
          <a:xfrm>
            <a:off x="8023849" y="4698183"/>
            <a:ext cx="0" cy="108553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6841CD-F1E6-56AF-A190-F18D7AE88400}"/>
              </a:ext>
            </a:extLst>
          </p:cNvPr>
          <p:cNvCxnSpPr>
            <a:cxnSpLocks/>
          </p:cNvCxnSpPr>
          <p:nvPr userDrawn="1"/>
        </p:nvCxnSpPr>
        <p:spPr>
          <a:xfrm>
            <a:off x="4169739" y="4698183"/>
            <a:ext cx="0" cy="108553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322E8D49-B7D0-B59C-0FC9-4D76356D32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0AB7458F-F0CA-4F5E-9E21-8C86D4FA9E7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84198" y="1769835"/>
            <a:ext cx="11018520" cy="2441448"/>
          </a:xfrm>
        </p:spPr>
        <p:txBody>
          <a:bodyPr lIns="182880" tIns="91440" rIns="182880" bIns="91440" anchor="ctr"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45">
            <a:extLst>
              <a:ext uri="{FF2B5EF4-FFF2-40B4-BE49-F238E27FC236}">
                <a16:creationId xmlns:a16="http://schemas.microsoft.com/office/drawing/2014/main" id="{46D9D0E8-C2F2-3AC9-AA13-7835A363DB0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84198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45">
            <a:extLst>
              <a:ext uri="{FF2B5EF4-FFF2-40B4-BE49-F238E27FC236}">
                <a16:creationId xmlns:a16="http://schemas.microsoft.com/office/drawing/2014/main" id="{E73758C4-F1A3-0FB8-738F-8E2CAC82751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84198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5">
            <a:extLst>
              <a:ext uri="{FF2B5EF4-FFF2-40B4-BE49-F238E27FC236}">
                <a16:creationId xmlns:a16="http://schemas.microsoft.com/office/drawing/2014/main" id="{33EBE6C3-1FF9-8EB2-BAEF-B086E610EF3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36362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3" name="Text Placeholder 45">
            <a:extLst>
              <a:ext uri="{FF2B5EF4-FFF2-40B4-BE49-F238E27FC236}">
                <a16:creationId xmlns:a16="http://schemas.microsoft.com/office/drawing/2014/main" id="{3A06A2B6-8AAF-2710-ABF6-86F4CE4F425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436362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45">
            <a:extLst>
              <a:ext uri="{FF2B5EF4-FFF2-40B4-BE49-F238E27FC236}">
                <a16:creationId xmlns:a16="http://schemas.microsoft.com/office/drawing/2014/main" id="{D473A9E8-1948-D60C-1734-9E202FA6ED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290113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5" name="Text Placeholder 45">
            <a:extLst>
              <a:ext uri="{FF2B5EF4-FFF2-40B4-BE49-F238E27FC236}">
                <a16:creationId xmlns:a16="http://schemas.microsoft.com/office/drawing/2014/main" id="{D26D42E3-52BC-0E65-5892-E61493D4194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290113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963884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C49E777D-77AE-6C9F-78EB-57FE423DCD21}"/>
              </a:ext>
            </a:extLst>
          </p:cNvPr>
          <p:cNvSpPr/>
          <p:nvPr userDrawn="1"/>
        </p:nvSpPr>
        <p:spPr bwMode="auto">
          <a:xfrm rot="10800000">
            <a:off x="5850946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AA36565A-CC06-8390-77CC-2538A936107E}"/>
              </a:ext>
            </a:extLst>
          </p:cNvPr>
          <p:cNvSpPr/>
          <p:nvPr userDrawn="1"/>
        </p:nvSpPr>
        <p:spPr bwMode="auto">
          <a:xfrm rot="10800000">
            <a:off x="7914477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869B36D9-3315-FDE0-EDE0-E25464CBBE10}"/>
              </a:ext>
            </a:extLst>
          </p:cNvPr>
          <p:cNvSpPr/>
          <p:nvPr userDrawn="1"/>
        </p:nvSpPr>
        <p:spPr bwMode="auto">
          <a:xfrm rot="10800000">
            <a:off x="9978008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E9AE189-67A7-1D71-43B6-11B627D5D0B9}"/>
              </a:ext>
            </a:extLst>
          </p:cNvPr>
          <p:cNvSpPr/>
          <p:nvPr userDrawn="1"/>
        </p:nvSpPr>
        <p:spPr bwMode="auto">
          <a:xfrm rot="10800000">
            <a:off x="5457824" y="2052318"/>
            <a:ext cx="160569" cy="160569"/>
          </a:xfrm>
          <a:custGeom>
            <a:avLst/>
            <a:gdLst>
              <a:gd name="connsiteX0" fmla="*/ 160569 w 160569"/>
              <a:gd name="connsiteY0" fmla="*/ 160569 h 160569"/>
              <a:gd name="connsiteX1" fmla="*/ 0 w 160569"/>
              <a:gd name="connsiteY1" fmla="*/ 160569 h 160569"/>
              <a:gd name="connsiteX2" fmla="*/ 160569 w 160569"/>
              <a:gd name="connsiteY2" fmla="*/ 0 h 16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69" h="160569">
                <a:moveTo>
                  <a:pt x="160569" y="160569"/>
                </a:moveTo>
                <a:lnTo>
                  <a:pt x="0" y="160569"/>
                </a:lnTo>
                <a:cubicBezTo>
                  <a:pt x="88680" y="160569"/>
                  <a:pt x="160569" y="88680"/>
                  <a:pt x="1605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FCD77F-66E4-830A-7E78-B5926A97FDE2}"/>
              </a:ext>
            </a:extLst>
          </p:cNvPr>
          <p:cNvSpPr/>
          <p:nvPr userDrawn="1"/>
        </p:nvSpPr>
        <p:spPr bwMode="auto">
          <a:xfrm rot="10800000" flipH="1">
            <a:off x="262405" y="1741711"/>
            <a:ext cx="11929593" cy="3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9574F7C6-0567-14AA-0BD5-42726AB6A14B}"/>
              </a:ext>
            </a:extLst>
          </p:cNvPr>
          <p:cNvSpPr/>
          <p:nvPr userDrawn="1"/>
        </p:nvSpPr>
        <p:spPr bwMode="auto">
          <a:xfrm rot="10800000" flipH="1">
            <a:off x="-1" y="1741709"/>
            <a:ext cx="5457825" cy="4916265"/>
          </a:xfrm>
          <a:prstGeom prst="round1Rect">
            <a:avLst>
              <a:gd name="adj" fmla="val 3273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B4D7F2-B773-83FD-029A-DA9738372797}"/>
              </a:ext>
            </a:extLst>
          </p:cNvPr>
          <p:cNvCxnSpPr>
            <a:cxnSpLocks/>
          </p:cNvCxnSpPr>
          <p:nvPr userDrawn="1"/>
        </p:nvCxnSpPr>
        <p:spPr>
          <a:xfrm>
            <a:off x="7629127" y="3991294"/>
            <a:ext cx="0" cy="228568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AC745DE-0C69-96FE-E9AE-027389F0BBFA}"/>
              </a:ext>
            </a:extLst>
          </p:cNvPr>
          <p:cNvSpPr/>
          <p:nvPr userDrawn="1"/>
        </p:nvSpPr>
        <p:spPr bwMode="auto">
          <a:xfrm rot="5400000" flipH="1">
            <a:off x="512440" y="1712591"/>
            <a:ext cx="4432937" cy="5457830"/>
          </a:xfrm>
          <a:prstGeom prst="bentArrow">
            <a:avLst>
              <a:gd name="adj1" fmla="val 25000"/>
              <a:gd name="adj2" fmla="val 0"/>
              <a:gd name="adj3" fmla="val 25000"/>
              <a:gd name="adj4" fmla="val 3807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76018BE7-A988-6E23-771E-5D6851766898}"/>
              </a:ext>
            </a:extLst>
          </p:cNvPr>
          <p:cNvSpPr/>
          <p:nvPr userDrawn="1"/>
        </p:nvSpPr>
        <p:spPr bwMode="auto">
          <a:xfrm rot="16200000" flipH="1">
            <a:off x="7483794" y="26353"/>
            <a:ext cx="2682240" cy="6734181"/>
          </a:xfrm>
          <a:prstGeom prst="bentArrow">
            <a:avLst>
              <a:gd name="adj1" fmla="val 25000"/>
              <a:gd name="adj2" fmla="val 0"/>
              <a:gd name="adj3" fmla="val 25000"/>
              <a:gd name="adj4" fmla="val 5935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C1C5EC6-742E-183C-3DBA-BB6275896828}"/>
              </a:ext>
            </a:extLst>
          </p:cNvPr>
          <p:cNvSpPr/>
          <p:nvPr userDrawn="1"/>
        </p:nvSpPr>
        <p:spPr bwMode="auto">
          <a:xfrm rot="10800000" flipH="1">
            <a:off x="-1" y="1741707"/>
            <a:ext cx="12191999" cy="991967"/>
          </a:xfrm>
          <a:custGeom>
            <a:avLst/>
            <a:gdLst>
              <a:gd name="connsiteX0" fmla="*/ 0 w 12191999"/>
              <a:gd name="connsiteY0" fmla="*/ 991967 h 991967"/>
              <a:gd name="connsiteX1" fmla="*/ 5276851 w 12191999"/>
              <a:gd name="connsiteY1" fmla="*/ 991967 h 991967"/>
              <a:gd name="connsiteX2" fmla="*/ 5276851 w 12191999"/>
              <a:gd name="connsiteY2" fmla="*/ 991964 h 991967"/>
              <a:gd name="connsiteX3" fmla="*/ 12191999 w 12191999"/>
              <a:gd name="connsiteY3" fmla="*/ 991964 h 991967"/>
              <a:gd name="connsiteX4" fmla="*/ 12191999 w 12191999"/>
              <a:gd name="connsiteY4" fmla="*/ 860778 h 991967"/>
              <a:gd name="connsiteX5" fmla="*/ 5539243 w 12191999"/>
              <a:gd name="connsiteY5" fmla="*/ 860778 h 991967"/>
              <a:gd name="connsiteX6" fmla="*/ 5461225 w 12191999"/>
              <a:gd name="connsiteY6" fmla="*/ 848983 h 991967"/>
              <a:gd name="connsiteX7" fmla="*/ 5297470 w 12191999"/>
              <a:gd name="connsiteY7" fmla="*/ 700514 h 991967"/>
              <a:gd name="connsiteX8" fmla="*/ 5276851 w 12191999"/>
              <a:gd name="connsiteY8" fmla="*/ 598383 h 991967"/>
              <a:gd name="connsiteX9" fmla="*/ 5276851 w 12191999"/>
              <a:gd name="connsiteY9" fmla="*/ 165331 h 991967"/>
              <a:gd name="connsiteX10" fmla="*/ 5111520 w 12191999"/>
              <a:gd name="connsiteY10" fmla="*/ 0 h 991967"/>
              <a:gd name="connsiteX11" fmla="*/ 0 w 12191999"/>
              <a:gd name="connsiteY11" fmla="*/ 0 h 991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9" h="991967">
                <a:moveTo>
                  <a:pt x="0" y="991967"/>
                </a:moveTo>
                <a:lnTo>
                  <a:pt x="5276851" y="991967"/>
                </a:lnTo>
                <a:lnTo>
                  <a:pt x="5276851" y="991964"/>
                </a:lnTo>
                <a:lnTo>
                  <a:pt x="12191999" y="991964"/>
                </a:lnTo>
                <a:lnTo>
                  <a:pt x="12191999" y="860778"/>
                </a:lnTo>
                <a:lnTo>
                  <a:pt x="5539243" y="860778"/>
                </a:lnTo>
                <a:lnTo>
                  <a:pt x="5461225" y="848983"/>
                </a:lnTo>
                <a:cubicBezTo>
                  <a:pt x="5387274" y="825982"/>
                  <a:pt x="5327347" y="771150"/>
                  <a:pt x="5297470" y="700514"/>
                </a:cubicBezTo>
                <a:lnTo>
                  <a:pt x="5276851" y="598383"/>
                </a:lnTo>
                <a:lnTo>
                  <a:pt x="5276851" y="165331"/>
                </a:lnTo>
                <a:cubicBezTo>
                  <a:pt x="5276851" y="74021"/>
                  <a:pt x="5202830" y="0"/>
                  <a:pt x="511152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27B1B-E882-0494-C1E6-B81863529C68}"/>
              </a:ext>
            </a:extLst>
          </p:cNvPr>
          <p:cNvSpPr/>
          <p:nvPr userDrawn="1"/>
        </p:nvSpPr>
        <p:spPr bwMode="auto">
          <a:xfrm>
            <a:off x="-7" y="1"/>
            <a:ext cx="12192006" cy="1741713"/>
          </a:xfrm>
          <a:prstGeom prst="rect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A3D19A-3F82-7B69-BB87-376F70892A58}"/>
              </a:ext>
            </a:extLst>
          </p:cNvPr>
          <p:cNvSpPr/>
          <p:nvPr userDrawn="1"/>
        </p:nvSpPr>
        <p:spPr bwMode="auto">
          <a:xfrm>
            <a:off x="8025382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B4A2395-E8B5-44C6-5D16-BB3100547C3A}"/>
              </a:ext>
            </a:extLst>
          </p:cNvPr>
          <p:cNvSpPr/>
          <p:nvPr userDrawn="1"/>
        </p:nvSpPr>
        <p:spPr bwMode="auto">
          <a:xfrm>
            <a:off x="10088913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930AEBB-0B3D-35AA-14A4-092156B9EABD}"/>
              </a:ext>
            </a:extLst>
          </p:cNvPr>
          <p:cNvSpPr/>
          <p:nvPr userDrawn="1"/>
        </p:nvSpPr>
        <p:spPr bwMode="auto">
          <a:xfrm>
            <a:off x="5961851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7C550B8-64D2-D849-9036-FFF8E6366AE2}"/>
              </a:ext>
            </a:extLst>
          </p:cNvPr>
          <p:cNvCxnSpPr>
            <a:cxnSpLocks/>
          </p:cNvCxnSpPr>
          <p:nvPr userDrawn="1"/>
        </p:nvCxnSpPr>
        <p:spPr>
          <a:xfrm>
            <a:off x="9692658" y="3991294"/>
            <a:ext cx="0" cy="2276156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455F6BBA-1284-8D0A-5612-5126F0347F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2906340"/>
            <a:ext cx="4718304" cy="40011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2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4718304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66" name="Text Placeholder 11">
            <a:extLst>
              <a:ext uri="{FF2B5EF4-FFF2-40B4-BE49-F238E27FC236}">
                <a16:creationId xmlns:a16="http://schemas.microsoft.com/office/drawing/2014/main" id="{F0F886B2-385B-AAF3-4752-63C8FC9362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6574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Text Placeholder 11">
            <a:extLst>
              <a:ext uri="{FF2B5EF4-FFF2-40B4-BE49-F238E27FC236}">
                <a16:creationId xmlns:a16="http://schemas.microsoft.com/office/drawing/2014/main" id="{792C0778-6740-A2F2-D9D6-401050247A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0105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77A320B2-09D0-2808-D1DA-9D2CDE42A4D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63636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1" name="Text Placeholder 11">
            <a:extLst>
              <a:ext uri="{FF2B5EF4-FFF2-40B4-BE49-F238E27FC236}">
                <a16:creationId xmlns:a16="http://schemas.microsoft.com/office/drawing/2014/main" id="{BF26DCBC-28FD-8577-EDBA-69DF87E05D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0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2" name="Text Placeholder 11">
            <a:extLst>
              <a:ext uri="{FF2B5EF4-FFF2-40B4-BE49-F238E27FC236}">
                <a16:creationId xmlns:a16="http://schemas.microsoft.com/office/drawing/2014/main" id="{F5765622-D82E-D4A9-DC62-8D7CEC03AF2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78461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3" name="Text Placeholder 11">
            <a:extLst>
              <a:ext uri="{FF2B5EF4-FFF2-40B4-BE49-F238E27FC236}">
                <a16:creationId xmlns:a16="http://schemas.microsoft.com/office/drawing/2014/main" id="{5D1FA0D8-1182-6252-22FC-8FADE330317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41991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4" name="Text Placeholder 20">
            <a:extLst>
              <a:ext uri="{FF2B5EF4-FFF2-40B4-BE49-F238E27FC236}">
                <a16:creationId xmlns:a16="http://schemas.microsoft.com/office/drawing/2014/main" id="{270BC17B-5220-3D25-2332-C72C0C6B98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0" y="6460362"/>
            <a:ext cx="5891779" cy="138499"/>
          </a:xfrm>
        </p:spPr>
        <p:txBody>
          <a:bodyPr wrap="square" anchor="b">
            <a:spAutoFit/>
          </a:bodyPr>
          <a:lstStyle>
            <a:lvl1pPr marL="0" indent="0"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96" name="Picture Placeholder 56">
            <a:extLst>
              <a:ext uri="{FF2B5EF4-FFF2-40B4-BE49-F238E27FC236}">
                <a16:creationId xmlns:a16="http://schemas.microsoft.com/office/drawing/2014/main" id="{14A7F814-0638-C991-BC38-DD544463328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183321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97" name="Picture Placeholder 56">
            <a:extLst>
              <a:ext uri="{FF2B5EF4-FFF2-40B4-BE49-F238E27FC236}">
                <a16:creationId xmlns:a16="http://schemas.microsoft.com/office/drawing/2014/main" id="{E119EA91-FE27-B7EC-21E6-9631DC496F9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246782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98" name="Picture Placeholder 56">
            <a:extLst>
              <a:ext uri="{FF2B5EF4-FFF2-40B4-BE49-F238E27FC236}">
                <a16:creationId xmlns:a16="http://schemas.microsoft.com/office/drawing/2014/main" id="{DA9B98A4-4886-A658-2638-E1EBA92CDCE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310312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7201241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AC421B8-2C39-15D6-FC81-127FC4A6A410}"/>
              </a:ext>
            </a:extLst>
          </p:cNvPr>
          <p:cNvSpPr/>
          <p:nvPr userDrawn="1"/>
        </p:nvSpPr>
        <p:spPr bwMode="auto">
          <a:xfrm>
            <a:off x="10188" y="3735646"/>
            <a:ext cx="12048462" cy="31842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7FA8A09-6617-92BB-F8CF-BB483183A07F}"/>
              </a:ext>
            </a:extLst>
          </p:cNvPr>
          <p:cNvCxnSpPr>
            <a:cxnSpLocks/>
          </p:cNvCxnSpPr>
          <p:nvPr userDrawn="1"/>
        </p:nvCxnSpPr>
        <p:spPr>
          <a:xfrm flipV="1">
            <a:off x="4630329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77073A2-77E3-8950-299D-3974C95FDD8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98247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1D6E7C-1965-0D53-B9EB-0EF9764C1E81}"/>
              </a:ext>
            </a:extLst>
          </p:cNvPr>
          <p:cNvCxnSpPr>
            <a:cxnSpLocks/>
          </p:cNvCxnSpPr>
          <p:nvPr userDrawn="1"/>
        </p:nvCxnSpPr>
        <p:spPr>
          <a:xfrm flipV="1">
            <a:off x="7566165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883AE1-4972-ECD9-D6DD-9C88BBE94D93}"/>
              </a:ext>
            </a:extLst>
          </p:cNvPr>
          <p:cNvCxnSpPr>
            <a:cxnSpLocks/>
            <a:stCxn id="10" idx="0"/>
            <a:endCxn id="20" idx="4"/>
          </p:cNvCxnSpPr>
          <p:nvPr userDrawn="1"/>
        </p:nvCxnSpPr>
        <p:spPr>
          <a:xfrm flipH="1" flipV="1">
            <a:off x="9034083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7F54579-7B37-8E21-055D-F8506DB13437}"/>
              </a:ext>
            </a:extLst>
          </p:cNvPr>
          <p:cNvSpPr/>
          <p:nvPr userDrawn="1"/>
        </p:nvSpPr>
        <p:spPr bwMode="auto">
          <a:xfrm>
            <a:off x="1777211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37E56F-ECF6-82CF-5CAD-724709739A83}"/>
              </a:ext>
            </a:extLst>
          </p:cNvPr>
          <p:cNvSpPr/>
          <p:nvPr userDrawn="1"/>
        </p:nvSpPr>
        <p:spPr bwMode="auto">
          <a:xfrm>
            <a:off x="4713047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6BCB98-6F09-6FEA-2E49-AAEFFD627329}"/>
              </a:ext>
            </a:extLst>
          </p:cNvPr>
          <p:cNvSpPr/>
          <p:nvPr userDrawn="1"/>
        </p:nvSpPr>
        <p:spPr bwMode="auto">
          <a:xfrm>
            <a:off x="7648883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2CE325-811D-8010-DA2A-D3CE9A919BA4}"/>
              </a:ext>
            </a:extLst>
          </p:cNvPr>
          <p:cNvSpPr/>
          <p:nvPr userDrawn="1"/>
        </p:nvSpPr>
        <p:spPr bwMode="auto">
          <a:xfrm>
            <a:off x="309293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93FB05-820C-513D-A5EB-01D4F19C1E73}"/>
              </a:ext>
            </a:extLst>
          </p:cNvPr>
          <p:cNvSpPr/>
          <p:nvPr userDrawn="1"/>
        </p:nvSpPr>
        <p:spPr bwMode="auto">
          <a:xfrm>
            <a:off x="3245129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E0F134-2735-6064-79D5-EEBC32CF5558}"/>
              </a:ext>
            </a:extLst>
          </p:cNvPr>
          <p:cNvSpPr/>
          <p:nvPr userDrawn="1"/>
        </p:nvSpPr>
        <p:spPr bwMode="auto">
          <a:xfrm>
            <a:off x="6180965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9A5C35-32F2-C019-9466-A8EA5F9F69D7}"/>
              </a:ext>
            </a:extLst>
          </p:cNvPr>
          <p:cNvSpPr/>
          <p:nvPr userDrawn="1"/>
        </p:nvSpPr>
        <p:spPr bwMode="auto">
          <a:xfrm>
            <a:off x="9116800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FC58F4-509A-BBC8-740A-DC90026521FF}"/>
              </a:ext>
            </a:extLst>
          </p:cNvPr>
          <p:cNvSpPr/>
          <p:nvPr userDrawn="1"/>
        </p:nvSpPr>
        <p:spPr>
          <a:xfrm>
            <a:off x="1477927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6D5866A-5827-FCCE-18B3-513F75186D50}"/>
              </a:ext>
            </a:extLst>
          </p:cNvPr>
          <p:cNvSpPr/>
          <p:nvPr userDrawn="1"/>
        </p:nvSpPr>
        <p:spPr>
          <a:xfrm>
            <a:off x="2945845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AD14159-DA23-DEFF-5535-25ED604CA625}"/>
              </a:ext>
            </a:extLst>
          </p:cNvPr>
          <p:cNvSpPr/>
          <p:nvPr userDrawn="1"/>
        </p:nvSpPr>
        <p:spPr>
          <a:xfrm>
            <a:off x="4413763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2B86796-C689-93E1-AA11-12D316F4C92A}"/>
              </a:ext>
            </a:extLst>
          </p:cNvPr>
          <p:cNvSpPr/>
          <p:nvPr userDrawn="1"/>
        </p:nvSpPr>
        <p:spPr>
          <a:xfrm>
            <a:off x="5881681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8138B66-3052-5320-EE57-9CB04AA02437}"/>
              </a:ext>
            </a:extLst>
          </p:cNvPr>
          <p:cNvSpPr/>
          <p:nvPr userDrawn="1"/>
        </p:nvSpPr>
        <p:spPr>
          <a:xfrm>
            <a:off x="7349599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6521086-AE93-422F-163B-CCD636CC3DC6}"/>
              </a:ext>
            </a:extLst>
          </p:cNvPr>
          <p:cNvSpPr/>
          <p:nvPr userDrawn="1"/>
        </p:nvSpPr>
        <p:spPr>
          <a:xfrm>
            <a:off x="8817517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5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1011F88-B7D0-C6AC-D801-D600EF8310FB}"/>
              </a:ext>
            </a:extLst>
          </p:cNvPr>
          <p:cNvSpPr/>
          <p:nvPr userDrawn="1"/>
        </p:nvSpPr>
        <p:spPr>
          <a:xfrm>
            <a:off x="10285434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6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A18DA3-F323-162B-C7CB-EC86A67CF0D6}"/>
              </a:ext>
            </a:extLst>
          </p:cNvPr>
          <p:cNvCxnSpPr>
            <a:cxnSpLocks/>
            <a:stCxn id="22" idx="0"/>
            <a:endCxn id="14" idx="2"/>
          </p:cNvCxnSpPr>
          <p:nvPr userDrawn="1"/>
        </p:nvCxnSpPr>
        <p:spPr>
          <a:xfrm flipV="1">
            <a:off x="10502000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8A7FEF-0A9C-D00F-3A6B-E09C73444263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162411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ED38E4-0E1C-F23D-9BAE-5FB9C353D678}"/>
              </a:ext>
            </a:extLst>
          </p:cNvPr>
          <p:cNvCxnSpPr>
            <a:cxnSpLocks/>
          </p:cNvCxnSpPr>
          <p:nvPr userDrawn="1"/>
        </p:nvCxnSpPr>
        <p:spPr>
          <a:xfrm flipV="1">
            <a:off x="1694493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BC175DF2-4183-BB5C-7ACB-C6684DD070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848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1B5A7297-DE91-1A12-172E-0645F39177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19684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23E91340-EF29-F3DC-3807-6AE7C195E4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5520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BC4B9C08-2088-DFE3-60E9-2AA79144A73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91355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D58C93FB-B4A5-AEAC-A785-F557C034E9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851766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EDFA4A35-BF71-058A-B48D-FF0D977DB8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87602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E6531D51-5A29-7D2B-74C1-D0CB1DD130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23438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3" name="Picture Placeholder 56">
            <a:extLst>
              <a:ext uri="{FF2B5EF4-FFF2-40B4-BE49-F238E27FC236}">
                <a16:creationId xmlns:a16="http://schemas.microsoft.com/office/drawing/2014/main" id="{4B7B17AE-9FD4-78FD-625A-BF6DC197034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59293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4" name="Picture Placeholder 56">
            <a:extLst>
              <a:ext uri="{FF2B5EF4-FFF2-40B4-BE49-F238E27FC236}">
                <a16:creationId xmlns:a16="http://schemas.microsoft.com/office/drawing/2014/main" id="{A4FA298A-FDB0-62D1-348C-BA97EE95C96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395129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5" name="Picture Placeholder 56">
            <a:extLst>
              <a:ext uri="{FF2B5EF4-FFF2-40B4-BE49-F238E27FC236}">
                <a16:creationId xmlns:a16="http://schemas.microsoft.com/office/drawing/2014/main" id="{A90042C2-9ECF-07BD-6584-798A2ABE8F7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330965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6" name="Picture Placeholder 56">
            <a:extLst>
              <a:ext uri="{FF2B5EF4-FFF2-40B4-BE49-F238E27FC236}">
                <a16:creationId xmlns:a16="http://schemas.microsoft.com/office/drawing/2014/main" id="{86701723-00E8-A3B0-15A8-A9AED8CC7E9F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266800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7" name="Picture Placeholder 56">
            <a:extLst>
              <a:ext uri="{FF2B5EF4-FFF2-40B4-BE49-F238E27FC236}">
                <a16:creationId xmlns:a16="http://schemas.microsoft.com/office/drawing/2014/main" id="{F3D04200-5627-CE5C-6CE1-16F486651EF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798883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8" name="Picture Placeholder 56">
            <a:extLst>
              <a:ext uri="{FF2B5EF4-FFF2-40B4-BE49-F238E27FC236}">
                <a16:creationId xmlns:a16="http://schemas.microsoft.com/office/drawing/2014/main" id="{885C2546-BE15-1B4E-2F9E-A906A939426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863047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9" name="Picture Placeholder 56">
            <a:extLst>
              <a:ext uri="{FF2B5EF4-FFF2-40B4-BE49-F238E27FC236}">
                <a16:creationId xmlns:a16="http://schemas.microsoft.com/office/drawing/2014/main" id="{28DF2A32-A1D1-E469-4143-AF20954B662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927211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6539630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91EB205-B779-0D6A-E681-F10835F983C0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E89BB27C-FD99-BA84-DA95-3D252BC397B0}"/>
              </a:ext>
            </a:extLst>
          </p:cNvPr>
          <p:cNvSpPr/>
          <p:nvPr userDrawn="1"/>
        </p:nvSpPr>
        <p:spPr>
          <a:xfrm rot="5400000" flipH="1">
            <a:off x="1051385" y="-453565"/>
            <a:ext cx="6260180" cy="8362950"/>
          </a:xfrm>
          <a:prstGeom prst="round1Rect">
            <a:avLst>
              <a:gd name="adj" fmla="val 7526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ACB51BF4-AC27-1523-5605-8314C9BA0839}"/>
              </a:ext>
            </a:extLst>
          </p:cNvPr>
          <p:cNvSpPr/>
          <p:nvPr userDrawn="1"/>
        </p:nvSpPr>
        <p:spPr>
          <a:xfrm rot="5400000">
            <a:off x="649212" y="-649210"/>
            <a:ext cx="6473979" cy="7772402"/>
          </a:xfrm>
          <a:prstGeom prst="round1Rect">
            <a:avLst>
              <a:gd name="adj" fmla="val 21121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CF9E901C-E240-9626-E6FF-FCFF444AAC91}"/>
              </a:ext>
            </a:extLst>
          </p:cNvPr>
          <p:cNvSpPr/>
          <p:nvPr userDrawn="1"/>
        </p:nvSpPr>
        <p:spPr>
          <a:xfrm flipH="1">
            <a:off x="11714484" y="1207802"/>
            <a:ext cx="477515" cy="3296919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887E5D5-401F-A838-17AB-051301A16973}"/>
              </a:ext>
            </a:extLst>
          </p:cNvPr>
          <p:cNvGrpSpPr/>
          <p:nvPr userDrawn="1"/>
        </p:nvGrpSpPr>
        <p:grpSpPr>
          <a:xfrm>
            <a:off x="9407085" y="5058333"/>
            <a:ext cx="2312991" cy="1235231"/>
            <a:chOff x="775130" y="5095348"/>
            <a:chExt cx="1891914" cy="1010359"/>
          </a:xfrm>
          <a:solidFill>
            <a:schemeClr val="bg2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6EC192C-E746-8A38-6B8D-6F2EFA223630}"/>
                </a:ext>
              </a:extLst>
            </p:cNvPr>
            <p:cNvSpPr/>
            <p:nvPr/>
          </p:nvSpPr>
          <p:spPr>
            <a:xfrm>
              <a:off x="77513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6A56C3-60FE-3032-EACF-1A8675CF330C}"/>
                </a:ext>
              </a:extLst>
            </p:cNvPr>
            <p:cNvSpPr/>
            <p:nvPr/>
          </p:nvSpPr>
          <p:spPr>
            <a:xfrm>
              <a:off x="1216028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F19F2A9-EE6D-182F-58ED-A4C318A1DF08}"/>
                </a:ext>
              </a:extLst>
            </p:cNvPr>
            <p:cNvSpPr/>
            <p:nvPr/>
          </p:nvSpPr>
          <p:spPr>
            <a:xfrm>
              <a:off x="1656925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6020952-32FC-B8E6-3E02-43E2127E4C7A}"/>
                </a:ext>
              </a:extLst>
            </p:cNvPr>
            <p:cNvSpPr/>
            <p:nvPr/>
          </p:nvSpPr>
          <p:spPr>
            <a:xfrm>
              <a:off x="2098058" y="509534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B06273F-21DB-DB1F-9538-3227E12A1793}"/>
                </a:ext>
              </a:extLst>
            </p:cNvPr>
            <p:cNvSpPr/>
            <p:nvPr/>
          </p:nvSpPr>
          <p:spPr>
            <a:xfrm>
              <a:off x="2538720" y="509534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00FCCFD-9AB3-AB26-4FDE-7914CB39589D}"/>
                </a:ext>
              </a:extLst>
            </p:cNvPr>
            <p:cNvSpPr/>
            <p:nvPr/>
          </p:nvSpPr>
          <p:spPr>
            <a:xfrm>
              <a:off x="77513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B6C9F1B-750F-7883-8387-F19017F597AD}"/>
                </a:ext>
              </a:extLst>
            </p:cNvPr>
            <p:cNvSpPr/>
            <p:nvPr/>
          </p:nvSpPr>
          <p:spPr>
            <a:xfrm>
              <a:off x="1216028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172347F-1144-ADFA-1DA1-749EF3DB4F49}"/>
                </a:ext>
              </a:extLst>
            </p:cNvPr>
            <p:cNvSpPr/>
            <p:nvPr/>
          </p:nvSpPr>
          <p:spPr>
            <a:xfrm>
              <a:off x="1656925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658335-7CD2-8EBF-08EA-1872102BA2C4}"/>
                </a:ext>
              </a:extLst>
            </p:cNvPr>
            <p:cNvSpPr/>
            <p:nvPr/>
          </p:nvSpPr>
          <p:spPr>
            <a:xfrm>
              <a:off x="2098058" y="553648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C5190B-4D19-22B1-A458-8772A9B5E0CE}"/>
                </a:ext>
              </a:extLst>
            </p:cNvPr>
            <p:cNvSpPr/>
            <p:nvPr/>
          </p:nvSpPr>
          <p:spPr>
            <a:xfrm>
              <a:off x="2538720" y="553648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0EA2D44-C2FF-5478-BDB4-C660C2C9A7C2}"/>
                </a:ext>
              </a:extLst>
            </p:cNvPr>
            <p:cNvSpPr/>
            <p:nvPr/>
          </p:nvSpPr>
          <p:spPr>
            <a:xfrm>
              <a:off x="77513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AF898B3-5530-4D67-FF58-24EA4B9CC190}"/>
                </a:ext>
              </a:extLst>
            </p:cNvPr>
            <p:cNvSpPr/>
            <p:nvPr/>
          </p:nvSpPr>
          <p:spPr>
            <a:xfrm>
              <a:off x="1216028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5F705C9-D5C9-DE29-DEBD-6C739FA528EA}"/>
                </a:ext>
              </a:extLst>
            </p:cNvPr>
            <p:cNvSpPr/>
            <p:nvPr/>
          </p:nvSpPr>
          <p:spPr>
            <a:xfrm>
              <a:off x="1656925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26C6EBD-48FC-F99E-A1F9-6DF811505989}"/>
                </a:ext>
              </a:extLst>
            </p:cNvPr>
            <p:cNvSpPr/>
            <p:nvPr/>
          </p:nvSpPr>
          <p:spPr>
            <a:xfrm>
              <a:off x="2098058" y="597737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A44FAC7-5DE5-506A-37CA-F249A54DD5B8}"/>
                </a:ext>
              </a:extLst>
            </p:cNvPr>
            <p:cNvSpPr/>
            <p:nvPr/>
          </p:nvSpPr>
          <p:spPr>
            <a:xfrm>
              <a:off x="2538720" y="597738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373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3" name="Rectangle: Single Corner Rounded 22">
            <a:extLst>
              <a:ext uri="{FF2B5EF4-FFF2-40B4-BE49-F238E27FC236}">
                <a16:creationId xmlns:a16="http://schemas.microsoft.com/office/drawing/2014/main" id="{B0BA93C0-7092-988B-D5DB-417DDBFDE35A}"/>
              </a:ext>
            </a:extLst>
          </p:cNvPr>
          <p:cNvSpPr/>
          <p:nvPr userDrawn="1"/>
        </p:nvSpPr>
        <p:spPr>
          <a:xfrm rot="5400000" flipH="1">
            <a:off x="-124054" y="5339270"/>
            <a:ext cx="1258762" cy="1010657"/>
          </a:xfrm>
          <a:prstGeom prst="round1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2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D9864F0-4559-931C-5DEE-74E1A5C458F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1220661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86233605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full bleed righ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1400" b="1">
                <a:solidFill>
                  <a:srgbClr val="000000"/>
                </a:solidFill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6522720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txBody>
          <a:bodyPr lIns="585216" tIns="585216" rIns="585216" bIns="585216" anchor="ctr">
            <a:noAutofit/>
          </a:bodyPr>
          <a:lstStyle>
            <a:lvl1pPr algn="r">
              <a:defRPr sz="360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9011D-E3B4-416F-9D7F-7A99AE49F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554251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7" pos="4105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D98E6F3-7EE0-FB03-9025-521119AF4593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E81611C8-93AA-7022-A142-671523F3CEA8}"/>
              </a:ext>
            </a:extLst>
          </p:cNvPr>
          <p:cNvSpPr/>
          <p:nvPr userDrawn="1"/>
        </p:nvSpPr>
        <p:spPr>
          <a:xfrm>
            <a:off x="0" y="0"/>
            <a:ext cx="7115420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6784994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6784994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94F8B2-A920-AB0E-5686-1B46D40E9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2B87522-736E-9852-6D47-C8CEF32F44AB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E6E44912-C00E-DCB4-D5A9-AB47917BB602}"/>
              </a:ext>
            </a:extLst>
          </p:cNvPr>
          <p:cNvSpPr/>
          <p:nvPr userDrawn="1"/>
        </p:nvSpPr>
        <p:spPr>
          <a:xfrm>
            <a:off x="9149325" y="1129894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B57D4C78-5153-04B6-D95C-10D5548BB268}"/>
              </a:ext>
            </a:extLst>
          </p:cNvPr>
          <p:cNvSpPr/>
          <p:nvPr userDrawn="1"/>
        </p:nvSpPr>
        <p:spPr>
          <a:xfrm>
            <a:off x="9996958" y="3351596"/>
            <a:ext cx="2195042" cy="285333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C888D4E-EF77-F66A-0410-0F85E991CC63}"/>
              </a:ext>
            </a:extLst>
          </p:cNvPr>
          <p:cNvSpPr/>
          <p:nvPr userDrawn="1"/>
        </p:nvSpPr>
        <p:spPr>
          <a:xfrm>
            <a:off x="4630468" y="0"/>
            <a:ext cx="2706859" cy="1094861"/>
          </a:xfrm>
          <a:custGeom>
            <a:avLst/>
            <a:gdLst>
              <a:gd name="connsiteX0" fmla="*/ 1878616 w 1878615"/>
              <a:gd name="connsiteY0" fmla="*/ 0 h 759856"/>
              <a:gd name="connsiteX1" fmla="*/ 1864900 w 1878615"/>
              <a:gd name="connsiteY1" fmla="*/ 14383 h 759856"/>
              <a:gd name="connsiteX2" fmla="*/ 1246632 w 1878615"/>
              <a:gd name="connsiteY2" fmla="*/ 632555 h 759856"/>
              <a:gd name="connsiteX3" fmla="*/ 1236726 w 1878615"/>
              <a:gd name="connsiteY3" fmla="*/ 642176 h 759856"/>
              <a:gd name="connsiteX4" fmla="*/ 631888 w 1878615"/>
              <a:gd name="connsiteY4" fmla="*/ 632555 h 759856"/>
              <a:gd name="connsiteX5" fmla="*/ 424910 w 1878615"/>
              <a:gd name="connsiteY5" fmla="*/ 425577 h 759856"/>
              <a:gd name="connsiteX6" fmla="*/ 13716 w 1878615"/>
              <a:gd name="connsiteY6" fmla="*/ 14383 h 759856"/>
              <a:gd name="connsiteX7" fmla="*/ 0 w 1878615"/>
              <a:gd name="connsiteY7" fmla="*/ 0 h 759856"/>
              <a:gd name="connsiteX8" fmla="*/ 1878616 w 1878615"/>
              <a:gd name="connsiteY8" fmla="*/ 0 h 759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615" h="759856">
                <a:moveTo>
                  <a:pt x="1878616" y="0"/>
                </a:moveTo>
                <a:cubicBezTo>
                  <a:pt x="1874234" y="4858"/>
                  <a:pt x="1869662" y="9620"/>
                  <a:pt x="1864900" y="14383"/>
                </a:cubicBezTo>
                <a:lnTo>
                  <a:pt x="1246632" y="632555"/>
                </a:lnTo>
                <a:cubicBezTo>
                  <a:pt x="1243393" y="635794"/>
                  <a:pt x="1240060" y="639032"/>
                  <a:pt x="1236726" y="642176"/>
                </a:cubicBezTo>
                <a:cubicBezTo>
                  <a:pt x="1066324" y="802196"/>
                  <a:pt x="798385" y="799052"/>
                  <a:pt x="631888" y="632555"/>
                </a:cubicBezTo>
                <a:lnTo>
                  <a:pt x="424910" y="425577"/>
                </a:lnTo>
                <a:lnTo>
                  <a:pt x="13716" y="14383"/>
                </a:lnTo>
                <a:cubicBezTo>
                  <a:pt x="8953" y="9620"/>
                  <a:pt x="4381" y="4858"/>
                  <a:pt x="0" y="0"/>
                </a:cubicBezTo>
                <a:lnTo>
                  <a:pt x="1878616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2CB47DB-4BBC-F383-C97B-886EA9A5058B}"/>
              </a:ext>
            </a:extLst>
          </p:cNvPr>
          <p:cNvSpPr/>
          <p:nvPr userDrawn="1"/>
        </p:nvSpPr>
        <p:spPr>
          <a:xfrm>
            <a:off x="3964576" y="4753406"/>
            <a:ext cx="4038511" cy="2104594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D6839E2-39F2-5404-C8B3-8FC3C7AF5A7C}"/>
              </a:ext>
            </a:extLst>
          </p:cNvPr>
          <p:cNvSpPr/>
          <p:nvPr userDrawn="1"/>
        </p:nvSpPr>
        <p:spPr>
          <a:xfrm>
            <a:off x="4704374" y="321630"/>
            <a:ext cx="1934314" cy="1934314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C19C1E11-FB5A-49B0-CD5F-94B8020DB9E3}"/>
              </a:ext>
            </a:extLst>
          </p:cNvPr>
          <p:cNvSpPr/>
          <p:nvPr userDrawn="1"/>
        </p:nvSpPr>
        <p:spPr>
          <a:xfrm>
            <a:off x="6888885" y="365136"/>
            <a:ext cx="1005584" cy="1005584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C2533B60-A6CB-5F3F-E6E0-B9B8FA26352A}"/>
              </a:ext>
            </a:extLst>
          </p:cNvPr>
          <p:cNvSpPr/>
          <p:nvPr userDrawn="1"/>
        </p:nvSpPr>
        <p:spPr>
          <a:xfrm>
            <a:off x="7331532" y="5741599"/>
            <a:ext cx="2062310" cy="1094240"/>
          </a:xfrm>
          <a:custGeom>
            <a:avLst/>
            <a:gdLst>
              <a:gd name="connsiteX0" fmla="*/ 1427319 w 1431285"/>
              <a:gd name="connsiteY0" fmla="*/ 759426 h 759425"/>
              <a:gd name="connsiteX1" fmla="*/ 3903 w 1431285"/>
              <a:gd name="connsiteY1" fmla="*/ 759426 h 759425"/>
              <a:gd name="connsiteX2" fmla="*/ 665 w 1431285"/>
              <a:gd name="connsiteY2" fmla="*/ 733423 h 759425"/>
              <a:gd name="connsiteX3" fmla="*/ 71721 w 1431285"/>
              <a:gd name="connsiteY3" fmla="*/ 542256 h 759425"/>
              <a:gd name="connsiteX4" fmla="*/ 542351 w 1431285"/>
              <a:gd name="connsiteY4" fmla="*/ 71721 h 759425"/>
              <a:gd name="connsiteX5" fmla="*/ 733423 w 1431285"/>
              <a:gd name="connsiteY5" fmla="*/ 665 h 759425"/>
              <a:gd name="connsiteX6" fmla="*/ 888966 w 1431285"/>
              <a:gd name="connsiteY6" fmla="*/ 71721 h 759425"/>
              <a:gd name="connsiteX7" fmla="*/ 1359501 w 1431285"/>
              <a:gd name="connsiteY7" fmla="*/ 542256 h 759425"/>
              <a:gd name="connsiteX8" fmla="*/ 1427319 w 1431285"/>
              <a:gd name="connsiteY8" fmla="*/ 759426 h 75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31285" h="759425">
                <a:moveTo>
                  <a:pt x="1427319" y="759426"/>
                </a:moveTo>
                <a:lnTo>
                  <a:pt x="3903" y="759426"/>
                </a:lnTo>
                <a:cubicBezTo>
                  <a:pt x="2284" y="750758"/>
                  <a:pt x="1141" y="742091"/>
                  <a:pt x="665" y="733423"/>
                </a:cubicBezTo>
                <a:cubicBezTo>
                  <a:pt x="-4384" y="664938"/>
                  <a:pt x="19333" y="594643"/>
                  <a:pt x="71721" y="542256"/>
                </a:cubicBezTo>
                <a:lnTo>
                  <a:pt x="542351" y="71721"/>
                </a:lnTo>
                <a:cubicBezTo>
                  <a:pt x="594739" y="19333"/>
                  <a:pt x="664938" y="-4384"/>
                  <a:pt x="733423" y="665"/>
                </a:cubicBezTo>
                <a:cubicBezTo>
                  <a:pt x="790097" y="4665"/>
                  <a:pt x="845627" y="28382"/>
                  <a:pt x="888966" y="71721"/>
                </a:cubicBezTo>
                <a:lnTo>
                  <a:pt x="1359501" y="542256"/>
                </a:lnTo>
                <a:cubicBezTo>
                  <a:pt x="1418556" y="601311"/>
                  <a:pt x="1441225" y="683035"/>
                  <a:pt x="1427319" y="75942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1"/>
          </a:gradFill>
          <a:ln w="381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E54C0A5-C467-BB7C-45B9-5578723A3A1A}"/>
              </a:ext>
            </a:extLst>
          </p:cNvPr>
          <p:cNvSpPr/>
          <p:nvPr userDrawn="1"/>
        </p:nvSpPr>
        <p:spPr>
          <a:xfrm rot="18900000">
            <a:off x="7258675" y="2755790"/>
            <a:ext cx="911848" cy="91184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bg2">
                  <a:alpha val="50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48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4FE2DEFD-B84C-D79E-A041-B106CAD074B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097777585"/>
      </p:ext>
    </p:extLst>
  </p:cSld>
  <p:clrMapOvr>
    <a:masterClrMapping/>
  </p:clrMapOvr>
  <p:transition>
    <p:fad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A4DF7DC-ACCC-3116-897F-C427604F3BDD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rgbClr val="02324F"/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F6CCBF4-272C-F4DA-7D11-C8FDE34873D4}"/>
              </a:ext>
            </a:extLst>
          </p:cNvPr>
          <p:cNvSpPr/>
          <p:nvPr userDrawn="1"/>
        </p:nvSpPr>
        <p:spPr bwMode="auto">
          <a:xfrm>
            <a:off x="6324600" y="209550"/>
            <a:ext cx="2247900" cy="552450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7900" h="552450">
                <a:moveTo>
                  <a:pt x="0" y="552450"/>
                </a:moveTo>
                <a:lnTo>
                  <a:pt x="1695450" y="552450"/>
                </a:lnTo>
                <a:lnTo>
                  <a:pt x="2247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A75A26C-5730-D692-9E3F-5137CB67B89E}"/>
              </a:ext>
            </a:extLst>
          </p:cNvPr>
          <p:cNvSpPr/>
          <p:nvPr userDrawn="1"/>
        </p:nvSpPr>
        <p:spPr bwMode="auto">
          <a:xfrm>
            <a:off x="6288969" y="655626"/>
            <a:ext cx="221812" cy="22181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A6311BE-46D2-AC07-4055-6A3CC8FF565A}"/>
              </a:ext>
            </a:extLst>
          </p:cNvPr>
          <p:cNvSpPr/>
          <p:nvPr userDrawn="1"/>
        </p:nvSpPr>
        <p:spPr bwMode="auto">
          <a:xfrm flipV="1">
            <a:off x="0" y="0"/>
            <a:ext cx="6521042" cy="1475908"/>
          </a:xfrm>
          <a:custGeom>
            <a:avLst/>
            <a:gdLst>
              <a:gd name="connsiteX0" fmla="*/ 0 w 6521042"/>
              <a:gd name="connsiteY0" fmla="*/ 1475908 h 1475908"/>
              <a:gd name="connsiteX1" fmla="*/ 6521042 w 6521042"/>
              <a:gd name="connsiteY1" fmla="*/ 1475908 h 1475908"/>
              <a:gd name="connsiteX2" fmla="*/ 6511585 w 6521042"/>
              <a:gd name="connsiteY2" fmla="*/ 1456276 h 1475908"/>
              <a:gd name="connsiteX3" fmla="*/ 4064782 w 6521042"/>
              <a:gd name="connsiteY3" fmla="*/ 0 h 1475908"/>
              <a:gd name="connsiteX4" fmla="*/ 0 w 6521042"/>
              <a:gd name="connsiteY4" fmla="*/ 0 h 1475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1042" h="1475908">
                <a:moveTo>
                  <a:pt x="0" y="1475908"/>
                </a:moveTo>
                <a:lnTo>
                  <a:pt x="6521042" y="1475908"/>
                </a:lnTo>
                <a:lnTo>
                  <a:pt x="6511585" y="1456276"/>
                </a:lnTo>
                <a:cubicBezTo>
                  <a:pt x="6040372" y="588853"/>
                  <a:pt x="5121343" y="0"/>
                  <a:pt x="406478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8D4"/>
              </a:gs>
              <a:gs pos="39000">
                <a:srgbClr val="0069BA"/>
              </a:gs>
              <a:gs pos="100000">
                <a:schemeClr val="bg2">
                  <a:lumMod val="50000"/>
                </a:schemeClr>
              </a:gs>
            </a:gsLst>
            <a:lin ang="10800000" scaled="1"/>
            <a:tileRect/>
          </a:gradFill>
          <a:ln w="14405" cap="flat">
            <a:noFill/>
            <a:prstDash val="solid"/>
            <a:miter/>
          </a:ln>
          <a:effectLst>
            <a:outerShdw blurRad="4826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 err="1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AF6E093-C5EF-E3F1-8557-22E62F123AE8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37" name="Graphic 36" descr="Microsoft Power Platform logo">
              <a:extLst>
                <a:ext uri="{FF2B5EF4-FFF2-40B4-BE49-F238E27FC236}">
                  <a16:creationId xmlns:a16="http://schemas.microsoft.com/office/drawing/2014/main" id="{95DDB86A-D5D3-DE8B-3006-A045FA549DC2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38" name="Graphic 37" descr="Microsoft Power Platform logo">
              <a:extLst>
                <a:ext uri="{FF2B5EF4-FFF2-40B4-BE49-F238E27FC236}">
                  <a16:creationId xmlns:a16="http://schemas.microsoft.com/office/drawing/2014/main" id="{CD2CA922-B57D-BB0D-F888-A74C43159126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182B72D1-17E8-B612-B642-A2BFB1D3E3B0}"/>
              </a:ext>
            </a:extLst>
          </p:cNvPr>
          <p:cNvSpPr/>
          <p:nvPr userDrawn="1"/>
        </p:nvSpPr>
        <p:spPr bwMode="auto">
          <a:xfrm>
            <a:off x="3315790" y="0"/>
            <a:ext cx="8795748" cy="6864864"/>
          </a:xfrm>
          <a:custGeom>
            <a:avLst/>
            <a:gdLst>
              <a:gd name="connsiteX0" fmla="*/ 6296933 w 8795748"/>
              <a:gd name="connsiteY0" fmla="*/ 0 h 6864864"/>
              <a:gd name="connsiteX1" fmla="*/ 8795748 w 8795748"/>
              <a:gd name="connsiteY1" fmla="*/ 0 h 6864864"/>
              <a:gd name="connsiteX2" fmla="*/ 8795748 w 8795748"/>
              <a:gd name="connsiteY2" fmla="*/ 6864864 h 6864864"/>
              <a:gd name="connsiteX3" fmla="*/ 0 w 8795748"/>
              <a:gd name="connsiteY3" fmla="*/ 6864864 h 6864864"/>
              <a:gd name="connsiteX4" fmla="*/ 6296933 w 8795748"/>
              <a:gd name="connsiteY4" fmla="*/ 0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95748" h="6864864">
                <a:moveTo>
                  <a:pt x="6296933" y="0"/>
                </a:moveTo>
                <a:lnTo>
                  <a:pt x="8795748" y="0"/>
                </a:lnTo>
                <a:lnTo>
                  <a:pt x="8795748" y="6864864"/>
                </a:lnTo>
                <a:lnTo>
                  <a:pt x="0" y="6864864"/>
                </a:lnTo>
                <a:lnTo>
                  <a:pt x="6296933" y="0"/>
                </a:lnTo>
                <a:close/>
              </a:path>
            </a:pathLst>
          </a:custGeom>
          <a:solidFill>
            <a:srgbClr val="003E6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A9F41BB-F7E8-0672-0EC7-D6FFDDD44857}"/>
              </a:ext>
            </a:extLst>
          </p:cNvPr>
          <p:cNvSpPr/>
          <p:nvPr userDrawn="1"/>
        </p:nvSpPr>
        <p:spPr bwMode="auto">
          <a:xfrm>
            <a:off x="7879579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CE28C725-1034-E372-9FAB-BAEC5BE11AB9}"/>
              </a:ext>
            </a:extLst>
          </p:cNvPr>
          <p:cNvSpPr/>
          <p:nvPr userDrawn="1"/>
        </p:nvSpPr>
        <p:spPr bwMode="auto">
          <a:xfrm>
            <a:off x="7629812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C93B40D-32C7-0044-16D4-C6F2F43C228A}"/>
              </a:ext>
            </a:extLst>
          </p:cNvPr>
          <p:cNvSpPr/>
          <p:nvPr userDrawn="1"/>
        </p:nvSpPr>
        <p:spPr bwMode="auto">
          <a:xfrm>
            <a:off x="7380045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B6E2C7A-E5D8-2E26-E735-877FA5E1B122}"/>
              </a:ext>
            </a:extLst>
          </p:cNvPr>
          <p:cNvSpPr/>
          <p:nvPr userDrawn="1"/>
        </p:nvSpPr>
        <p:spPr bwMode="auto">
          <a:xfrm>
            <a:off x="7130278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EE747CE-B6AB-C6A3-0B90-346B4FE846A3}"/>
              </a:ext>
            </a:extLst>
          </p:cNvPr>
          <p:cNvSpPr/>
          <p:nvPr userDrawn="1"/>
        </p:nvSpPr>
        <p:spPr bwMode="auto">
          <a:xfrm>
            <a:off x="6880511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0336D2A-909B-BFD2-9715-0CF15A8672C3}"/>
              </a:ext>
            </a:extLst>
          </p:cNvPr>
          <p:cNvSpPr/>
          <p:nvPr userDrawn="1"/>
        </p:nvSpPr>
        <p:spPr bwMode="auto">
          <a:xfrm>
            <a:off x="6630744" y="206118"/>
            <a:ext cx="411997" cy="411996"/>
          </a:xfrm>
          <a:custGeom>
            <a:avLst/>
            <a:gdLst>
              <a:gd name="connsiteX0" fmla="*/ 0 w 2247900"/>
              <a:gd name="connsiteY0" fmla="*/ 552450 h 552450"/>
              <a:gd name="connsiteX1" fmla="*/ 1695450 w 2247900"/>
              <a:gd name="connsiteY1" fmla="*/ 552450 h 552450"/>
              <a:gd name="connsiteX2" fmla="*/ 2247900 w 2247900"/>
              <a:gd name="connsiteY2" fmla="*/ 0 h 552450"/>
              <a:gd name="connsiteX0" fmla="*/ 1 w 552451"/>
              <a:gd name="connsiteY0" fmla="*/ 552450 h 552450"/>
              <a:gd name="connsiteX1" fmla="*/ 552451 w 552451"/>
              <a:gd name="connsiteY1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2451" h="552450">
                <a:moveTo>
                  <a:pt x="1" y="552450"/>
                </a:moveTo>
                <a:lnTo>
                  <a:pt x="552451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23F5B6F2-7FC6-4C5A-89D5-78F74B317BD5}"/>
              </a:ext>
            </a:extLst>
          </p:cNvPr>
          <p:cNvSpPr/>
          <p:nvPr userDrawn="1"/>
        </p:nvSpPr>
        <p:spPr>
          <a:xfrm rot="16200000" flipV="1">
            <a:off x="9711359" y="208185"/>
            <a:ext cx="2688826" cy="2272456"/>
          </a:xfrm>
          <a:custGeom>
            <a:avLst/>
            <a:gdLst>
              <a:gd name="connsiteX0" fmla="*/ 2688827 w 2688826"/>
              <a:gd name="connsiteY0" fmla="*/ 0 h 2272456"/>
              <a:gd name="connsiteX1" fmla="*/ 2673720 w 2688826"/>
              <a:gd name="connsiteY1" fmla="*/ 15223 h 2272456"/>
              <a:gd name="connsiteX2" fmla="*/ 1821102 w 2688826"/>
              <a:gd name="connsiteY2" fmla="*/ 874244 h 2272456"/>
              <a:gd name="connsiteX3" fmla="*/ 638405 w 2688826"/>
              <a:gd name="connsiteY3" fmla="*/ 2066188 h 2272456"/>
              <a:gd name="connsiteX4" fmla="*/ 637197 w 2688826"/>
              <a:gd name="connsiteY4" fmla="*/ 2067405 h 2272456"/>
              <a:gd name="connsiteX5" fmla="*/ 627529 w 2688826"/>
              <a:gd name="connsiteY5" fmla="*/ 2076996 h 2272456"/>
              <a:gd name="connsiteX6" fmla="*/ 523595 w 2688826"/>
              <a:gd name="connsiteY6" fmla="*/ 2181729 h 2272456"/>
              <a:gd name="connsiteX7" fmla="*/ 510301 w 2688826"/>
              <a:gd name="connsiteY7" fmla="*/ 2194211 h 2272456"/>
              <a:gd name="connsiteX8" fmla="*/ 509999 w 2688826"/>
              <a:gd name="connsiteY8" fmla="*/ 2194364 h 2272456"/>
              <a:gd name="connsiteX9" fmla="*/ 498367 w 2688826"/>
              <a:gd name="connsiteY9" fmla="*/ 2204563 h 2272456"/>
              <a:gd name="connsiteX10" fmla="*/ 454558 w 2688826"/>
              <a:gd name="connsiteY10" fmla="*/ 2234095 h 2272456"/>
              <a:gd name="connsiteX11" fmla="*/ 445795 w 2688826"/>
              <a:gd name="connsiteY11" fmla="*/ 2238814 h 2272456"/>
              <a:gd name="connsiteX12" fmla="*/ 415582 w 2688826"/>
              <a:gd name="connsiteY12" fmla="*/ 2252362 h 2272456"/>
              <a:gd name="connsiteX13" fmla="*/ 406821 w 2688826"/>
              <a:gd name="connsiteY13" fmla="*/ 2255559 h 2272456"/>
              <a:gd name="connsiteX14" fmla="*/ 391412 w 2688826"/>
              <a:gd name="connsiteY14" fmla="*/ 2260430 h 2272456"/>
              <a:gd name="connsiteX15" fmla="*/ 381291 w 2688826"/>
              <a:gd name="connsiteY15" fmla="*/ 2263170 h 2272456"/>
              <a:gd name="connsiteX16" fmla="*/ 352135 w 2688826"/>
              <a:gd name="connsiteY16" fmla="*/ 2269107 h 2272456"/>
              <a:gd name="connsiteX17" fmla="*/ 340654 w 2688826"/>
              <a:gd name="connsiteY17" fmla="*/ 2270478 h 2272456"/>
              <a:gd name="connsiteX18" fmla="*/ 326454 w 2688826"/>
              <a:gd name="connsiteY18" fmla="*/ 2271848 h 2272456"/>
              <a:gd name="connsiteX19" fmla="*/ 307722 w 2688826"/>
              <a:gd name="connsiteY19" fmla="*/ 2272456 h 2272456"/>
              <a:gd name="connsiteX20" fmla="*/ 302585 w 2688826"/>
              <a:gd name="connsiteY20" fmla="*/ 2272304 h 2272456"/>
              <a:gd name="connsiteX21" fmla="*/ 301075 w 2688826"/>
              <a:gd name="connsiteY21" fmla="*/ 2272304 h 2272456"/>
              <a:gd name="connsiteX22" fmla="*/ 296543 w 2688826"/>
              <a:gd name="connsiteY22" fmla="*/ 2272304 h 2272456"/>
              <a:gd name="connsiteX23" fmla="*/ 290651 w 2688826"/>
              <a:gd name="connsiteY23" fmla="*/ 2272000 h 2272456"/>
              <a:gd name="connsiteX24" fmla="*/ 274638 w 2688826"/>
              <a:gd name="connsiteY24" fmla="*/ 2270782 h 2272456"/>
              <a:gd name="connsiteX25" fmla="*/ 269502 w 2688826"/>
              <a:gd name="connsiteY25" fmla="*/ 2270173 h 2272456"/>
              <a:gd name="connsiteX26" fmla="*/ 264366 w 2688826"/>
              <a:gd name="connsiteY26" fmla="*/ 2269412 h 2272456"/>
              <a:gd name="connsiteX27" fmla="*/ 263459 w 2688826"/>
              <a:gd name="connsiteY27" fmla="*/ 2269412 h 2272456"/>
              <a:gd name="connsiteX28" fmla="*/ 259078 w 2688826"/>
              <a:gd name="connsiteY28" fmla="*/ 2268651 h 2272456"/>
              <a:gd name="connsiteX29" fmla="*/ 249259 w 2688826"/>
              <a:gd name="connsiteY29" fmla="*/ 2266976 h 2272456"/>
              <a:gd name="connsiteX30" fmla="*/ 238836 w 2688826"/>
              <a:gd name="connsiteY30" fmla="*/ 2264693 h 2272456"/>
              <a:gd name="connsiteX31" fmla="*/ 230073 w 2688826"/>
              <a:gd name="connsiteY31" fmla="*/ 2262714 h 2272456"/>
              <a:gd name="connsiteX32" fmla="*/ 228865 w 2688826"/>
              <a:gd name="connsiteY32" fmla="*/ 2262257 h 2272456"/>
              <a:gd name="connsiteX33" fmla="*/ 220859 w 2688826"/>
              <a:gd name="connsiteY33" fmla="*/ 2260126 h 2272456"/>
              <a:gd name="connsiteX34" fmla="*/ 194724 w 2688826"/>
              <a:gd name="connsiteY34" fmla="*/ 2251145 h 2272456"/>
              <a:gd name="connsiteX35" fmla="*/ 186113 w 2688826"/>
              <a:gd name="connsiteY35" fmla="*/ 2247491 h 2272456"/>
              <a:gd name="connsiteX36" fmla="*/ 172215 w 2688826"/>
              <a:gd name="connsiteY36" fmla="*/ 2241098 h 2272456"/>
              <a:gd name="connsiteX37" fmla="*/ 148497 w 2688826"/>
              <a:gd name="connsiteY37" fmla="*/ 2228158 h 2272456"/>
              <a:gd name="connsiteX38" fmla="*/ 141850 w 2688826"/>
              <a:gd name="connsiteY38" fmla="*/ 2224048 h 2272456"/>
              <a:gd name="connsiteX39" fmla="*/ 134751 w 2688826"/>
              <a:gd name="connsiteY39" fmla="*/ 2219329 h 2272456"/>
              <a:gd name="connsiteX40" fmla="*/ 131277 w 2688826"/>
              <a:gd name="connsiteY40" fmla="*/ 2216893 h 2272456"/>
              <a:gd name="connsiteX41" fmla="*/ 127953 w 2688826"/>
              <a:gd name="connsiteY41" fmla="*/ 2214458 h 2272456"/>
              <a:gd name="connsiteX42" fmla="*/ 124478 w 2688826"/>
              <a:gd name="connsiteY42" fmla="*/ 2211870 h 2272456"/>
              <a:gd name="connsiteX43" fmla="*/ 114659 w 2688826"/>
              <a:gd name="connsiteY43" fmla="*/ 2204411 h 2272456"/>
              <a:gd name="connsiteX44" fmla="*/ 108918 w 2688826"/>
              <a:gd name="connsiteY44" fmla="*/ 2199539 h 2272456"/>
              <a:gd name="connsiteX45" fmla="*/ 105444 w 2688826"/>
              <a:gd name="connsiteY45" fmla="*/ 2196495 h 2272456"/>
              <a:gd name="connsiteX46" fmla="*/ 101970 w 2688826"/>
              <a:gd name="connsiteY46" fmla="*/ 2193450 h 2272456"/>
              <a:gd name="connsiteX47" fmla="*/ 98948 w 2688826"/>
              <a:gd name="connsiteY47" fmla="*/ 2190558 h 2272456"/>
              <a:gd name="connsiteX48" fmla="*/ 96078 w 2688826"/>
              <a:gd name="connsiteY48" fmla="*/ 2187970 h 2272456"/>
              <a:gd name="connsiteX49" fmla="*/ 93056 w 2688826"/>
              <a:gd name="connsiteY49" fmla="*/ 2185078 h 2272456"/>
              <a:gd name="connsiteX50" fmla="*/ 89582 w 2688826"/>
              <a:gd name="connsiteY50" fmla="*/ 2181729 h 2272456"/>
              <a:gd name="connsiteX51" fmla="*/ 84294 w 2688826"/>
              <a:gd name="connsiteY51" fmla="*/ 2176096 h 2272456"/>
              <a:gd name="connsiteX52" fmla="*/ 73116 w 2688826"/>
              <a:gd name="connsiteY52" fmla="*/ 2163766 h 2272456"/>
              <a:gd name="connsiteX53" fmla="*/ 72209 w 2688826"/>
              <a:gd name="connsiteY53" fmla="*/ 2162548 h 2272456"/>
              <a:gd name="connsiteX54" fmla="*/ 62692 w 2688826"/>
              <a:gd name="connsiteY54" fmla="*/ 2150827 h 2272456"/>
              <a:gd name="connsiteX55" fmla="*/ 57706 w 2688826"/>
              <a:gd name="connsiteY55" fmla="*/ 2144281 h 2272456"/>
              <a:gd name="connsiteX56" fmla="*/ 55441 w 2688826"/>
              <a:gd name="connsiteY56" fmla="*/ 2140932 h 2272456"/>
              <a:gd name="connsiteX57" fmla="*/ 55290 w 2688826"/>
              <a:gd name="connsiteY57" fmla="*/ 2140627 h 2272456"/>
              <a:gd name="connsiteX58" fmla="*/ 54837 w 2688826"/>
              <a:gd name="connsiteY58" fmla="*/ 2140018 h 2272456"/>
              <a:gd name="connsiteX59" fmla="*/ 54686 w 2688826"/>
              <a:gd name="connsiteY59" fmla="*/ 2140018 h 2272456"/>
              <a:gd name="connsiteX60" fmla="*/ 52873 w 2688826"/>
              <a:gd name="connsiteY60" fmla="*/ 2137126 h 2272456"/>
              <a:gd name="connsiteX61" fmla="*/ 52722 w 2688826"/>
              <a:gd name="connsiteY61" fmla="*/ 2137126 h 2272456"/>
              <a:gd name="connsiteX62" fmla="*/ 50456 w 2688826"/>
              <a:gd name="connsiteY62" fmla="*/ 2133625 h 2272456"/>
              <a:gd name="connsiteX63" fmla="*/ 42298 w 2688826"/>
              <a:gd name="connsiteY63" fmla="*/ 2120533 h 2272456"/>
              <a:gd name="connsiteX64" fmla="*/ 42298 w 2688826"/>
              <a:gd name="connsiteY64" fmla="*/ 2120533 h 2272456"/>
              <a:gd name="connsiteX65" fmla="*/ 39730 w 2688826"/>
              <a:gd name="connsiteY65" fmla="*/ 2115662 h 2272456"/>
              <a:gd name="connsiteX66" fmla="*/ 28098 w 2688826"/>
              <a:gd name="connsiteY66" fmla="*/ 2093132 h 2272456"/>
              <a:gd name="connsiteX67" fmla="*/ 28098 w 2688826"/>
              <a:gd name="connsiteY67" fmla="*/ 2093132 h 2272456"/>
              <a:gd name="connsiteX68" fmla="*/ 24019 w 2688826"/>
              <a:gd name="connsiteY68" fmla="*/ 2083542 h 2272456"/>
              <a:gd name="connsiteX69" fmla="*/ 22660 w 2688826"/>
              <a:gd name="connsiteY69" fmla="*/ 2080345 h 2272456"/>
              <a:gd name="connsiteX70" fmla="*/ 17674 w 2688826"/>
              <a:gd name="connsiteY70" fmla="*/ 2067101 h 2272456"/>
              <a:gd name="connsiteX71" fmla="*/ 11934 w 2688826"/>
              <a:gd name="connsiteY71" fmla="*/ 2049443 h 2272456"/>
              <a:gd name="connsiteX72" fmla="*/ 10725 w 2688826"/>
              <a:gd name="connsiteY72" fmla="*/ 2044571 h 2272456"/>
              <a:gd name="connsiteX73" fmla="*/ 9517 w 2688826"/>
              <a:gd name="connsiteY73" fmla="*/ 2039700 h 2272456"/>
              <a:gd name="connsiteX74" fmla="*/ 7704 w 2688826"/>
              <a:gd name="connsiteY74" fmla="*/ 2031937 h 2272456"/>
              <a:gd name="connsiteX75" fmla="*/ 7402 w 2688826"/>
              <a:gd name="connsiteY75" fmla="*/ 2030566 h 2272456"/>
              <a:gd name="connsiteX76" fmla="*/ 4532 w 2688826"/>
              <a:gd name="connsiteY76" fmla="*/ 2015953 h 2272456"/>
              <a:gd name="connsiteX77" fmla="*/ 4532 w 2688826"/>
              <a:gd name="connsiteY77" fmla="*/ 2015953 h 2272456"/>
              <a:gd name="connsiteX78" fmla="*/ 3625 w 2688826"/>
              <a:gd name="connsiteY78" fmla="*/ 2010777 h 2272456"/>
              <a:gd name="connsiteX79" fmla="*/ 1057 w 2688826"/>
              <a:gd name="connsiteY79" fmla="*/ 1989617 h 2272456"/>
              <a:gd name="connsiteX80" fmla="*/ 0 w 2688826"/>
              <a:gd name="connsiteY80" fmla="*/ 1963586 h 2272456"/>
              <a:gd name="connsiteX81" fmla="*/ 89582 w 2688826"/>
              <a:gd name="connsiteY81" fmla="*/ 1744835 h 2272456"/>
              <a:gd name="connsiteX82" fmla="*/ 1806297 w 2688826"/>
              <a:gd name="connsiteY82" fmla="*/ 15223 h 2272456"/>
              <a:gd name="connsiteX83" fmla="*/ 1806751 w 2688826"/>
              <a:gd name="connsiteY83" fmla="*/ 14766 h 2272456"/>
              <a:gd name="connsiteX84" fmla="*/ 1821404 w 2688826"/>
              <a:gd name="connsiteY84" fmla="*/ 0 h 2272456"/>
              <a:gd name="connsiteX85" fmla="*/ 2688827 w 2688826"/>
              <a:gd name="connsiteY85" fmla="*/ 0 h 22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688826" h="2272456">
                <a:moveTo>
                  <a:pt x="2688827" y="0"/>
                </a:moveTo>
                <a:lnTo>
                  <a:pt x="2673720" y="15223"/>
                </a:lnTo>
                <a:lnTo>
                  <a:pt x="1821102" y="874244"/>
                </a:lnTo>
                <a:lnTo>
                  <a:pt x="638405" y="2066188"/>
                </a:lnTo>
                <a:lnTo>
                  <a:pt x="637197" y="2067405"/>
                </a:lnTo>
                <a:lnTo>
                  <a:pt x="627529" y="2076996"/>
                </a:lnTo>
                <a:lnTo>
                  <a:pt x="523595" y="2181729"/>
                </a:lnTo>
                <a:cubicBezTo>
                  <a:pt x="519214" y="2186143"/>
                  <a:pt x="514833" y="2190253"/>
                  <a:pt x="510301" y="2194211"/>
                </a:cubicBezTo>
                <a:cubicBezTo>
                  <a:pt x="510301" y="2194211"/>
                  <a:pt x="510195" y="2194257"/>
                  <a:pt x="509999" y="2194364"/>
                </a:cubicBezTo>
                <a:cubicBezTo>
                  <a:pt x="506222" y="2198017"/>
                  <a:pt x="502295" y="2201366"/>
                  <a:pt x="498367" y="2204563"/>
                </a:cubicBezTo>
                <a:cubicBezTo>
                  <a:pt x="484468" y="2215828"/>
                  <a:pt x="469815" y="2225723"/>
                  <a:pt x="454558" y="2234095"/>
                </a:cubicBezTo>
                <a:cubicBezTo>
                  <a:pt x="451687" y="2235770"/>
                  <a:pt x="448666" y="2237292"/>
                  <a:pt x="445795" y="2238814"/>
                </a:cubicBezTo>
                <a:cubicBezTo>
                  <a:pt x="435977" y="2243990"/>
                  <a:pt x="425856" y="2248404"/>
                  <a:pt x="415582" y="2252362"/>
                </a:cubicBezTo>
                <a:cubicBezTo>
                  <a:pt x="412712" y="2253428"/>
                  <a:pt x="409843" y="2254494"/>
                  <a:pt x="406821" y="2255559"/>
                </a:cubicBezTo>
                <a:cubicBezTo>
                  <a:pt x="401684" y="2257386"/>
                  <a:pt x="396549" y="2258908"/>
                  <a:pt x="391412" y="2260430"/>
                </a:cubicBezTo>
                <a:cubicBezTo>
                  <a:pt x="388089" y="2261496"/>
                  <a:pt x="384614" y="2262410"/>
                  <a:pt x="381291" y="2263170"/>
                </a:cubicBezTo>
                <a:cubicBezTo>
                  <a:pt x="371622" y="2265606"/>
                  <a:pt x="361954" y="2267585"/>
                  <a:pt x="352135" y="2269107"/>
                </a:cubicBezTo>
                <a:cubicBezTo>
                  <a:pt x="348359" y="2269564"/>
                  <a:pt x="344582" y="2270173"/>
                  <a:pt x="340654" y="2270478"/>
                </a:cubicBezTo>
                <a:cubicBezTo>
                  <a:pt x="335971" y="2271086"/>
                  <a:pt x="331288" y="2271543"/>
                  <a:pt x="326454" y="2271848"/>
                </a:cubicBezTo>
                <a:cubicBezTo>
                  <a:pt x="320260" y="2272152"/>
                  <a:pt x="313915" y="2272456"/>
                  <a:pt x="307722" y="2272456"/>
                </a:cubicBezTo>
                <a:cubicBezTo>
                  <a:pt x="305909" y="2272456"/>
                  <a:pt x="304247" y="2272304"/>
                  <a:pt x="302585" y="2272304"/>
                </a:cubicBezTo>
                <a:cubicBezTo>
                  <a:pt x="302132" y="2272456"/>
                  <a:pt x="301527" y="2272456"/>
                  <a:pt x="301075" y="2272304"/>
                </a:cubicBezTo>
                <a:lnTo>
                  <a:pt x="296543" y="2272304"/>
                </a:lnTo>
                <a:cubicBezTo>
                  <a:pt x="294579" y="2272152"/>
                  <a:pt x="292615" y="2272152"/>
                  <a:pt x="290651" y="2272000"/>
                </a:cubicBezTo>
                <a:cubicBezTo>
                  <a:pt x="285213" y="2271695"/>
                  <a:pt x="279925" y="2271391"/>
                  <a:pt x="274638" y="2270782"/>
                </a:cubicBezTo>
                <a:cubicBezTo>
                  <a:pt x="272976" y="2270782"/>
                  <a:pt x="271163" y="2270325"/>
                  <a:pt x="269502" y="2270173"/>
                </a:cubicBezTo>
                <a:cubicBezTo>
                  <a:pt x="267840" y="2270021"/>
                  <a:pt x="266179" y="2269716"/>
                  <a:pt x="264366" y="2269412"/>
                </a:cubicBezTo>
                <a:lnTo>
                  <a:pt x="263459" y="2269412"/>
                </a:lnTo>
                <a:cubicBezTo>
                  <a:pt x="261948" y="2269107"/>
                  <a:pt x="260589" y="2268955"/>
                  <a:pt x="259078" y="2268651"/>
                </a:cubicBezTo>
                <a:cubicBezTo>
                  <a:pt x="255755" y="2268194"/>
                  <a:pt x="252431" y="2267585"/>
                  <a:pt x="249259" y="2266976"/>
                </a:cubicBezTo>
                <a:cubicBezTo>
                  <a:pt x="245784" y="2266367"/>
                  <a:pt x="242310" y="2265606"/>
                  <a:pt x="238836" y="2264693"/>
                </a:cubicBezTo>
                <a:cubicBezTo>
                  <a:pt x="235814" y="2264084"/>
                  <a:pt x="232944" y="2263475"/>
                  <a:pt x="230073" y="2262714"/>
                </a:cubicBezTo>
                <a:cubicBezTo>
                  <a:pt x="229620" y="2262562"/>
                  <a:pt x="229318" y="2262410"/>
                  <a:pt x="228865" y="2262257"/>
                </a:cubicBezTo>
                <a:cubicBezTo>
                  <a:pt x="226146" y="2261648"/>
                  <a:pt x="223578" y="2260887"/>
                  <a:pt x="220859" y="2260126"/>
                </a:cubicBezTo>
                <a:cubicBezTo>
                  <a:pt x="212097" y="2257538"/>
                  <a:pt x="203334" y="2254494"/>
                  <a:pt x="194724" y="2251145"/>
                </a:cubicBezTo>
                <a:cubicBezTo>
                  <a:pt x="191853" y="2250079"/>
                  <a:pt x="188983" y="2248861"/>
                  <a:pt x="186113" y="2247491"/>
                </a:cubicBezTo>
                <a:cubicBezTo>
                  <a:pt x="181430" y="2245512"/>
                  <a:pt x="176747" y="2243381"/>
                  <a:pt x="172215" y="2241098"/>
                </a:cubicBezTo>
                <a:cubicBezTo>
                  <a:pt x="164058" y="2237292"/>
                  <a:pt x="156202" y="2232877"/>
                  <a:pt x="148497" y="2228158"/>
                </a:cubicBezTo>
                <a:cubicBezTo>
                  <a:pt x="146232" y="2226788"/>
                  <a:pt x="143966" y="2225418"/>
                  <a:pt x="141850" y="2224048"/>
                </a:cubicBezTo>
                <a:cubicBezTo>
                  <a:pt x="139434" y="2222526"/>
                  <a:pt x="137016" y="2221004"/>
                  <a:pt x="134751" y="2219329"/>
                </a:cubicBezTo>
                <a:cubicBezTo>
                  <a:pt x="133542" y="2218568"/>
                  <a:pt x="132333" y="2217655"/>
                  <a:pt x="131277" y="2216893"/>
                </a:cubicBezTo>
                <a:cubicBezTo>
                  <a:pt x="130068" y="2216132"/>
                  <a:pt x="129010" y="2215371"/>
                  <a:pt x="127953" y="2214458"/>
                </a:cubicBezTo>
                <a:cubicBezTo>
                  <a:pt x="126744" y="2213696"/>
                  <a:pt x="125536" y="2212783"/>
                  <a:pt x="124478" y="2211870"/>
                </a:cubicBezTo>
                <a:cubicBezTo>
                  <a:pt x="121154" y="2209586"/>
                  <a:pt x="117831" y="2206999"/>
                  <a:pt x="114659" y="2204411"/>
                </a:cubicBezTo>
                <a:cubicBezTo>
                  <a:pt x="112695" y="2202888"/>
                  <a:pt x="110882" y="2201214"/>
                  <a:pt x="108918" y="2199539"/>
                </a:cubicBezTo>
                <a:cubicBezTo>
                  <a:pt x="107710" y="2198626"/>
                  <a:pt x="106501" y="2197560"/>
                  <a:pt x="105444" y="2196495"/>
                </a:cubicBezTo>
                <a:cubicBezTo>
                  <a:pt x="104235" y="2195582"/>
                  <a:pt x="103026" y="2194516"/>
                  <a:pt x="101970" y="2193450"/>
                </a:cubicBezTo>
                <a:cubicBezTo>
                  <a:pt x="100912" y="2192537"/>
                  <a:pt x="99855" y="2191623"/>
                  <a:pt x="98948" y="2190558"/>
                </a:cubicBezTo>
                <a:cubicBezTo>
                  <a:pt x="97891" y="2189797"/>
                  <a:pt x="96984" y="2188883"/>
                  <a:pt x="96078" y="2187970"/>
                </a:cubicBezTo>
                <a:cubicBezTo>
                  <a:pt x="95020" y="2187057"/>
                  <a:pt x="93963" y="2186143"/>
                  <a:pt x="93056" y="2185078"/>
                </a:cubicBezTo>
                <a:cubicBezTo>
                  <a:pt x="91848" y="2184012"/>
                  <a:pt x="90790" y="2182947"/>
                  <a:pt x="89582" y="2181729"/>
                </a:cubicBezTo>
                <a:cubicBezTo>
                  <a:pt x="87769" y="2179902"/>
                  <a:pt x="85957" y="2178075"/>
                  <a:pt x="84294" y="2176096"/>
                </a:cubicBezTo>
                <a:cubicBezTo>
                  <a:pt x="80366" y="2172138"/>
                  <a:pt x="76590" y="2168028"/>
                  <a:pt x="73116" y="2163766"/>
                </a:cubicBezTo>
                <a:cubicBezTo>
                  <a:pt x="72813" y="2163461"/>
                  <a:pt x="72360" y="2163005"/>
                  <a:pt x="72209" y="2162548"/>
                </a:cubicBezTo>
                <a:cubicBezTo>
                  <a:pt x="68886" y="2158742"/>
                  <a:pt x="65713" y="2154784"/>
                  <a:pt x="62692" y="2150827"/>
                </a:cubicBezTo>
                <a:cubicBezTo>
                  <a:pt x="61030" y="2148695"/>
                  <a:pt x="59369" y="2146412"/>
                  <a:pt x="57706" y="2144281"/>
                </a:cubicBezTo>
                <a:cubicBezTo>
                  <a:pt x="56951" y="2143215"/>
                  <a:pt x="56196" y="2141997"/>
                  <a:pt x="55441" y="2140932"/>
                </a:cubicBezTo>
                <a:cubicBezTo>
                  <a:pt x="55441" y="2140932"/>
                  <a:pt x="55290" y="2140779"/>
                  <a:pt x="55290" y="2140627"/>
                </a:cubicBezTo>
                <a:cubicBezTo>
                  <a:pt x="55139" y="2140475"/>
                  <a:pt x="54987" y="2140323"/>
                  <a:pt x="54837" y="2140018"/>
                </a:cubicBezTo>
                <a:lnTo>
                  <a:pt x="54686" y="2140018"/>
                </a:lnTo>
                <a:cubicBezTo>
                  <a:pt x="54081" y="2138953"/>
                  <a:pt x="53477" y="2138039"/>
                  <a:pt x="52873" y="2137126"/>
                </a:cubicBezTo>
                <a:lnTo>
                  <a:pt x="52722" y="2137126"/>
                </a:lnTo>
                <a:cubicBezTo>
                  <a:pt x="51967" y="2135908"/>
                  <a:pt x="51211" y="2134843"/>
                  <a:pt x="50456" y="2133625"/>
                </a:cubicBezTo>
                <a:cubicBezTo>
                  <a:pt x="47737" y="2129362"/>
                  <a:pt x="45017" y="2124948"/>
                  <a:pt x="42298" y="2120533"/>
                </a:cubicBezTo>
                <a:lnTo>
                  <a:pt x="42298" y="2120533"/>
                </a:lnTo>
                <a:cubicBezTo>
                  <a:pt x="41392" y="2118859"/>
                  <a:pt x="40486" y="2117336"/>
                  <a:pt x="39730" y="2115662"/>
                </a:cubicBezTo>
                <a:cubicBezTo>
                  <a:pt x="35500" y="2108355"/>
                  <a:pt x="31572" y="2100743"/>
                  <a:pt x="28098" y="2093132"/>
                </a:cubicBezTo>
                <a:lnTo>
                  <a:pt x="28098" y="2093132"/>
                </a:lnTo>
                <a:cubicBezTo>
                  <a:pt x="26587" y="2089783"/>
                  <a:pt x="25228" y="2086738"/>
                  <a:pt x="24019" y="2083542"/>
                </a:cubicBezTo>
                <a:cubicBezTo>
                  <a:pt x="23415" y="2082476"/>
                  <a:pt x="22961" y="2081411"/>
                  <a:pt x="22660" y="2080345"/>
                </a:cubicBezTo>
                <a:cubicBezTo>
                  <a:pt x="20847" y="2075930"/>
                  <a:pt x="19185" y="2071516"/>
                  <a:pt x="17674" y="2067101"/>
                </a:cubicBezTo>
                <a:cubicBezTo>
                  <a:pt x="15559" y="2061316"/>
                  <a:pt x="13747" y="2055380"/>
                  <a:pt x="11934" y="2049443"/>
                </a:cubicBezTo>
                <a:cubicBezTo>
                  <a:pt x="11480" y="2047920"/>
                  <a:pt x="11028" y="2046246"/>
                  <a:pt x="10725" y="2044571"/>
                </a:cubicBezTo>
                <a:cubicBezTo>
                  <a:pt x="10272" y="2042897"/>
                  <a:pt x="9819" y="2041375"/>
                  <a:pt x="9517" y="2039700"/>
                </a:cubicBezTo>
                <a:cubicBezTo>
                  <a:pt x="8761" y="2037112"/>
                  <a:pt x="8157" y="2034524"/>
                  <a:pt x="7704" y="2031937"/>
                </a:cubicBezTo>
                <a:cubicBezTo>
                  <a:pt x="7402" y="2031480"/>
                  <a:pt x="7402" y="2031023"/>
                  <a:pt x="7402" y="2030566"/>
                </a:cubicBezTo>
                <a:cubicBezTo>
                  <a:pt x="6193" y="2025695"/>
                  <a:pt x="5287" y="2020824"/>
                  <a:pt x="4532" y="2015953"/>
                </a:cubicBezTo>
                <a:lnTo>
                  <a:pt x="4532" y="2015953"/>
                </a:lnTo>
                <a:cubicBezTo>
                  <a:pt x="4078" y="2014126"/>
                  <a:pt x="3777" y="2012604"/>
                  <a:pt x="3625" y="2010777"/>
                </a:cubicBezTo>
                <a:cubicBezTo>
                  <a:pt x="2568" y="2003774"/>
                  <a:pt x="1662" y="1996772"/>
                  <a:pt x="1057" y="1989617"/>
                </a:cubicBezTo>
                <a:cubicBezTo>
                  <a:pt x="302" y="1980940"/>
                  <a:pt x="0" y="1972263"/>
                  <a:pt x="0" y="1963586"/>
                </a:cubicBezTo>
                <a:cubicBezTo>
                  <a:pt x="0" y="1884428"/>
                  <a:pt x="29911" y="1805269"/>
                  <a:pt x="89582" y="1744835"/>
                </a:cubicBezTo>
                <a:lnTo>
                  <a:pt x="1806297" y="15223"/>
                </a:lnTo>
                <a:lnTo>
                  <a:pt x="1806751" y="14766"/>
                </a:lnTo>
                <a:lnTo>
                  <a:pt x="1821404" y="0"/>
                </a:lnTo>
                <a:lnTo>
                  <a:pt x="2688827" y="0"/>
                </a:lnTo>
                <a:close/>
              </a:path>
            </a:pathLst>
          </a:custGeom>
          <a:solidFill>
            <a:srgbClr val="1388CA"/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EF18F38-3263-CAF1-826C-10660024AFA0}"/>
              </a:ext>
            </a:extLst>
          </p:cNvPr>
          <p:cNvSpPr/>
          <p:nvPr userDrawn="1"/>
        </p:nvSpPr>
        <p:spPr>
          <a:xfrm>
            <a:off x="6493982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rgbClr val="50C5FF"/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EBADE599-5FC2-7971-14E3-084AA5ED4744}"/>
              </a:ext>
            </a:extLst>
          </p:cNvPr>
          <p:cNvSpPr/>
          <p:nvPr userDrawn="1"/>
        </p:nvSpPr>
        <p:spPr>
          <a:xfrm>
            <a:off x="5063945" y="1420453"/>
            <a:ext cx="7128055" cy="5437547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gradFill>
            <a:gsLst>
              <a:gs pos="0">
                <a:srgbClr val="001626"/>
              </a:gs>
              <a:gs pos="26000">
                <a:srgbClr val="00365E"/>
              </a:gs>
              <a:gs pos="100000">
                <a:srgbClr val="001626"/>
              </a:gs>
            </a:gsLst>
            <a:lin ang="17728526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770D6DBC-FAA5-C691-76B9-13E401B99999}"/>
              </a:ext>
            </a:extLst>
          </p:cNvPr>
          <p:cNvSpPr/>
          <p:nvPr userDrawn="1"/>
        </p:nvSpPr>
        <p:spPr>
          <a:xfrm rot="20264999">
            <a:off x="5667673" y="3801859"/>
            <a:ext cx="1182546" cy="1191639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gradFill>
            <a:gsLst>
              <a:gs pos="0">
                <a:srgbClr val="4CB1FF"/>
              </a:gs>
              <a:gs pos="44000">
                <a:srgbClr val="357CB3"/>
              </a:gs>
              <a:gs pos="100000">
                <a:srgbClr val="1A3C57"/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B36FB050-6728-9B2D-7EC8-2634A699D1BF}"/>
              </a:ext>
            </a:extLst>
          </p:cNvPr>
          <p:cNvSpPr/>
          <p:nvPr userDrawn="1"/>
        </p:nvSpPr>
        <p:spPr>
          <a:xfrm rot="5400000" flipV="1">
            <a:off x="5765903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rgbClr val="004B8D"/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86F003C-E566-6201-7E7E-5D8E3A4944EA}"/>
              </a:ext>
            </a:extLst>
          </p:cNvPr>
          <p:cNvSpPr/>
          <p:nvPr userDrawn="1"/>
        </p:nvSpPr>
        <p:spPr>
          <a:xfrm rot="5400000" flipV="1">
            <a:off x="6273961" y="4611326"/>
            <a:ext cx="2068713" cy="2424635"/>
          </a:xfrm>
          <a:custGeom>
            <a:avLst/>
            <a:gdLst>
              <a:gd name="connsiteX0" fmla="*/ 2656952 w 2656951"/>
              <a:gd name="connsiteY0" fmla="*/ 0 h 3114079"/>
              <a:gd name="connsiteX1" fmla="*/ 2656952 w 2656951"/>
              <a:gd name="connsiteY1" fmla="*/ 874092 h 3114079"/>
              <a:gd name="connsiteX2" fmla="*/ 2656649 w 2656951"/>
              <a:gd name="connsiteY2" fmla="*/ 874396 h 3114079"/>
              <a:gd name="connsiteX3" fmla="*/ 1587555 w 2656951"/>
              <a:gd name="connsiteY3" fmla="*/ 1951712 h 3114079"/>
              <a:gd name="connsiteX4" fmla="*/ 1244634 w 2656951"/>
              <a:gd name="connsiteY4" fmla="*/ 2297270 h 3114079"/>
              <a:gd name="connsiteX5" fmla="*/ 1225449 w 2656951"/>
              <a:gd name="connsiteY5" fmla="*/ 2316603 h 3114079"/>
              <a:gd name="connsiteX6" fmla="*/ 1207019 w 2656951"/>
              <a:gd name="connsiteY6" fmla="*/ 2335174 h 3114079"/>
              <a:gd name="connsiteX7" fmla="*/ 1186776 w 2656951"/>
              <a:gd name="connsiteY7" fmla="*/ 2355573 h 3114079"/>
              <a:gd name="connsiteX8" fmla="*/ 1168799 w 2656951"/>
              <a:gd name="connsiteY8" fmla="*/ 2373688 h 3114079"/>
              <a:gd name="connsiteX9" fmla="*/ 1154146 w 2656951"/>
              <a:gd name="connsiteY9" fmla="*/ 2388454 h 3114079"/>
              <a:gd name="connsiteX10" fmla="*/ 1139946 w 2656951"/>
              <a:gd name="connsiteY10" fmla="*/ 2402764 h 3114079"/>
              <a:gd name="connsiteX11" fmla="*/ 1134809 w 2656951"/>
              <a:gd name="connsiteY11" fmla="*/ 2407939 h 3114079"/>
              <a:gd name="connsiteX12" fmla="*/ 1132090 w 2656951"/>
              <a:gd name="connsiteY12" fmla="*/ 2410679 h 3114079"/>
              <a:gd name="connsiteX13" fmla="*/ 1130881 w 2656951"/>
              <a:gd name="connsiteY13" fmla="*/ 2411897 h 3114079"/>
              <a:gd name="connsiteX14" fmla="*/ 1128767 w 2656951"/>
              <a:gd name="connsiteY14" fmla="*/ 2414028 h 3114079"/>
              <a:gd name="connsiteX15" fmla="*/ 1119702 w 2656951"/>
              <a:gd name="connsiteY15" fmla="*/ 2423162 h 3114079"/>
              <a:gd name="connsiteX16" fmla="*/ 1117134 w 2656951"/>
              <a:gd name="connsiteY16" fmla="*/ 2425750 h 3114079"/>
              <a:gd name="connsiteX17" fmla="*/ 1105352 w 2656951"/>
              <a:gd name="connsiteY17" fmla="*/ 2437624 h 3114079"/>
              <a:gd name="connsiteX18" fmla="*/ 1085712 w 2656951"/>
              <a:gd name="connsiteY18" fmla="*/ 2457413 h 3114079"/>
              <a:gd name="connsiteX19" fmla="*/ 1054140 w 2656951"/>
              <a:gd name="connsiteY19" fmla="*/ 2489229 h 3114079"/>
              <a:gd name="connsiteX20" fmla="*/ 908210 w 2656951"/>
              <a:gd name="connsiteY20" fmla="*/ 2636281 h 3114079"/>
              <a:gd name="connsiteX21" fmla="*/ 523747 w 2656951"/>
              <a:gd name="connsiteY21" fmla="*/ 3023701 h 3114079"/>
              <a:gd name="connsiteX22" fmla="*/ 419360 w 2656951"/>
              <a:gd name="connsiteY22" fmla="*/ 3092660 h 3114079"/>
              <a:gd name="connsiteX23" fmla="*/ 189135 w 2656951"/>
              <a:gd name="connsiteY23" fmla="*/ 3090376 h 3114079"/>
              <a:gd name="connsiteX24" fmla="*/ 188078 w 2656951"/>
              <a:gd name="connsiteY24" fmla="*/ 3089919 h 3114079"/>
              <a:gd name="connsiteX25" fmla="*/ 118436 w 2656951"/>
              <a:gd name="connsiteY25" fmla="*/ 3048818 h 3114079"/>
              <a:gd name="connsiteX26" fmla="*/ 118134 w 2656951"/>
              <a:gd name="connsiteY26" fmla="*/ 3048514 h 3114079"/>
              <a:gd name="connsiteX27" fmla="*/ 117530 w 2656951"/>
              <a:gd name="connsiteY27" fmla="*/ 3048057 h 3114079"/>
              <a:gd name="connsiteX28" fmla="*/ 89733 w 2656951"/>
              <a:gd name="connsiteY28" fmla="*/ 3023396 h 3114079"/>
              <a:gd name="connsiteX29" fmla="*/ 5892 w 2656951"/>
              <a:gd name="connsiteY29" fmla="*/ 2864927 h 3114079"/>
              <a:gd name="connsiteX30" fmla="*/ 5892 w 2656951"/>
              <a:gd name="connsiteY30" fmla="*/ 2864318 h 3114079"/>
              <a:gd name="connsiteX31" fmla="*/ 0 w 2656951"/>
              <a:gd name="connsiteY31" fmla="*/ 2804949 h 3114079"/>
              <a:gd name="connsiteX32" fmla="*/ 0 w 2656951"/>
              <a:gd name="connsiteY32" fmla="*/ 2804949 h 3114079"/>
              <a:gd name="connsiteX33" fmla="*/ 5137 w 2656951"/>
              <a:gd name="connsiteY33" fmla="*/ 2748929 h 3114079"/>
              <a:gd name="connsiteX34" fmla="*/ 7705 w 2656951"/>
              <a:gd name="connsiteY34" fmla="*/ 2736142 h 3114079"/>
              <a:gd name="connsiteX35" fmla="*/ 9215 w 2656951"/>
              <a:gd name="connsiteY35" fmla="*/ 2729748 h 3114079"/>
              <a:gd name="connsiteX36" fmla="*/ 10424 w 2656951"/>
              <a:gd name="connsiteY36" fmla="*/ 2725334 h 3114079"/>
              <a:gd name="connsiteX37" fmla="*/ 11179 w 2656951"/>
              <a:gd name="connsiteY37" fmla="*/ 2722442 h 3114079"/>
              <a:gd name="connsiteX38" fmla="*/ 37615 w 2656951"/>
              <a:gd name="connsiteY38" fmla="*/ 2656679 h 3114079"/>
              <a:gd name="connsiteX39" fmla="*/ 89733 w 2656951"/>
              <a:gd name="connsiteY39" fmla="*/ 2586503 h 3114079"/>
              <a:gd name="connsiteX40" fmla="*/ 474348 w 2656951"/>
              <a:gd name="connsiteY40" fmla="*/ 2199083 h 3114079"/>
              <a:gd name="connsiteX41" fmla="*/ 582965 w 2656951"/>
              <a:gd name="connsiteY41" fmla="*/ 2089631 h 3114079"/>
              <a:gd name="connsiteX42" fmla="*/ 603812 w 2656951"/>
              <a:gd name="connsiteY42" fmla="*/ 2068471 h 3114079"/>
              <a:gd name="connsiteX43" fmla="*/ 614387 w 2656951"/>
              <a:gd name="connsiteY43" fmla="*/ 2057815 h 3114079"/>
              <a:gd name="connsiteX44" fmla="*/ 620429 w 2656951"/>
              <a:gd name="connsiteY44" fmla="*/ 2051878 h 3114079"/>
              <a:gd name="connsiteX45" fmla="*/ 625566 w 2656951"/>
              <a:gd name="connsiteY45" fmla="*/ 2046550 h 3114079"/>
              <a:gd name="connsiteX46" fmla="*/ 626472 w 2656951"/>
              <a:gd name="connsiteY46" fmla="*/ 2045789 h 3114079"/>
              <a:gd name="connsiteX47" fmla="*/ 634478 w 2656951"/>
              <a:gd name="connsiteY47" fmla="*/ 2037569 h 3114079"/>
              <a:gd name="connsiteX48" fmla="*/ 643542 w 2656951"/>
              <a:gd name="connsiteY48" fmla="*/ 2028435 h 3114079"/>
              <a:gd name="connsiteX49" fmla="*/ 644449 w 2656951"/>
              <a:gd name="connsiteY49" fmla="*/ 2027674 h 3114079"/>
              <a:gd name="connsiteX50" fmla="*/ 647319 w 2656951"/>
              <a:gd name="connsiteY50" fmla="*/ 2024782 h 3114079"/>
              <a:gd name="connsiteX51" fmla="*/ 649433 w 2656951"/>
              <a:gd name="connsiteY51" fmla="*/ 2022651 h 3114079"/>
              <a:gd name="connsiteX52" fmla="*/ 651700 w 2656951"/>
              <a:gd name="connsiteY52" fmla="*/ 2020367 h 3114079"/>
              <a:gd name="connsiteX53" fmla="*/ 685841 w 2656951"/>
              <a:gd name="connsiteY53" fmla="*/ 1985964 h 3114079"/>
              <a:gd name="connsiteX54" fmla="*/ 696416 w 2656951"/>
              <a:gd name="connsiteY54" fmla="*/ 1975155 h 3114079"/>
              <a:gd name="connsiteX55" fmla="*/ 698681 w 2656951"/>
              <a:gd name="connsiteY55" fmla="*/ 1972872 h 3114079"/>
              <a:gd name="connsiteX56" fmla="*/ 708803 w 2656951"/>
              <a:gd name="connsiteY56" fmla="*/ 1962825 h 3114079"/>
              <a:gd name="connsiteX57" fmla="*/ 708953 w 2656951"/>
              <a:gd name="connsiteY57" fmla="*/ 1962825 h 3114079"/>
              <a:gd name="connsiteX58" fmla="*/ 714845 w 2656951"/>
              <a:gd name="connsiteY58" fmla="*/ 1956736 h 3114079"/>
              <a:gd name="connsiteX59" fmla="*/ 719528 w 2656951"/>
              <a:gd name="connsiteY59" fmla="*/ 1951865 h 3114079"/>
              <a:gd name="connsiteX60" fmla="*/ 744001 w 2656951"/>
              <a:gd name="connsiteY60" fmla="*/ 1927356 h 3114079"/>
              <a:gd name="connsiteX61" fmla="*/ 758050 w 2656951"/>
              <a:gd name="connsiteY61" fmla="*/ 1913046 h 3114079"/>
              <a:gd name="connsiteX62" fmla="*/ 771797 w 2656951"/>
              <a:gd name="connsiteY62" fmla="*/ 1899194 h 3114079"/>
              <a:gd name="connsiteX63" fmla="*/ 782674 w 2656951"/>
              <a:gd name="connsiteY63" fmla="*/ 1888386 h 3114079"/>
              <a:gd name="connsiteX64" fmla="*/ 788566 w 2656951"/>
              <a:gd name="connsiteY64" fmla="*/ 1882297 h 3114079"/>
              <a:gd name="connsiteX65" fmla="*/ 794759 w 2656951"/>
              <a:gd name="connsiteY65" fmla="*/ 1876207 h 3114079"/>
              <a:gd name="connsiteX66" fmla="*/ 803672 w 2656951"/>
              <a:gd name="connsiteY66" fmla="*/ 1867226 h 3114079"/>
              <a:gd name="connsiteX67" fmla="*/ 814700 w 2656951"/>
              <a:gd name="connsiteY67" fmla="*/ 1856113 h 3114079"/>
              <a:gd name="connsiteX68" fmla="*/ 1587555 w 2656951"/>
              <a:gd name="connsiteY68" fmla="*/ 1077468 h 3114079"/>
              <a:gd name="connsiteX69" fmla="*/ 2656649 w 2656951"/>
              <a:gd name="connsiteY69" fmla="*/ 304 h 3114079"/>
              <a:gd name="connsiteX70" fmla="*/ 2656952 w 2656951"/>
              <a:gd name="connsiteY70" fmla="*/ 0 h 3114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2656951" h="3114079">
                <a:moveTo>
                  <a:pt x="2656952" y="0"/>
                </a:moveTo>
                <a:lnTo>
                  <a:pt x="2656952" y="874092"/>
                </a:lnTo>
                <a:lnTo>
                  <a:pt x="2656649" y="874396"/>
                </a:lnTo>
                <a:lnTo>
                  <a:pt x="1587555" y="1951712"/>
                </a:lnTo>
                <a:lnTo>
                  <a:pt x="1244634" y="2297270"/>
                </a:lnTo>
                <a:lnTo>
                  <a:pt x="1225449" y="2316603"/>
                </a:lnTo>
                <a:lnTo>
                  <a:pt x="1207019" y="2335174"/>
                </a:lnTo>
                <a:lnTo>
                  <a:pt x="1186776" y="2355573"/>
                </a:lnTo>
                <a:lnTo>
                  <a:pt x="1168799" y="2373688"/>
                </a:lnTo>
                <a:lnTo>
                  <a:pt x="1154146" y="2388454"/>
                </a:lnTo>
                <a:lnTo>
                  <a:pt x="1139946" y="2402764"/>
                </a:lnTo>
                <a:lnTo>
                  <a:pt x="1134809" y="2407939"/>
                </a:lnTo>
                <a:lnTo>
                  <a:pt x="1132090" y="2410679"/>
                </a:lnTo>
                <a:lnTo>
                  <a:pt x="1130881" y="2411897"/>
                </a:lnTo>
                <a:lnTo>
                  <a:pt x="1128767" y="2414028"/>
                </a:lnTo>
                <a:lnTo>
                  <a:pt x="1119702" y="2423162"/>
                </a:lnTo>
                <a:lnTo>
                  <a:pt x="1117134" y="2425750"/>
                </a:lnTo>
                <a:lnTo>
                  <a:pt x="1105352" y="2437624"/>
                </a:lnTo>
                <a:lnTo>
                  <a:pt x="1085712" y="2457413"/>
                </a:lnTo>
                <a:lnTo>
                  <a:pt x="1054140" y="2489229"/>
                </a:lnTo>
                <a:lnTo>
                  <a:pt x="908210" y="2636281"/>
                </a:lnTo>
                <a:lnTo>
                  <a:pt x="523747" y="3023701"/>
                </a:lnTo>
                <a:cubicBezTo>
                  <a:pt x="492929" y="3054603"/>
                  <a:pt x="457429" y="3077589"/>
                  <a:pt x="419360" y="3092660"/>
                </a:cubicBezTo>
                <a:cubicBezTo>
                  <a:pt x="345488" y="3121887"/>
                  <a:pt x="262704" y="3121278"/>
                  <a:pt x="189135" y="3090376"/>
                </a:cubicBezTo>
                <a:cubicBezTo>
                  <a:pt x="188833" y="3090376"/>
                  <a:pt x="188380" y="3090224"/>
                  <a:pt x="188078" y="3089919"/>
                </a:cubicBezTo>
                <a:cubicBezTo>
                  <a:pt x="163605" y="3079720"/>
                  <a:pt x="140039" y="3065868"/>
                  <a:pt x="118436" y="3048818"/>
                </a:cubicBezTo>
                <a:cubicBezTo>
                  <a:pt x="118285" y="3048818"/>
                  <a:pt x="118134" y="3048514"/>
                  <a:pt x="118134" y="3048514"/>
                </a:cubicBezTo>
                <a:cubicBezTo>
                  <a:pt x="117983" y="3048362"/>
                  <a:pt x="117681" y="3048209"/>
                  <a:pt x="117530" y="3048057"/>
                </a:cubicBezTo>
                <a:cubicBezTo>
                  <a:pt x="107861" y="3040598"/>
                  <a:pt x="98647" y="3032377"/>
                  <a:pt x="89733" y="3023396"/>
                </a:cubicBezTo>
                <a:cubicBezTo>
                  <a:pt x="45169" y="2978489"/>
                  <a:pt x="17222" y="2923078"/>
                  <a:pt x="5892" y="2864927"/>
                </a:cubicBezTo>
                <a:lnTo>
                  <a:pt x="5892" y="2864318"/>
                </a:lnTo>
                <a:cubicBezTo>
                  <a:pt x="1964" y="2844833"/>
                  <a:pt x="0" y="2824739"/>
                  <a:pt x="0" y="2804949"/>
                </a:cubicBezTo>
                <a:lnTo>
                  <a:pt x="0" y="2804949"/>
                </a:lnTo>
                <a:cubicBezTo>
                  <a:pt x="0" y="2786073"/>
                  <a:pt x="1662" y="2767349"/>
                  <a:pt x="5137" y="2748929"/>
                </a:cubicBezTo>
                <a:cubicBezTo>
                  <a:pt x="5892" y="2744515"/>
                  <a:pt x="6647" y="2740405"/>
                  <a:pt x="7705" y="2736142"/>
                </a:cubicBezTo>
                <a:cubicBezTo>
                  <a:pt x="8158" y="2734011"/>
                  <a:pt x="8611" y="2731880"/>
                  <a:pt x="9215" y="2729748"/>
                </a:cubicBezTo>
                <a:cubicBezTo>
                  <a:pt x="9517" y="2728227"/>
                  <a:pt x="9971" y="2726857"/>
                  <a:pt x="10424" y="2725334"/>
                </a:cubicBezTo>
                <a:cubicBezTo>
                  <a:pt x="10575" y="2724421"/>
                  <a:pt x="10877" y="2723355"/>
                  <a:pt x="11179" y="2722442"/>
                </a:cubicBezTo>
                <a:cubicBezTo>
                  <a:pt x="17222" y="2699760"/>
                  <a:pt x="26135" y="2677687"/>
                  <a:pt x="37615" y="2656679"/>
                </a:cubicBezTo>
                <a:cubicBezTo>
                  <a:pt x="51212" y="2631409"/>
                  <a:pt x="68585" y="2607814"/>
                  <a:pt x="89733" y="2586503"/>
                </a:cubicBezTo>
                <a:lnTo>
                  <a:pt x="474348" y="2199083"/>
                </a:lnTo>
                <a:lnTo>
                  <a:pt x="582965" y="2089631"/>
                </a:lnTo>
                <a:lnTo>
                  <a:pt x="603812" y="2068471"/>
                </a:lnTo>
                <a:lnTo>
                  <a:pt x="614387" y="2057815"/>
                </a:lnTo>
                <a:lnTo>
                  <a:pt x="620429" y="2051878"/>
                </a:lnTo>
                <a:lnTo>
                  <a:pt x="625566" y="2046550"/>
                </a:lnTo>
                <a:lnTo>
                  <a:pt x="626472" y="2045789"/>
                </a:lnTo>
                <a:lnTo>
                  <a:pt x="634478" y="2037569"/>
                </a:lnTo>
                <a:lnTo>
                  <a:pt x="643542" y="2028435"/>
                </a:lnTo>
                <a:lnTo>
                  <a:pt x="644449" y="2027674"/>
                </a:lnTo>
                <a:lnTo>
                  <a:pt x="647319" y="2024782"/>
                </a:lnTo>
                <a:lnTo>
                  <a:pt x="649433" y="2022651"/>
                </a:lnTo>
                <a:lnTo>
                  <a:pt x="651700" y="2020367"/>
                </a:lnTo>
                <a:lnTo>
                  <a:pt x="685841" y="1985964"/>
                </a:lnTo>
                <a:lnTo>
                  <a:pt x="696416" y="1975155"/>
                </a:lnTo>
                <a:lnTo>
                  <a:pt x="698681" y="1972872"/>
                </a:lnTo>
                <a:lnTo>
                  <a:pt x="708803" y="1962825"/>
                </a:lnTo>
                <a:cubicBezTo>
                  <a:pt x="708803" y="1962825"/>
                  <a:pt x="708953" y="1962825"/>
                  <a:pt x="708953" y="1962825"/>
                </a:cubicBezTo>
                <a:lnTo>
                  <a:pt x="714845" y="1956736"/>
                </a:lnTo>
                <a:lnTo>
                  <a:pt x="719528" y="1951865"/>
                </a:lnTo>
                <a:lnTo>
                  <a:pt x="744001" y="1927356"/>
                </a:lnTo>
                <a:lnTo>
                  <a:pt x="758050" y="1913046"/>
                </a:lnTo>
                <a:lnTo>
                  <a:pt x="771797" y="1899194"/>
                </a:lnTo>
                <a:lnTo>
                  <a:pt x="782674" y="1888386"/>
                </a:lnTo>
                <a:lnTo>
                  <a:pt x="788566" y="1882297"/>
                </a:lnTo>
                <a:lnTo>
                  <a:pt x="794759" y="1876207"/>
                </a:lnTo>
                <a:lnTo>
                  <a:pt x="803672" y="1867226"/>
                </a:lnTo>
                <a:lnTo>
                  <a:pt x="814700" y="1856113"/>
                </a:lnTo>
                <a:lnTo>
                  <a:pt x="1587555" y="1077468"/>
                </a:lnTo>
                <a:lnTo>
                  <a:pt x="2656649" y="304"/>
                </a:lnTo>
                <a:lnTo>
                  <a:pt x="2656952" y="0"/>
                </a:lnTo>
                <a:close/>
              </a:path>
            </a:pathLst>
          </a:custGeom>
          <a:solidFill>
            <a:srgbClr val="1388CA"/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8ED73014-F8D1-C21C-E092-95F97B3A6C3D}"/>
              </a:ext>
            </a:extLst>
          </p:cNvPr>
          <p:cNvSpPr/>
          <p:nvPr userDrawn="1"/>
        </p:nvSpPr>
        <p:spPr>
          <a:xfrm>
            <a:off x="9825040" y="0"/>
            <a:ext cx="2351068" cy="206871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rgbClr val="004B8D"/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4A5971E-C926-7EB1-96BE-3E0F4935205C}"/>
              </a:ext>
            </a:extLst>
          </p:cNvPr>
          <p:cNvSpPr/>
          <p:nvPr userDrawn="1"/>
        </p:nvSpPr>
        <p:spPr>
          <a:xfrm>
            <a:off x="7866240" y="0"/>
            <a:ext cx="3421799" cy="3010853"/>
          </a:xfrm>
          <a:custGeom>
            <a:avLst/>
            <a:gdLst>
              <a:gd name="connsiteX0" fmla="*/ 3421800 w 3421799"/>
              <a:gd name="connsiteY0" fmla="*/ 0 h 3010853"/>
              <a:gd name="connsiteX1" fmla="*/ 3218616 w 3421799"/>
              <a:gd name="connsiteY1" fmla="*/ 204746 h 3010853"/>
              <a:gd name="connsiteX2" fmla="*/ 1644204 w 3421799"/>
              <a:gd name="connsiteY2" fmla="*/ 1791112 h 3010853"/>
              <a:gd name="connsiteX3" fmla="*/ 1532868 w 3421799"/>
              <a:gd name="connsiteY3" fmla="*/ 1903304 h 3010853"/>
              <a:gd name="connsiteX4" fmla="*/ 1527279 w 3421799"/>
              <a:gd name="connsiteY4" fmla="*/ 1908784 h 3010853"/>
              <a:gd name="connsiteX5" fmla="*/ 1525466 w 3421799"/>
              <a:gd name="connsiteY5" fmla="*/ 1910763 h 3010853"/>
              <a:gd name="connsiteX6" fmla="*/ 1478182 w 3421799"/>
              <a:gd name="connsiteY6" fmla="*/ 1958411 h 3010853"/>
              <a:gd name="connsiteX7" fmla="*/ 1458544 w 3421799"/>
              <a:gd name="connsiteY7" fmla="*/ 1978048 h 3010853"/>
              <a:gd name="connsiteX8" fmla="*/ 1441020 w 3421799"/>
              <a:gd name="connsiteY8" fmla="*/ 1995858 h 3010853"/>
              <a:gd name="connsiteX9" fmla="*/ 1437394 w 3421799"/>
              <a:gd name="connsiteY9" fmla="*/ 1999512 h 3010853"/>
              <a:gd name="connsiteX10" fmla="*/ 1434222 w 3421799"/>
              <a:gd name="connsiteY10" fmla="*/ 2002709 h 3010853"/>
              <a:gd name="connsiteX11" fmla="*/ 1432560 w 3421799"/>
              <a:gd name="connsiteY11" fmla="*/ 2004383 h 3010853"/>
              <a:gd name="connsiteX12" fmla="*/ 1430294 w 3421799"/>
              <a:gd name="connsiteY12" fmla="*/ 2006667 h 3010853"/>
              <a:gd name="connsiteX13" fmla="*/ 1418813 w 3421799"/>
              <a:gd name="connsiteY13" fmla="*/ 2018084 h 3010853"/>
              <a:gd name="connsiteX14" fmla="*/ 1415943 w 3421799"/>
              <a:gd name="connsiteY14" fmla="*/ 2020976 h 3010853"/>
              <a:gd name="connsiteX15" fmla="*/ 1405217 w 3421799"/>
              <a:gd name="connsiteY15" fmla="*/ 2031937 h 3010853"/>
              <a:gd name="connsiteX16" fmla="*/ 1402649 w 3421799"/>
              <a:gd name="connsiteY16" fmla="*/ 2034524 h 3010853"/>
              <a:gd name="connsiteX17" fmla="*/ 1380140 w 3421799"/>
              <a:gd name="connsiteY17" fmla="*/ 2057206 h 3010853"/>
              <a:gd name="connsiteX18" fmla="*/ 1346754 w 3421799"/>
              <a:gd name="connsiteY18" fmla="*/ 2090849 h 3010853"/>
              <a:gd name="connsiteX19" fmla="*/ 1183905 w 3421799"/>
              <a:gd name="connsiteY19" fmla="*/ 2254798 h 3010853"/>
              <a:gd name="connsiteX20" fmla="*/ 523444 w 3421799"/>
              <a:gd name="connsiteY20" fmla="*/ 2920338 h 3010853"/>
              <a:gd name="connsiteX21" fmla="*/ 508791 w 3421799"/>
              <a:gd name="connsiteY21" fmla="*/ 2934038 h 3010853"/>
              <a:gd name="connsiteX22" fmla="*/ 454406 w 3421799"/>
              <a:gd name="connsiteY22" fmla="*/ 2972552 h 3010853"/>
              <a:gd name="connsiteX23" fmla="*/ 391261 w 3421799"/>
              <a:gd name="connsiteY23" fmla="*/ 2998887 h 3010853"/>
              <a:gd name="connsiteX24" fmla="*/ 300168 w 3421799"/>
              <a:gd name="connsiteY24" fmla="*/ 3010761 h 3010853"/>
              <a:gd name="connsiteX25" fmla="*/ 263308 w 3421799"/>
              <a:gd name="connsiteY25" fmla="*/ 3007869 h 3010853"/>
              <a:gd name="connsiteX26" fmla="*/ 229318 w 3421799"/>
              <a:gd name="connsiteY26" fmla="*/ 3000866 h 3010853"/>
              <a:gd name="connsiteX27" fmla="*/ 221010 w 3421799"/>
              <a:gd name="connsiteY27" fmla="*/ 2998583 h 3010853"/>
              <a:gd name="connsiteX28" fmla="*/ 186264 w 3421799"/>
              <a:gd name="connsiteY28" fmla="*/ 2986100 h 3010853"/>
              <a:gd name="connsiteX29" fmla="*/ 148649 w 3421799"/>
              <a:gd name="connsiteY29" fmla="*/ 2966615 h 3010853"/>
              <a:gd name="connsiteX30" fmla="*/ 108617 w 3421799"/>
              <a:gd name="connsiteY30" fmla="*/ 2937540 h 3010853"/>
              <a:gd name="connsiteX31" fmla="*/ 89885 w 3421799"/>
              <a:gd name="connsiteY31" fmla="*/ 2920186 h 3010853"/>
              <a:gd name="connsiteX32" fmla="*/ 54837 w 3421799"/>
              <a:gd name="connsiteY32" fmla="*/ 2877714 h 3010853"/>
              <a:gd name="connsiteX33" fmla="*/ 52420 w 3421799"/>
              <a:gd name="connsiteY33" fmla="*/ 2874213 h 3010853"/>
              <a:gd name="connsiteX34" fmla="*/ 42450 w 3421799"/>
              <a:gd name="connsiteY34" fmla="*/ 2858381 h 3010853"/>
              <a:gd name="connsiteX35" fmla="*/ 27947 w 3421799"/>
              <a:gd name="connsiteY35" fmla="*/ 2830371 h 3010853"/>
              <a:gd name="connsiteX36" fmla="*/ 22811 w 3421799"/>
              <a:gd name="connsiteY36" fmla="*/ 2818650 h 3010853"/>
              <a:gd name="connsiteX37" fmla="*/ 4683 w 3421799"/>
              <a:gd name="connsiteY37" fmla="*/ 2755475 h 3010853"/>
              <a:gd name="connsiteX38" fmla="*/ 0 w 3421799"/>
              <a:gd name="connsiteY38" fmla="*/ 2701739 h 3010853"/>
              <a:gd name="connsiteX39" fmla="*/ 89885 w 3421799"/>
              <a:gd name="connsiteY39" fmla="*/ 2483444 h 3010853"/>
              <a:gd name="connsiteX40" fmla="*/ 2539119 w 3421799"/>
              <a:gd name="connsiteY40" fmla="*/ 15223 h 3010853"/>
              <a:gd name="connsiteX41" fmla="*/ 2539573 w 3421799"/>
              <a:gd name="connsiteY41" fmla="*/ 14766 h 3010853"/>
              <a:gd name="connsiteX42" fmla="*/ 2554226 w 3421799"/>
              <a:gd name="connsiteY42" fmla="*/ 0 h 3010853"/>
              <a:gd name="connsiteX43" fmla="*/ 3421800 w 3421799"/>
              <a:gd name="connsiteY43" fmla="*/ 0 h 301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421799" h="3010853">
                <a:moveTo>
                  <a:pt x="3421800" y="0"/>
                </a:moveTo>
                <a:lnTo>
                  <a:pt x="3218616" y="204746"/>
                </a:lnTo>
                <a:lnTo>
                  <a:pt x="1644204" y="1791112"/>
                </a:lnTo>
                <a:lnTo>
                  <a:pt x="1532868" y="1903304"/>
                </a:lnTo>
                <a:lnTo>
                  <a:pt x="1527279" y="1908784"/>
                </a:lnTo>
                <a:lnTo>
                  <a:pt x="1525466" y="1910763"/>
                </a:lnTo>
                <a:lnTo>
                  <a:pt x="1478182" y="1958411"/>
                </a:lnTo>
                <a:lnTo>
                  <a:pt x="1458544" y="1978048"/>
                </a:lnTo>
                <a:lnTo>
                  <a:pt x="1441020" y="1995858"/>
                </a:lnTo>
                <a:lnTo>
                  <a:pt x="1437394" y="1999512"/>
                </a:lnTo>
                <a:lnTo>
                  <a:pt x="1434222" y="2002709"/>
                </a:lnTo>
                <a:lnTo>
                  <a:pt x="1432560" y="2004383"/>
                </a:lnTo>
                <a:lnTo>
                  <a:pt x="1430294" y="2006667"/>
                </a:lnTo>
                <a:lnTo>
                  <a:pt x="1418813" y="2018084"/>
                </a:lnTo>
                <a:lnTo>
                  <a:pt x="1415943" y="2020976"/>
                </a:lnTo>
                <a:lnTo>
                  <a:pt x="1405217" y="2031937"/>
                </a:lnTo>
                <a:lnTo>
                  <a:pt x="1402649" y="2034524"/>
                </a:lnTo>
                <a:lnTo>
                  <a:pt x="1380140" y="2057206"/>
                </a:lnTo>
                <a:lnTo>
                  <a:pt x="1346754" y="2090849"/>
                </a:lnTo>
                <a:lnTo>
                  <a:pt x="1183905" y="2254798"/>
                </a:lnTo>
                <a:lnTo>
                  <a:pt x="523444" y="2920338"/>
                </a:lnTo>
                <a:cubicBezTo>
                  <a:pt x="518761" y="2925057"/>
                  <a:pt x="513776" y="2929776"/>
                  <a:pt x="508791" y="2934038"/>
                </a:cubicBezTo>
                <a:cubicBezTo>
                  <a:pt x="491871" y="2949109"/>
                  <a:pt x="473592" y="2962048"/>
                  <a:pt x="454406" y="2972552"/>
                </a:cubicBezTo>
                <a:cubicBezTo>
                  <a:pt x="434164" y="2983969"/>
                  <a:pt x="413014" y="2992646"/>
                  <a:pt x="391261" y="2998887"/>
                </a:cubicBezTo>
                <a:cubicBezTo>
                  <a:pt x="361501" y="3007564"/>
                  <a:pt x="330684" y="3011522"/>
                  <a:pt x="300168" y="3010761"/>
                </a:cubicBezTo>
                <a:cubicBezTo>
                  <a:pt x="287781" y="3010609"/>
                  <a:pt x="275545" y="3009543"/>
                  <a:pt x="263308" y="3007869"/>
                </a:cubicBezTo>
                <a:cubicBezTo>
                  <a:pt x="251827" y="3006194"/>
                  <a:pt x="240497" y="3003911"/>
                  <a:pt x="229318" y="3000866"/>
                </a:cubicBezTo>
                <a:cubicBezTo>
                  <a:pt x="226448" y="3000257"/>
                  <a:pt x="223729" y="2999496"/>
                  <a:pt x="221010" y="2998583"/>
                </a:cubicBezTo>
                <a:cubicBezTo>
                  <a:pt x="209226" y="2995234"/>
                  <a:pt x="197594" y="2990972"/>
                  <a:pt x="186264" y="2986100"/>
                </a:cubicBezTo>
                <a:cubicBezTo>
                  <a:pt x="173424" y="2980620"/>
                  <a:pt x="160735" y="2974074"/>
                  <a:pt x="148649" y="2966615"/>
                </a:cubicBezTo>
                <a:cubicBezTo>
                  <a:pt x="134600" y="2958090"/>
                  <a:pt x="121306" y="2948500"/>
                  <a:pt x="108617" y="2937540"/>
                </a:cubicBezTo>
                <a:cubicBezTo>
                  <a:pt x="102121" y="2932059"/>
                  <a:pt x="95927" y="2926275"/>
                  <a:pt x="89885" y="2920186"/>
                </a:cubicBezTo>
                <a:cubicBezTo>
                  <a:pt x="76741" y="2906942"/>
                  <a:pt x="64958" y="2892632"/>
                  <a:pt x="54837" y="2877714"/>
                </a:cubicBezTo>
                <a:cubicBezTo>
                  <a:pt x="53931" y="2876648"/>
                  <a:pt x="53175" y="2875431"/>
                  <a:pt x="52420" y="2874213"/>
                </a:cubicBezTo>
                <a:cubicBezTo>
                  <a:pt x="48794" y="2869037"/>
                  <a:pt x="45471" y="2863709"/>
                  <a:pt x="42450" y="2858381"/>
                </a:cubicBezTo>
                <a:cubicBezTo>
                  <a:pt x="37011" y="2849247"/>
                  <a:pt x="32177" y="2839962"/>
                  <a:pt x="27947" y="2830371"/>
                </a:cubicBezTo>
                <a:cubicBezTo>
                  <a:pt x="26134" y="2826566"/>
                  <a:pt x="24321" y="2822608"/>
                  <a:pt x="22811" y="2818650"/>
                </a:cubicBezTo>
                <a:cubicBezTo>
                  <a:pt x="14502" y="2798099"/>
                  <a:pt x="8460" y="2776939"/>
                  <a:pt x="4683" y="2755475"/>
                </a:cubicBezTo>
                <a:cubicBezTo>
                  <a:pt x="1510" y="2737664"/>
                  <a:pt x="0" y="2719702"/>
                  <a:pt x="0" y="2701739"/>
                </a:cubicBezTo>
                <a:cubicBezTo>
                  <a:pt x="0" y="2622885"/>
                  <a:pt x="30062" y="2543726"/>
                  <a:pt x="89885" y="2483444"/>
                </a:cubicBezTo>
                <a:lnTo>
                  <a:pt x="2539119" y="15223"/>
                </a:lnTo>
                <a:lnTo>
                  <a:pt x="2539573" y="14766"/>
                </a:lnTo>
                <a:lnTo>
                  <a:pt x="2554226" y="0"/>
                </a:lnTo>
                <a:lnTo>
                  <a:pt x="3421800" y="0"/>
                </a:lnTo>
                <a:close/>
              </a:path>
            </a:pathLst>
          </a:custGeom>
          <a:solidFill>
            <a:srgbClr val="0D82C4"/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F0010AD-8BCC-BAB1-B675-432AAAC03DE9}"/>
              </a:ext>
            </a:extLst>
          </p:cNvPr>
          <p:cNvSpPr/>
          <p:nvPr userDrawn="1"/>
        </p:nvSpPr>
        <p:spPr bwMode="auto">
          <a:xfrm>
            <a:off x="10037674" y="5143264"/>
            <a:ext cx="2154324" cy="1714738"/>
          </a:xfrm>
          <a:custGeom>
            <a:avLst/>
            <a:gdLst>
              <a:gd name="connsiteX0" fmla="*/ 2888852 w 3415294"/>
              <a:gd name="connsiteY0" fmla="*/ 300 h 2718409"/>
              <a:gd name="connsiteX1" fmla="*/ 3304412 w 3415294"/>
              <a:gd name="connsiteY1" fmla="*/ 36934 h 2718409"/>
              <a:gd name="connsiteX2" fmla="*/ 3415294 w 3415294"/>
              <a:gd name="connsiteY2" fmla="*/ 59097 h 2718409"/>
              <a:gd name="connsiteX3" fmla="*/ 3415294 w 3415294"/>
              <a:gd name="connsiteY3" fmla="*/ 2718408 h 2718409"/>
              <a:gd name="connsiteX4" fmla="*/ 0 w 3415294"/>
              <a:gd name="connsiteY4" fmla="*/ 2718409 h 2718409"/>
              <a:gd name="connsiteX5" fmla="*/ 8722 w 3415294"/>
              <a:gd name="connsiteY5" fmla="*/ 2567144 h 2718409"/>
              <a:gd name="connsiteX6" fmla="*/ 1769804 w 3415294"/>
              <a:gd name="connsiteY6" fmla="*/ 212769 h 2718409"/>
              <a:gd name="connsiteX7" fmla="*/ 2888852 w 3415294"/>
              <a:gd name="connsiteY7" fmla="*/ 300 h 271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5294" h="2718409">
                <a:moveTo>
                  <a:pt x="2888852" y="300"/>
                </a:moveTo>
                <a:cubicBezTo>
                  <a:pt x="3028685" y="2337"/>
                  <a:pt x="3167559" y="14697"/>
                  <a:pt x="3304412" y="36934"/>
                </a:cubicBezTo>
                <a:lnTo>
                  <a:pt x="3415294" y="59097"/>
                </a:lnTo>
                <a:lnTo>
                  <a:pt x="3415294" y="2718408"/>
                </a:lnTo>
                <a:lnTo>
                  <a:pt x="0" y="2718409"/>
                </a:lnTo>
                <a:lnTo>
                  <a:pt x="8722" y="2567144"/>
                </a:lnTo>
                <a:cubicBezTo>
                  <a:pt x="117078" y="1549592"/>
                  <a:pt x="762084" y="625039"/>
                  <a:pt x="1769804" y="212769"/>
                </a:cubicBezTo>
                <a:cubicBezTo>
                  <a:pt x="2136248" y="62853"/>
                  <a:pt x="2515962" y="-5131"/>
                  <a:pt x="2888852" y="300"/>
                </a:cubicBezTo>
                <a:close/>
              </a:path>
            </a:pathLst>
          </a:custGeom>
          <a:gradFill>
            <a:gsLst>
              <a:gs pos="0">
                <a:srgbClr val="4CB1FF"/>
              </a:gs>
              <a:gs pos="44000">
                <a:srgbClr val="357CB3"/>
              </a:gs>
              <a:gs pos="100000">
                <a:srgbClr val="1A3C57"/>
              </a:gs>
            </a:gsLst>
            <a:lin ang="9497293" scaled="1"/>
          </a:gra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 err="1">
              <a:solidFill>
                <a:schemeClr val="tx1"/>
              </a:solidFill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2350FA3A-9418-169D-0B4E-5633D8D2FF61}"/>
              </a:ext>
            </a:extLst>
          </p:cNvPr>
          <p:cNvSpPr/>
          <p:nvPr userDrawn="1"/>
        </p:nvSpPr>
        <p:spPr bwMode="auto">
          <a:xfrm>
            <a:off x="7772400" y="3429000"/>
            <a:ext cx="3390900" cy="339090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8D3EBD54-B077-7697-1C73-DC5A7814BD80}"/>
              </a:ext>
            </a:extLst>
          </p:cNvPr>
          <p:cNvSpPr/>
          <p:nvPr userDrawn="1"/>
        </p:nvSpPr>
        <p:spPr bwMode="auto">
          <a:xfrm>
            <a:off x="8756162" y="5136060"/>
            <a:ext cx="1683840" cy="1683840"/>
          </a:xfrm>
          <a:custGeom>
            <a:avLst/>
            <a:gdLst>
              <a:gd name="connsiteX0" fmla="*/ 0 w 3390900"/>
              <a:gd name="connsiteY0" fmla="*/ 3390900 h 3390900"/>
              <a:gd name="connsiteX1" fmla="*/ 3390900 w 3390900"/>
              <a:gd name="connsiteY1" fmla="*/ 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0900" h="3390900">
                <a:moveTo>
                  <a:pt x="0" y="3390900"/>
                </a:moveTo>
                <a:lnTo>
                  <a:pt x="3390900" y="0"/>
                </a:ln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EB1E19F-1239-4B84-69E3-2D99E76737AE}"/>
              </a:ext>
            </a:extLst>
          </p:cNvPr>
          <p:cNvSpPr/>
          <p:nvPr userDrawn="1"/>
        </p:nvSpPr>
        <p:spPr bwMode="auto">
          <a:xfrm>
            <a:off x="11103277" y="3140361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E3A21227-43B0-7C8C-1E41-A556180B5BEC}"/>
              </a:ext>
            </a:extLst>
          </p:cNvPr>
          <p:cNvSpPr/>
          <p:nvPr userDrawn="1"/>
        </p:nvSpPr>
        <p:spPr bwMode="auto">
          <a:xfrm>
            <a:off x="10382330" y="4846845"/>
            <a:ext cx="326173" cy="326173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err="1">
              <a:solidFill>
                <a:schemeClr val="lt1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360273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3602737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17482A62-8B42-5028-7BBC-B1DFC42E4F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86823"/>
            <a:ext cx="6784994" cy="738664"/>
          </a:xfrm>
        </p:spPr>
        <p:txBody>
          <a:bodyPr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4800" b="0" i="0" u="none" strike="noStrike" kern="120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  <p:sp>
        <p:nvSpPr>
          <p:cNvPr id="6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D9D1768-1022-E1A1-5B3A-9A615D69BFB3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945491956"/>
      </p:ext>
    </p:extLst>
  </p:cSld>
  <p:clrMapOvr>
    <a:masterClrMapping/>
  </p:clrMapOvr>
  <p:transition>
    <p:fad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90DE383E-86C6-7313-3688-F727E45EB54E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08DD4794-BB97-1F13-17FF-B07C100D9341}"/>
              </a:ext>
            </a:extLst>
          </p:cNvPr>
          <p:cNvSpPr/>
          <p:nvPr userDrawn="1"/>
        </p:nvSpPr>
        <p:spPr>
          <a:xfrm>
            <a:off x="558231" y="1036503"/>
            <a:ext cx="6329078" cy="5821497"/>
          </a:xfrm>
          <a:custGeom>
            <a:avLst/>
            <a:gdLst>
              <a:gd name="connsiteX0" fmla="*/ 4425471 w 4425470"/>
              <a:gd name="connsiteY0" fmla="*/ 4104417 h 4104416"/>
              <a:gd name="connsiteX1" fmla="*/ 3783256 w 4425470"/>
              <a:gd name="connsiteY1" fmla="*/ 4104417 h 4104416"/>
              <a:gd name="connsiteX2" fmla="*/ 1842581 w 4425470"/>
              <a:gd name="connsiteY2" fmla="*/ 2163921 h 4104416"/>
              <a:gd name="connsiteX3" fmla="*/ 938264 w 4425470"/>
              <a:gd name="connsiteY3" fmla="*/ 1259604 h 4104416"/>
              <a:gd name="connsiteX4" fmla="*/ 300726 w 4425470"/>
              <a:gd name="connsiteY4" fmla="*/ 622067 h 4104416"/>
              <a:gd name="connsiteX5" fmla="*/ 66327 w 4425470"/>
              <a:gd name="connsiteY5" fmla="*/ 387667 h 4104416"/>
              <a:gd name="connsiteX6" fmla="*/ 15597 w 4425470"/>
              <a:gd name="connsiteY6" fmla="*/ 144093 h 4104416"/>
              <a:gd name="connsiteX7" fmla="*/ 26571 w 4425470"/>
              <a:gd name="connsiteY7" fmla="*/ 120528 h 4104416"/>
              <a:gd name="connsiteX8" fmla="*/ 48338 w 4425470"/>
              <a:gd name="connsiteY8" fmla="*/ 87247 h 4104416"/>
              <a:gd name="connsiteX9" fmla="*/ 66327 w 4425470"/>
              <a:gd name="connsiteY9" fmla="*/ 66560 h 4104416"/>
              <a:gd name="connsiteX10" fmla="*/ 226971 w 4425470"/>
              <a:gd name="connsiteY10" fmla="*/ 0 h 4104416"/>
              <a:gd name="connsiteX11" fmla="*/ 387434 w 4425470"/>
              <a:gd name="connsiteY11" fmla="*/ 66560 h 4104416"/>
              <a:gd name="connsiteX12" fmla="*/ 920994 w 4425470"/>
              <a:gd name="connsiteY12" fmla="*/ 600120 h 4104416"/>
              <a:gd name="connsiteX13" fmla="*/ 2047298 w 4425470"/>
              <a:gd name="connsiteY13" fmla="*/ 1726244 h 4104416"/>
              <a:gd name="connsiteX14" fmla="*/ 4425471 w 4425470"/>
              <a:gd name="connsiteY14" fmla="*/ 4104417 h 410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25470" h="4104416">
                <a:moveTo>
                  <a:pt x="4425471" y="4104417"/>
                </a:moveTo>
                <a:lnTo>
                  <a:pt x="3783256" y="4104417"/>
                </a:lnTo>
                <a:lnTo>
                  <a:pt x="1842581" y="2163921"/>
                </a:lnTo>
                <a:lnTo>
                  <a:pt x="938264" y="1259604"/>
                </a:lnTo>
                <a:lnTo>
                  <a:pt x="300726" y="622067"/>
                </a:lnTo>
                <a:lnTo>
                  <a:pt x="66327" y="387667"/>
                </a:lnTo>
                <a:cubicBezTo>
                  <a:pt x="666" y="321827"/>
                  <a:pt x="-16244" y="225584"/>
                  <a:pt x="15597" y="144093"/>
                </a:cubicBezTo>
                <a:cubicBezTo>
                  <a:pt x="18835" y="135998"/>
                  <a:pt x="22433" y="128083"/>
                  <a:pt x="26571" y="120528"/>
                </a:cubicBezTo>
                <a:cubicBezTo>
                  <a:pt x="32507" y="109015"/>
                  <a:pt x="39703" y="97861"/>
                  <a:pt x="48338" y="87247"/>
                </a:cubicBezTo>
                <a:cubicBezTo>
                  <a:pt x="53734" y="80052"/>
                  <a:pt x="59671" y="73216"/>
                  <a:pt x="66327" y="66560"/>
                </a:cubicBezTo>
                <a:cubicBezTo>
                  <a:pt x="110760" y="22127"/>
                  <a:pt x="168685" y="0"/>
                  <a:pt x="226971" y="0"/>
                </a:cubicBezTo>
                <a:cubicBezTo>
                  <a:pt x="285256" y="0"/>
                  <a:pt x="343181" y="22127"/>
                  <a:pt x="387434" y="66560"/>
                </a:cubicBezTo>
                <a:lnTo>
                  <a:pt x="920994" y="600120"/>
                </a:lnTo>
                <a:lnTo>
                  <a:pt x="2047298" y="1726244"/>
                </a:lnTo>
                <a:lnTo>
                  <a:pt x="4425471" y="4104417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53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Freeform: Shape 25">
            <a:extLst>
              <a:ext uri="{FF2B5EF4-FFF2-40B4-BE49-F238E27FC236}">
                <a16:creationId xmlns:a16="http://schemas.microsoft.com/office/drawing/2014/main" id="{37028EF9-46F2-7F9A-5FC9-1296915A9616}"/>
              </a:ext>
            </a:extLst>
          </p:cNvPr>
          <p:cNvSpPr/>
          <p:nvPr userDrawn="1"/>
        </p:nvSpPr>
        <p:spPr>
          <a:xfrm>
            <a:off x="2093105" y="4667028"/>
            <a:ext cx="2280910" cy="2190970"/>
          </a:xfrm>
          <a:custGeom>
            <a:avLst/>
            <a:gdLst>
              <a:gd name="connsiteX0" fmla="*/ 1594878 w 1594877"/>
              <a:gd name="connsiteY0" fmla="*/ 1544733 h 1544732"/>
              <a:gd name="connsiteX1" fmla="*/ 1494678 w 1594877"/>
              <a:gd name="connsiteY1" fmla="*/ 1544733 h 1544732"/>
              <a:gd name="connsiteX2" fmla="*/ 10389 w 1594877"/>
              <a:gd name="connsiteY2" fmla="*/ 60444 h 1544732"/>
              <a:gd name="connsiteX3" fmla="*/ 10389 w 1594877"/>
              <a:gd name="connsiteY3" fmla="*/ 10433 h 1544732"/>
              <a:gd name="connsiteX4" fmla="*/ 35394 w 1594877"/>
              <a:gd name="connsiteY4" fmla="*/ 0 h 1544732"/>
              <a:gd name="connsiteX5" fmla="*/ 60399 w 1594877"/>
              <a:gd name="connsiteY5" fmla="*/ 10433 h 1544732"/>
              <a:gd name="connsiteX6" fmla="*/ 358120 w 1594877"/>
              <a:gd name="connsiteY6" fmla="*/ 308155 h 1544732"/>
              <a:gd name="connsiteX7" fmla="*/ 1594878 w 1594877"/>
              <a:gd name="connsiteY7" fmla="*/ 1544733 h 1544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4877" h="1544732">
                <a:moveTo>
                  <a:pt x="1594878" y="1544733"/>
                </a:moveTo>
                <a:lnTo>
                  <a:pt x="1494678" y="1544733"/>
                </a:lnTo>
                <a:lnTo>
                  <a:pt x="10389" y="60444"/>
                </a:lnTo>
                <a:cubicBezTo>
                  <a:pt x="-3463" y="46592"/>
                  <a:pt x="-3463" y="24286"/>
                  <a:pt x="10389" y="10433"/>
                </a:cubicBezTo>
                <a:cubicBezTo>
                  <a:pt x="17225" y="3598"/>
                  <a:pt x="26399" y="0"/>
                  <a:pt x="35394" y="0"/>
                </a:cubicBezTo>
                <a:cubicBezTo>
                  <a:pt x="44388" y="0"/>
                  <a:pt x="53563" y="3598"/>
                  <a:pt x="60399" y="10433"/>
                </a:cubicBezTo>
                <a:lnTo>
                  <a:pt x="358120" y="308155"/>
                </a:lnTo>
                <a:lnTo>
                  <a:pt x="1594878" y="1544733"/>
                </a:lnTo>
                <a:close/>
              </a:path>
            </a:pathLst>
          </a:custGeom>
          <a:solidFill>
            <a:srgbClr val="FFFFFF"/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1" name="Freeform: Shape 29">
            <a:extLst>
              <a:ext uri="{FF2B5EF4-FFF2-40B4-BE49-F238E27FC236}">
                <a16:creationId xmlns:a16="http://schemas.microsoft.com/office/drawing/2014/main" id="{45C5CFDC-58FD-7A81-3E72-2682868C5F27}"/>
              </a:ext>
            </a:extLst>
          </p:cNvPr>
          <p:cNvSpPr/>
          <p:nvPr userDrawn="1"/>
        </p:nvSpPr>
        <p:spPr>
          <a:xfrm>
            <a:off x="4999575" y="4109909"/>
            <a:ext cx="1241337" cy="1231098"/>
          </a:xfrm>
          <a:custGeom>
            <a:avLst/>
            <a:gdLst>
              <a:gd name="connsiteX0" fmla="*/ 855836 w 867978"/>
              <a:gd name="connsiteY0" fmla="*/ 855836 h 867979"/>
              <a:gd name="connsiteX1" fmla="*/ 855836 w 867978"/>
              <a:gd name="connsiteY1" fmla="*/ 855836 h 867979"/>
              <a:gd name="connsiteX2" fmla="*/ 797551 w 867978"/>
              <a:gd name="connsiteY2" fmla="*/ 855836 h 867979"/>
              <a:gd name="connsiteX3" fmla="*/ 12143 w 867978"/>
              <a:gd name="connsiteY3" fmla="*/ 70427 h 867979"/>
              <a:gd name="connsiteX4" fmla="*/ 12143 w 867978"/>
              <a:gd name="connsiteY4" fmla="*/ 12143 h 867979"/>
              <a:gd name="connsiteX5" fmla="*/ 12143 w 867978"/>
              <a:gd name="connsiteY5" fmla="*/ 12143 h 867979"/>
              <a:gd name="connsiteX6" fmla="*/ 70427 w 867978"/>
              <a:gd name="connsiteY6" fmla="*/ 12143 h 867979"/>
              <a:gd name="connsiteX7" fmla="*/ 855836 w 867978"/>
              <a:gd name="connsiteY7" fmla="*/ 797551 h 867979"/>
              <a:gd name="connsiteX8" fmla="*/ 855836 w 867978"/>
              <a:gd name="connsiteY8" fmla="*/ 855836 h 86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7978" h="867979">
                <a:moveTo>
                  <a:pt x="855836" y="855836"/>
                </a:moveTo>
                <a:lnTo>
                  <a:pt x="855836" y="855836"/>
                </a:lnTo>
                <a:cubicBezTo>
                  <a:pt x="839646" y="872027"/>
                  <a:pt x="813561" y="872027"/>
                  <a:pt x="797551" y="855836"/>
                </a:cubicBezTo>
                <a:lnTo>
                  <a:pt x="12143" y="70427"/>
                </a:lnTo>
                <a:cubicBezTo>
                  <a:pt x="-4048" y="54237"/>
                  <a:pt x="-4048" y="28153"/>
                  <a:pt x="12143" y="12143"/>
                </a:cubicBezTo>
                <a:lnTo>
                  <a:pt x="12143" y="12143"/>
                </a:lnTo>
                <a:cubicBezTo>
                  <a:pt x="28333" y="-4048"/>
                  <a:pt x="54417" y="-4048"/>
                  <a:pt x="70427" y="12143"/>
                </a:cubicBezTo>
                <a:lnTo>
                  <a:pt x="855836" y="797551"/>
                </a:lnTo>
                <a:cubicBezTo>
                  <a:pt x="872026" y="813742"/>
                  <a:pt x="872026" y="839826"/>
                  <a:pt x="855836" y="85583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2" name="Freeform: Shape 32">
            <a:extLst>
              <a:ext uri="{FF2B5EF4-FFF2-40B4-BE49-F238E27FC236}">
                <a16:creationId xmlns:a16="http://schemas.microsoft.com/office/drawing/2014/main" id="{031359A5-F014-7A8F-761D-F603E5AB6876}"/>
              </a:ext>
            </a:extLst>
          </p:cNvPr>
          <p:cNvSpPr/>
          <p:nvPr userDrawn="1"/>
        </p:nvSpPr>
        <p:spPr>
          <a:xfrm>
            <a:off x="258476" y="4522104"/>
            <a:ext cx="2664781" cy="2335896"/>
          </a:xfrm>
          <a:custGeom>
            <a:avLst/>
            <a:gdLst>
              <a:gd name="connsiteX0" fmla="*/ 1863291 w 1863290"/>
              <a:gd name="connsiteY0" fmla="*/ 1646911 h 1646911"/>
              <a:gd name="connsiteX1" fmla="*/ 1430291 w 1863290"/>
              <a:gd name="connsiteY1" fmla="*/ 1646911 h 1646911"/>
              <a:gd name="connsiteX2" fmla="*/ 44942 w 1863290"/>
              <a:gd name="connsiteY2" fmla="*/ 261563 h 1646911"/>
              <a:gd name="connsiteX3" fmla="*/ 28932 w 1863290"/>
              <a:gd name="connsiteY3" fmla="*/ 63861 h 1646911"/>
              <a:gd name="connsiteX4" fmla="*/ 44942 w 1863290"/>
              <a:gd name="connsiteY4" fmla="*/ 44973 h 1646911"/>
              <a:gd name="connsiteX5" fmla="*/ 153058 w 1863290"/>
              <a:gd name="connsiteY5" fmla="*/ 0 h 1646911"/>
              <a:gd name="connsiteX6" fmla="*/ 261352 w 1863290"/>
              <a:gd name="connsiteY6" fmla="*/ 44973 h 1646911"/>
              <a:gd name="connsiteX7" fmla="*/ 1209563 w 1863290"/>
              <a:gd name="connsiteY7" fmla="*/ 993184 h 1646911"/>
              <a:gd name="connsiteX8" fmla="*/ 1863291 w 1863290"/>
              <a:gd name="connsiteY8" fmla="*/ 1646911 h 1646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3290" h="1646911">
                <a:moveTo>
                  <a:pt x="1863291" y="1646911"/>
                </a:moveTo>
                <a:lnTo>
                  <a:pt x="1430291" y="1646911"/>
                </a:lnTo>
                <a:lnTo>
                  <a:pt x="44942" y="261563"/>
                </a:lnTo>
                <a:cubicBezTo>
                  <a:pt x="-9025" y="207596"/>
                  <a:pt x="-14422" y="123586"/>
                  <a:pt x="28932" y="63861"/>
                </a:cubicBezTo>
                <a:cubicBezTo>
                  <a:pt x="33609" y="57206"/>
                  <a:pt x="39006" y="50909"/>
                  <a:pt x="44942" y="44973"/>
                </a:cubicBezTo>
                <a:cubicBezTo>
                  <a:pt x="74804" y="15111"/>
                  <a:pt x="114021" y="0"/>
                  <a:pt x="153058" y="0"/>
                </a:cubicBezTo>
                <a:cubicBezTo>
                  <a:pt x="192094" y="0"/>
                  <a:pt x="231490" y="15111"/>
                  <a:pt x="261352" y="44973"/>
                </a:cubicBezTo>
                <a:lnTo>
                  <a:pt x="1209563" y="993184"/>
                </a:lnTo>
                <a:lnTo>
                  <a:pt x="1863291" y="1646911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167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3" name="Free-form: Shape 32">
            <a:extLst>
              <a:ext uri="{FF2B5EF4-FFF2-40B4-BE49-F238E27FC236}">
                <a16:creationId xmlns:a16="http://schemas.microsoft.com/office/drawing/2014/main" id="{837F3A17-9072-2F68-16DC-A4BAB9F87BCD}"/>
              </a:ext>
            </a:extLst>
          </p:cNvPr>
          <p:cNvSpPr/>
          <p:nvPr userDrawn="1"/>
        </p:nvSpPr>
        <p:spPr>
          <a:xfrm>
            <a:off x="1548813" y="-3432"/>
            <a:ext cx="774390" cy="550142"/>
          </a:xfrm>
          <a:custGeom>
            <a:avLst/>
            <a:gdLst>
              <a:gd name="connsiteX0" fmla="*/ 39552 w 774390"/>
              <a:gd name="connsiteY0" fmla="*/ 0 h 550142"/>
              <a:gd name="connsiteX1" fmla="*/ 734839 w 774390"/>
              <a:gd name="connsiteY1" fmla="*/ 0 h 550142"/>
              <a:gd name="connsiteX2" fmla="*/ 743963 w 774390"/>
              <a:gd name="connsiteY2" fmla="*/ 16671 h 550142"/>
              <a:gd name="connsiteX3" fmla="*/ 774390 w 774390"/>
              <a:gd name="connsiteY3" fmla="*/ 166141 h 550142"/>
              <a:gd name="connsiteX4" fmla="*/ 387196 w 774390"/>
              <a:gd name="connsiteY4" fmla="*/ 550142 h 550142"/>
              <a:gd name="connsiteX5" fmla="*/ 0 w 774390"/>
              <a:gd name="connsiteY5" fmla="*/ 166141 h 550142"/>
              <a:gd name="connsiteX6" fmla="*/ 30428 w 774390"/>
              <a:gd name="connsiteY6" fmla="*/ 16671 h 5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4390" h="550142">
                <a:moveTo>
                  <a:pt x="39552" y="0"/>
                </a:moveTo>
                <a:lnTo>
                  <a:pt x="734839" y="0"/>
                </a:lnTo>
                <a:lnTo>
                  <a:pt x="743963" y="16671"/>
                </a:lnTo>
                <a:cubicBezTo>
                  <a:pt x="763556" y="62612"/>
                  <a:pt x="774390" y="113122"/>
                  <a:pt x="774390" y="166141"/>
                </a:cubicBezTo>
                <a:cubicBezTo>
                  <a:pt x="774390" y="378220"/>
                  <a:pt x="601038" y="550142"/>
                  <a:pt x="387196" y="550142"/>
                </a:cubicBezTo>
                <a:cubicBezTo>
                  <a:pt x="173353" y="550142"/>
                  <a:pt x="0" y="378220"/>
                  <a:pt x="0" y="166141"/>
                </a:cubicBezTo>
                <a:cubicBezTo>
                  <a:pt x="0" y="113122"/>
                  <a:pt x="10835" y="62612"/>
                  <a:pt x="30428" y="16671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4" name="Free-form: Shape 33">
            <a:extLst>
              <a:ext uri="{FF2B5EF4-FFF2-40B4-BE49-F238E27FC236}">
                <a16:creationId xmlns:a16="http://schemas.microsoft.com/office/drawing/2014/main" id="{FBF413E7-F95B-647F-1309-5743984F7D21}"/>
              </a:ext>
            </a:extLst>
          </p:cNvPr>
          <p:cNvSpPr/>
          <p:nvPr userDrawn="1"/>
        </p:nvSpPr>
        <p:spPr>
          <a:xfrm>
            <a:off x="0" y="1853345"/>
            <a:ext cx="480458" cy="2267991"/>
          </a:xfrm>
          <a:custGeom>
            <a:avLst/>
            <a:gdLst>
              <a:gd name="connsiteX0" fmla="*/ 0 w 480458"/>
              <a:gd name="connsiteY0" fmla="*/ 0 h 2267991"/>
              <a:gd name="connsiteX1" fmla="*/ 10390 w 480458"/>
              <a:gd name="connsiteY1" fmla="*/ 9365 h 2267991"/>
              <a:gd name="connsiteX2" fmla="*/ 480458 w 480458"/>
              <a:gd name="connsiteY2" fmla="*/ 1134798 h 2267991"/>
              <a:gd name="connsiteX3" fmla="*/ 479173 w 480458"/>
              <a:gd name="connsiteY3" fmla="*/ 1199352 h 2267991"/>
              <a:gd name="connsiteX4" fmla="*/ 304742 w 480458"/>
              <a:gd name="connsiteY4" fmla="*/ 1860190 h 2267991"/>
              <a:gd name="connsiteX5" fmla="*/ 32547 w 480458"/>
              <a:gd name="connsiteY5" fmla="*/ 2238067 h 2267991"/>
              <a:gd name="connsiteX6" fmla="*/ 0 w 480458"/>
              <a:gd name="connsiteY6" fmla="*/ 2267991 h 2267991"/>
              <a:gd name="connsiteX7" fmla="*/ 0 w 480458"/>
              <a:gd name="connsiteY7" fmla="*/ 2071959 h 2267991"/>
              <a:gd name="connsiteX8" fmla="*/ 81011 w 480458"/>
              <a:gd name="connsiteY8" fmla="*/ 1976123 h 2267991"/>
              <a:gd name="connsiteX9" fmla="*/ 206721 w 480458"/>
              <a:gd name="connsiteY9" fmla="*/ 1763232 h 2267991"/>
              <a:gd name="connsiteX10" fmla="*/ 349507 w 480458"/>
              <a:gd name="connsiteY10" fmla="*/ 1134798 h 2267991"/>
              <a:gd name="connsiteX11" fmla="*/ 347963 w 480458"/>
              <a:gd name="connsiteY11" fmla="*/ 1069480 h 2267991"/>
              <a:gd name="connsiteX12" fmla="*/ 7922 w 480458"/>
              <a:gd name="connsiteY12" fmla="*/ 198795 h 2267991"/>
              <a:gd name="connsiteX13" fmla="*/ 0 w 480458"/>
              <a:gd name="connsiteY13" fmla="*/ 190196 h 226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0458" h="2267991">
                <a:moveTo>
                  <a:pt x="0" y="0"/>
                </a:moveTo>
                <a:lnTo>
                  <a:pt x="10390" y="9365"/>
                </a:lnTo>
                <a:cubicBezTo>
                  <a:pt x="300818" y="297397"/>
                  <a:pt x="480458" y="695303"/>
                  <a:pt x="480458" y="1134798"/>
                </a:cubicBezTo>
                <a:cubicBezTo>
                  <a:pt x="480458" y="1156486"/>
                  <a:pt x="479944" y="1177919"/>
                  <a:pt x="479173" y="1199352"/>
                </a:cubicBezTo>
                <a:cubicBezTo>
                  <a:pt x="469654" y="1436641"/>
                  <a:pt x="407651" y="1660663"/>
                  <a:pt x="304742" y="1860190"/>
                </a:cubicBezTo>
                <a:cubicBezTo>
                  <a:pt x="232705" y="1999245"/>
                  <a:pt x="140602" y="2126567"/>
                  <a:pt x="32547" y="2238067"/>
                </a:cubicBezTo>
                <a:lnTo>
                  <a:pt x="0" y="2267991"/>
                </a:lnTo>
                <a:lnTo>
                  <a:pt x="0" y="2071959"/>
                </a:lnTo>
                <a:lnTo>
                  <a:pt x="81011" y="1976123"/>
                </a:lnTo>
                <a:cubicBezTo>
                  <a:pt x="128703" y="1909050"/>
                  <a:pt x="170831" y="1837864"/>
                  <a:pt x="206721" y="1763232"/>
                </a:cubicBezTo>
                <a:cubicBezTo>
                  <a:pt x="298310" y="1572891"/>
                  <a:pt x="349507" y="1359841"/>
                  <a:pt x="349507" y="1134798"/>
                </a:cubicBezTo>
                <a:cubicBezTo>
                  <a:pt x="349507" y="1113112"/>
                  <a:pt x="348992" y="1091424"/>
                  <a:pt x="347963" y="1069480"/>
                </a:cubicBezTo>
                <a:cubicBezTo>
                  <a:pt x="333331" y="738838"/>
                  <a:pt x="208048" y="436765"/>
                  <a:pt x="7922" y="198795"/>
                </a:cubicBezTo>
                <a:lnTo>
                  <a:pt x="0" y="190196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Free-form: Shape 36">
            <a:extLst>
              <a:ext uri="{FF2B5EF4-FFF2-40B4-BE49-F238E27FC236}">
                <a16:creationId xmlns:a16="http://schemas.microsoft.com/office/drawing/2014/main" id="{36483A95-9C55-D921-4342-7FD3A8EE9522}"/>
              </a:ext>
            </a:extLst>
          </p:cNvPr>
          <p:cNvSpPr/>
          <p:nvPr userDrawn="1"/>
        </p:nvSpPr>
        <p:spPr>
          <a:xfrm>
            <a:off x="0" y="2540096"/>
            <a:ext cx="89147" cy="899117"/>
          </a:xfrm>
          <a:custGeom>
            <a:avLst/>
            <a:gdLst>
              <a:gd name="connsiteX0" fmla="*/ 0 w 89147"/>
              <a:gd name="connsiteY0" fmla="*/ 0 h 899117"/>
              <a:gd name="connsiteX1" fmla="*/ 25859 w 89147"/>
              <a:gd name="connsiteY1" fmla="*/ 63536 h 899117"/>
              <a:gd name="connsiteX2" fmla="*/ 89147 w 89147"/>
              <a:gd name="connsiteY2" fmla="*/ 448048 h 899117"/>
              <a:gd name="connsiteX3" fmla="*/ 8621 w 89147"/>
              <a:gd name="connsiteY3" fmla="*/ 880016 h 899117"/>
              <a:gd name="connsiteX4" fmla="*/ 0 w 89147"/>
              <a:gd name="connsiteY4" fmla="*/ 899117 h 899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47" h="899117">
                <a:moveTo>
                  <a:pt x="0" y="0"/>
                </a:moveTo>
                <a:lnTo>
                  <a:pt x="25859" y="63536"/>
                </a:lnTo>
                <a:cubicBezTo>
                  <a:pt x="66765" y="184222"/>
                  <a:pt x="89147" y="313584"/>
                  <a:pt x="89147" y="448048"/>
                </a:cubicBezTo>
                <a:cubicBezTo>
                  <a:pt x="89147" y="600116"/>
                  <a:pt x="60590" y="745807"/>
                  <a:pt x="8621" y="880016"/>
                </a:cubicBezTo>
                <a:lnTo>
                  <a:pt x="0" y="899117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EA695DCE-F153-C7D1-3282-69AF5C4B1B45}"/>
              </a:ext>
            </a:extLst>
          </p:cNvPr>
          <p:cNvSpPr/>
          <p:nvPr userDrawn="1"/>
        </p:nvSpPr>
        <p:spPr>
          <a:xfrm>
            <a:off x="0" y="-3431"/>
            <a:ext cx="674888" cy="329279"/>
          </a:xfrm>
          <a:custGeom>
            <a:avLst/>
            <a:gdLst>
              <a:gd name="connsiteX0" fmla="*/ 560104 w 674888"/>
              <a:gd name="connsiteY0" fmla="*/ 0 h 329279"/>
              <a:gd name="connsiteX1" fmla="*/ 674888 w 674888"/>
              <a:gd name="connsiteY1" fmla="*/ 0 h 329279"/>
              <a:gd name="connsiteX2" fmla="*/ 645724 w 674888"/>
              <a:gd name="connsiteY2" fmla="*/ 35314 h 329279"/>
              <a:gd name="connsiteX3" fmla="*/ 36593 w 674888"/>
              <a:gd name="connsiteY3" fmla="*/ 327139 h 329279"/>
              <a:gd name="connsiteX4" fmla="*/ 0 w 674888"/>
              <a:gd name="connsiteY4" fmla="*/ 329279 h 329279"/>
              <a:gd name="connsiteX5" fmla="*/ 0 w 674888"/>
              <a:gd name="connsiteY5" fmla="*/ 247484 h 329279"/>
              <a:gd name="connsiteX6" fmla="*/ 19894 w 674888"/>
              <a:gd name="connsiteY6" fmla="*/ 246487 h 329279"/>
              <a:gd name="connsiteX7" fmla="*/ 446198 w 674888"/>
              <a:gd name="connsiteY7" fmla="*/ 93208 h 32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4888" h="329279">
                <a:moveTo>
                  <a:pt x="560104" y="0"/>
                </a:moveTo>
                <a:lnTo>
                  <a:pt x="674888" y="0"/>
                </a:lnTo>
                <a:lnTo>
                  <a:pt x="645724" y="35314"/>
                </a:lnTo>
                <a:cubicBezTo>
                  <a:pt x="486428" y="194579"/>
                  <a:pt x="273826" y="301320"/>
                  <a:pt x="36593" y="327139"/>
                </a:cubicBezTo>
                <a:lnTo>
                  <a:pt x="0" y="329279"/>
                </a:lnTo>
                <a:lnTo>
                  <a:pt x="0" y="247484"/>
                </a:lnTo>
                <a:lnTo>
                  <a:pt x="19894" y="246487"/>
                </a:lnTo>
                <a:cubicBezTo>
                  <a:pt x="176731" y="230689"/>
                  <a:pt x="322090" y="176364"/>
                  <a:pt x="446198" y="93208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Free-form: Shape 38">
            <a:extLst>
              <a:ext uri="{FF2B5EF4-FFF2-40B4-BE49-F238E27FC236}">
                <a16:creationId xmlns:a16="http://schemas.microsoft.com/office/drawing/2014/main" id="{FF94C6C6-C5A3-BEE2-769E-B8EC62DAF56B}"/>
              </a:ext>
            </a:extLst>
          </p:cNvPr>
          <p:cNvSpPr/>
          <p:nvPr userDrawn="1"/>
        </p:nvSpPr>
        <p:spPr>
          <a:xfrm>
            <a:off x="0" y="-3431"/>
            <a:ext cx="274958" cy="83919"/>
          </a:xfrm>
          <a:custGeom>
            <a:avLst/>
            <a:gdLst>
              <a:gd name="connsiteX0" fmla="*/ 0 w 274958"/>
              <a:gd name="connsiteY0" fmla="*/ 0 h 83919"/>
              <a:gd name="connsiteX1" fmla="*/ 274958 w 274958"/>
              <a:gd name="connsiteY1" fmla="*/ 0 h 83919"/>
              <a:gd name="connsiteX2" fmla="*/ 223247 w 274958"/>
              <a:gd name="connsiteY2" fmla="*/ 27838 h 83919"/>
              <a:gd name="connsiteX3" fmla="*/ 2776 w 274958"/>
              <a:gd name="connsiteY3" fmla="*/ 83780 h 83919"/>
              <a:gd name="connsiteX4" fmla="*/ 0 w 274958"/>
              <a:gd name="connsiteY4" fmla="*/ 83919 h 83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958" h="83919">
                <a:moveTo>
                  <a:pt x="0" y="0"/>
                </a:moveTo>
                <a:lnTo>
                  <a:pt x="274958" y="0"/>
                </a:lnTo>
                <a:lnTo>
                  <a:pt x="223247" y="27838"/>
                </a:lnTo>
                <a:cubicBezTo>
                  <a:pt x="154317" y="56754"/>
                  <a:pt x="80248" y="75977"/>
                  <a:pt x="2776" y="83780"/>
                </a:cubicBezTo>
                <a:lnTo>
                  <a:pt x="0" y="83919"/>
                </a:ln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Free-form: Shape 39">
            <a:extLst>
              <a:ext uri="{FF2B5EF4-FFF2-40B4-BE49-F238E27FC236}">
                <a16:creationId xmlns:a16="http://schemas.microsoft.com/office/drawing/2014/main" id="{153C05F8-B8FE-9C11-811F-40D420CD5B8F}"/>
              </a:ext>
            </a:extLst>
          </p:cNvPr>
          <p:cNvSpPr/>
          <p:nvPr userDrawn="1"/>
        </p:nvSpPr>
        <p:spPr>
          <a:xfrm>
            <a:off x="0" y="5870221"/>
            <a:ext cx="239138" cy="987779"/>
          </a:xfrm>
          <a:custGeom>
            <a:avLst/>
            <a:gdLst>
              <a:gd name="connsiteX0" fmla="*/ 0 w 239138"/>
              <a:gd name="connsiteY0" fmla="*/ 0 h 987779"/>
              <a:gd name="connsiteX1" fmla="*/ 57149 w 239138"/>
              <a:gd name="connsiteY1" fmla="*/ 93294 h 987779"/>
              <a:gd name="connsiteX2" fmla="*/ 239138 w 239138"/>
              <a:gd name="connsiteY2" fmla="*/ 806112 h 987779"/>
              <a:gd name="connsiteX3" fmla="*/ 228074 w 239138"/>
              <a:gd name="connsiteY3" fmla="*/ 987779 h 987779"/>
              <a:gd name="connsiteX4" fmla="*/ 0 w 239138"/>
              <a:gd name="connsiteY4" fmla="*/ 987779 h 98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138" h="987779">
                <a:moveTo>
                  <a:pt x="0" y="0"/>
                </a:moveTo>
                <a:lnTo>
                  <a:pt x="57149" y="93294"/>
                </a:lnTo>
                <a:cubicBezTo>
                  <a:pt x="173212" y="305187"/>
                  <a:pt x="239138" y="548012"/>
                  <a:pt x="239138" y="806112"/>
                </a:cubicBezTo>
                <a:cubicBezTo>
                  <a:pt x="239138" y="867603"/>
                  <a:pt x="235278" y="928328"/>
                  <a:pt x="228074" y="987779"/>
                </a:cubicBezTo>
                <a:lnTo>
                  <a:pt x="0" y="987779"/>
                </a:lnTo>
                <a:close/>
              </a:path>
            </a:pathLst>
          </a:custGeom>
          <a:gradFill>
            <a:gsLst>
              <a:gs pos="0">
                <a:schemeClr val="bg2">
                  <a:alpha val="69000"/>
                </a:schemeClr>
              </a:gs>
              <a:gs pos="100000">
                <a:schemeClr val="bg2">
                  <a:lumMod val="60000"/>
                  <a:lumOff val="40000"/>
                  <a:alpha val="45000"/>
                </a:schemeClr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1" name="Freeform: Shape 58">
            <a:extLst>
              <a:ext uri="{FF2B5EF4-FFF2-40B4-BE49-F238E27FC236}">
                <a16:creationId xmlns:a16="http://schemas.microsoft.com/office/drawing/2014/main" id="{3EE978CE-8350-091C-F0B2-A6D946FE82D7}"/>
              </a:ext>
            </a:extLst>
          </p:cNvPr>
          <p:cNvSpPr/>
          <p:nvPr userDrawn="1"/>
        </p:nvSpPr>
        <p:spPr>
          <a:xfrm>
            <a:off x="3295274" y="1702188"/>
            <a:ext cx="687688" cy="682015"/>
          </a:xfrm>
          <a:custGeom>
            <a:avLst/>
            <a:gdLst>
              <a:gd name="connsiteX0" fmla="*/ 480492 w 480851"/>
              <a:gd name="connsiteY0" fmla="*/ 228103 h 480851"/>
              <a:gd name="connsiteX1" fmla="*/ 480492 w 480851"/>
              <a:gd name="connsiteY1" fmla="*/ 228103 h 480851"/>
              <a:gd name="connsiteX2" fmla="*/ 240336 w 480851"/>
              <a:gd name="connsiteY2" fmla="*/ 0 h 480851"/>
              <a:gd name="connsiteX3" fmla="*/ 105057 w 480851"/>
              <a:gd name="connsiteY3" fmla="*/ 41735 h 480851"/>
              <a:gd name="connsiteX4" fmla="*/ 103258 w 480851"/>
              <a:gd name="connsiteY4" fmla="*/ 42994 h 480851"/>
              <a:gd name="connsiteX5" fmla="*/ 0 w 480851"/>
              <a:gd name="connsiteY5" fmla="*/ 240516 h 480851"/>
              <a:gd name="connsiteX6" fmla="*/ 240336 w 480851"/>
              <a:gd name="connsiteY6" fmla="*/ 480851 h 480851"/>
              <a:gd name="connsiteX7" fmla="*/ 437857 w 480851"/>
              <a:gd name="connsiteY7" fmla="*/ 377593 h 480851"/>
              <a:gd name="connsiteX8" fmla="*/ 442715 w 480851"/>
              <a:gd name="connsiteY8" fmla="*/ 370038 h 480851"/>
              <a:gd name="connsiteX9" fmla="*/ 471677 w 480851"/>
              <a:gd name="connsiteY9" fmla="*/ 306176 h 480851"/>
              <a:gd name="connsiteX10" fmla="*/ 480852 w 480851"/>
              <a:gd name="connsiteY10" fmla="*/ 240516 h 480851"/>
              <a:gd name="connsiteX11" fmla="*/ 480492 w 480851"/>
              <a:gd name="connsiteY11" fmla="*/ 228103 h 480851"/>
              <a:gd name="connsiteX12" fmla="*/ 240336 w 480851"/>
              <a:gd name="connsiteY12" fmla="*/ 340356 h 480851"/>
              <a:gd name="connsiteX13" fmla="*/ 140496 w 480851"/>
              <a:gd name="connsiteY13" fmla="*/ 240516 h 480851"/>
              <a:gd name="connsiteX14" fmla="*/ 206696 w 480851"/>
              <a:gd name="connsiteY14" fmla="*/ 146432 h 480851"/>
              <a:gd name="connsiteX15" fmla="*/ 240336 w 480851"/>
              <a:gd name="connsiteY15" fmla="*/ 140496 h 480851"/>
              <a:gd name="connsiteX16" fmla="*/ 246093 w 480851"/>
              <a:gd name="connsiteY16" fmla="*/ 140856 h 480851"/>
              <a:gd name="connsiteX17" fmla="*/ 333160 w 480851"/>
              <a:gd name="connsiteY17" fmla="*/ 203638 h 480851"/>
              <a:gd name="connsiteX18" fmla="*/ 333160 w 480851"/>
              <a:gd name="connsiteY18" fmla="*/ 203638 h 480851"/>
              <a:gd name="connsiteX19" fmla="*/ 340356 w 480851"/>
              <a:gd name="connsiteY19" fmla="*/ 240516 h 480851"/>
              <a:gd name="connsiteX20" fmla="*/ 334419 w 480851"/>
              <a:gd name="connsiteY20" fmla="*/ 274156 h 480851"/>
              <a:gd name="connsiteX21" fmla="*/ 240336 w 480851"/>
              <a:gd name="connsiteY21" fmla="*/ 340356 h 48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0851" h="480851">
                <a:moveTo>
                  <a:pt x="480492" y="228103"/>
                </a:moveTo>
                <a:lnTo>
                  <a:pt x="480492" y="228103"/>
                </a:lnTo>
                <a:cubicBezTo>
                  <a:pt x="474016" y="100919"/>
                  <a:pt x="368959" y="0"/>
                  <a:pt x="240336" y="0"/>
                </a:cubicBezTo>
                <a:cubicBezTo>
                  <a:pt x="190146" y="0"/>
                  <a:pt x="143554" y="15471"/>
                  <a:pt x="105057" y="41735"/>
                </a:cubicBezTo>
                <a:cubicBezTo>
                  <a:pt x="104338" y="42095"/>
                  <a:pt x="103798" y="42455"/>
                  <a:pt x="103258" y="42994"/>
                </a:cubicBezTo>
                <a:cubicBezTo>
                  <a:pt x="40836" y="86348"/>
                  <a:pt x="0" y="158665"/>
                  <a:pt x="0" y="240516"/>
                </a:cubicBezTo>
                <a:cubicBezTo>
                  <a:pt x="0" y="373276"/>
                  <a:pt x="107576" y="480851"/>
                  <a:pt x="240336" y="480851"/>
                </a:cubicBezTo>
                <a:cubicBezTo>
                  <a:pt x="322187" y="480851"/>
                  <a:pt x="394504" y="440016"/>
                  <a:pt x="437857" y="377593"/>
                </a:cubicBezTo>
                <a:cubicBezTo>
                  <a:pt x="439656" y="375075"/>
                  <a:pt x="441275" y="372556"/>
                  <a:pt x="442715" y="370038"/>
                </a:cubicBezTo>
                <a:cubicBezTo>
                  <a:pt x="455487" y="350610"/>
                  <a:pt x="465201" y="329022"/>
                  <a:pt x="471677" y="306176"/>
                </a:cubicBezTo>
                <a:cubicBezTo>
                  <a:pt x="477614" y="285309"/>
                  <a:pt x="480852" y="263362"/>
                  <a:pt x="480852" y="240516"/>
                </a:cubicBezTo>
                <a:cubicBezTo>
                  <a:pt x="480852" y="236378"/>
                  <a:pt x="480852" y="232241"/>
                  <a:pt x="480492" y="228103"/>
                </a:cubicBezTo>
                <a:close/>
                <a:moveTo>
                  <a:pt x="240336" y="340356"/>
                </a:moveTo>
                <a:cubicBezTo>
                  <a:pt x="185289" y="340356"/>
                  <a:pt x="140496" y="295562"/>
                  <a:pt x="140496" y="240516"/>
                </a:cubicBezTo>
                <a:cubicBezTo>
                  <a:pt x="140496" y="197162"/>
                  <a:pt x="168199" y="160104"/>
                  <a:pt x="206696" y="146432"/>
                </a:cubicBezTo>
                <a:cubicBezTo>
                  <a:pt x="217130" y="142474"/>
                  <a:pt x="228463" y="140496"/>
                  <a:pt x="240336" y="140496"/>
                </a:cubicBezTo>
                <a:cubicBezTo>
                  <a:pt x="242315" y="140496"/>
                  <a:pt x="244114" y="140496"/>
                  <a:pt x="246093" y="140856"/>
                </a:cubicBezTo>
                <a:cubicBezTo>
                  <a:pt x="285849" y="143014"/>
                  <a:pt x="319308" y="168379"/>
                  <a:pt x="333160" y="203638"/>
                </a:cubicBezTo>
                <a:lnTo>
                  <a:pt x="333160" y="203638"/>
                </a:lnTo>
                <a:cubicBezTo>
                  <a:pt x="337837" y="215151"/>
                  <a:pt x="340356" y="227563"/>
                  <a:pt x="340356" y="240516"/>
                </a:cubicBezTo>
                <a:cubicBezTo>
                  <a:pt x="340356" y="252389"/>
                  <a:pt x="338377" y="263722"/>
                  <a:pt x="334419" y="274156"/>
                </a:cubicBezTo>
                <a:cubicBezTo>
                  <a:pt x="320748" y="312652"/>
                  <a:pt x="283690" y="340356"/>
                  <a:pt x="240336" y="340356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3500000" scaled="1"/>
          </a:gra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2" name="Free-form: Shape 41">
            <a:extLst>
              <a:ext uri="{FF2B5EF4-FFF2-40B4-BE49-F238E27FC236}">
                <a16:creationId xmlns:a16="http://schemas.microsoft.com/office/drawing/2014/main" id="{9675EEC3-C564-9D4F-C006-D4539A4DB7BD}"/>
              </a:ext>
            </a:extLst>
          </p:cNvPr>
          <p:cNvSpPr/>
          <p:nvPr userDrawn="1"/>
        </p:nvSpPr>
        <p:spPr bwMode="auto">
          <a:xfrm flipV="1">
            <a:off x="6807200" y="0"/>
            <a:ext cx="5384801" cy="2132922"/>
          </a:xfrm>
          <a:custGeom>
            <a:avLst/>
            <a:gdLst>
              <a:gd name="connsiteX0" fmla="*/ 1744161 w 2463781"/>
              <a:gd name="connsiteY0" fmla="*/ 0 h 975905"/>
              <a:gd name="connsiteX1" fmla="*/ 2354022 w 2463781"/>
              <a:gd name="connsiteY1" fmla="*/ 92203 h 975905"/>
              <a:gd name="connsiteX2" fmla="*/ 2463781 w 2463781"/>
              <a:gd name="connsiteY2" fmla="*/ 132375 h 975905"/>
              <a:gd name="connsiteX3" fmla="*/ 2463781 w 2463781"/>
              <a:gd name="connsiteY3" fmla="*/ 557015 h 975905"/>
              <a:gd name="connsiteX4" fmla="*/ 2390197 w 2463781"/>
              <a:gd name="connsiteY4" fmla="*/ 521568 h 975905"/>
              <a:gd name="connsiteX5" fmla="*/ 1744161 w 2463781"/>
              <a:gd name="connsiteY5" fmla="*/ 391139 h 975905"/>
              <a:gd name="connsiteX6" fmla="*/ 570565 w 2463781"/>
              <a:gd name="connsiteY6" fmla="*/ 877259 h 975905"/>
              <a:gd name="connsiteX7" fmla="*/ 480909 w 2463781"/>
              <a:gd name="connsiteY7" fmla="*/ 975905 h 975905"/>
              <a:gd name="connsiteX8" fmla="*/ 0 w 2463781"/>
              <a:gd name="connsiteY8" fmla="*/ 975905 h 975905"/>
              <a:gd name="connsiteX9" fmla="*/ 43561 w 2463781"/>
              <a:gd name="connsiteY9" fmla="*/ 904202 h 975905"/>
              <a:gd name="connsiteX10" fmla="*/ 1744161 w 2463781"/>
              <a:gd name="connsiteY10" fmla="*/ 0 h 97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781" h="975905">
                <a:moveTo>
                  <a:pt x="1744161" y="0"/>
                </a:moveTo>
                <a:cubicBezTo>
                  <a:pt x="1956534" y="0"/>
                  <a:pt x="2161367" y="32281"/>
                  <a:pt x="2354022" y="92203"/>
                </a:cubicBezTo>
                <a:lnTo>
                  <a:pt x="2463781" y="132375"/>
                </a:lnTo>
                <a:lnTo>
                  <a:pt x="2463781" y="557015"/>
                </a:lnTo>
                <a:lnTo>
                  <a:pt x="2390197" y="521568"/>
                </a:lnTo>
                <a:cubicBezTo>
                  <a:pt x="2191631" y="437582"/>
                  <a:pt x="1973320" y="391139"/>
                  <a:pt x="1744161" y="391139"/>
                </a:cubicBezTo>
                <a:cubicBezTo>
                  <a:pt x="1285843" y="391139"/>
                  <a:pt x="870915" y="576909"/>
                  <a:pt x="570565" y="877259"/>
                </a:cubicBezTo>
                <a:lnTo>
                  <a:pt x="480909" y="975905"/>
                </a:lnTo>
                <a:lnTo>
                  <a:pt x="0" y="975905"/>
                </a:lnTo>
                <a:lnTo>
                  <a:pt x="43561" y="904202"/>
                </a:lnTo>
                <a:cubicBezTo>
                  <a:pt x="412114" y="358672"/>
                  <a:pt x="1036252" y="0"/>
                  <a:pt x="1744161" y="0"/>
                </a:cubicBezTo>
                <a:close/>
              </a:path>
            </a:pathLst>
          </a:custGeom>
          <a:gradFill>
            <a:gsLst>
              <a:gs pos="0">
                <a:srgbClr val="0098FF"/>
              </a:gs>
              <a:gs pos="50000">
                <a:srgbClr val="00BCFF"/>
              </a:gs>
              <a:gs pos="100000">
                <a:srgbClr val="00E1FF"/>
              </a:gs>
            </a:gsLst>
            <a:lin ang="18900000" scaled="1"/>
          </a:gradFill>
          <a:ln w="1798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err="1">
              <a:solidFill>
                <a:srgbClr val="000000"/>
              </a:solidFill>
              <a:latin typeface="Segoe UI"/>
            </a:endParaRPr>
          </a:p>
        </p:txBody>
      </p:sp>
      <p:sp>
        <p:nvSpPr>
          <p:cNvPr id="43" name="Freeform: Shape 61">
            <a:extLst>
              <a:ext uri="{FF2B5EF4-FFF2-40B4-BE49-F238E27FC236}">
                <a16:creationId xmlns:a16="http://schemas.microsoft.com/office/drawing/2014/main" id="{E8857B4E-9358-73A2-BBF5-19294FD6BA8F}"/>
              </a:ext>
            </a:extLst>
          </p:cNvPr>
          <p:cNvSpPr/>
          <p:nvPr userDrawn="1"/>
        </p:nvSpPr>
        <p:spPr>
          <a:xfrm flipH="1" flipV="1">
            <a:off x="0" y="0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74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6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BA56B6B7-5F8B-DC5B-132E-53D20154A0EB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567684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097719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540203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992092-48A3-FE62-A527-89F3519B62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8301" y="3450552"/>
            <a:ext cx="6166404" cy="110799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575264309"/>
      </p:ext>
    </p:extLst>
  </p:cSld>
  <p:clrMapOvr>
    <a:masterClrMapping/>
  </p:clrMapOvr>
  <p:transition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7">
            <a:extLst>
              <a:ext uri="{FF2B5EF4-FFF2-40B4-BE49-F238E27FC236}">
                <a16:creationId xmlns:a16="http://schemas.microsoft.com/office/drawing/2014/main" id="{F3A4735C-012E-BDA5-D95E-FF00C296B188}"/>
              </a:ext>
            </a:extLst>
          </p:cNvPr>
          <p:cNvSpPr/>
          <p:nvPr userDrawn="1"/>
        </p:nvSpPr>
        <p:spPr>
          <a:xfrm flipH="1"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2000">
                <a:schemeClr val="bg2"/>
              </a:gs>
              <a:gs pos="88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C79244A2-3EB5-D67C-42FB-0C5616A55260}"/>
              </a:ext>
            </a:extLst>
          </p:cNvPr>
          <p:cNvSpPr/>
          <p:nvPr userDrawn="1"/>
        </p:nvSpPr>
        <p:spPr bwMode="auto">
          <a:xfrm>
            <a:off x="0" y="-3432"/>
            <a:ext cx="878684" cy="736960"/>
          </a:xfrm>
          <a:custGeom>
            <a:avLst/>
            <a:gdLst>
              <a:gd name="connsiteX0" fmla="*/ 0 w 878684"/>
              <a:gd name="connsiteY0" fmla="*/ 0 h 736960"/>
              <a:gd name="connsiteX1" fmla="*/ 878684 w 878684"/>
              <a:gd name="connsiteY1" fmla="*/ 0 h 736960"/>
              <a:gd name="connsiteX2" fmla="*/ 141724 w 878684"/>
              <a:gd name="connsiteY2" fmla="*/ 736960 h 736960"/>
              <a:gd name="connsiteX3" fmla="*/ 0 w 878684"/>
              <a:gd name="connsiteY3" fmla="*/ 595236 h 73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684" h="736960">
                <a:moveTo>
                  <a:pt x="0" y="0"/>
                </a:moveTo>
                <a:lnTo>
                  <a:pt x="878684" y="0"/>
                </a:lnTo>
                <a:lnTo>
                  <a:pt x="141724" y="736960"/>
                </a:lnTo>
                <a:lnTo>
                  <a:pt x="0" y="595236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Free-form: Shape 4">
            <a:extLst>
              <a:ext uri="{FF2B5EF4-FFF2-40B4-BE49-F238E27FC236}">
                <a16:creationId xmlns:a16="http://schemas.microsoft.com/office/drawing/2014/main" id="{2AA46FF8-578B-AF69-F89A-419E22E0A56F}"/>
              </a:ext>
            </a:extLst>
          </p:cNvPr>
          <p:cNvSpPr/>
          <p:nvPr userDrawn="1"/>
        </p:nvSpPr>
        <p:spPr bwMode="auto">
          <a:xfrm flipH="1">
            <a:off x="2959100" y="3368588"/>
            <a:ext cx="9232900" cy="3213697"/>
          </a:xfrm>
          <a:custGeom>
            <a:avLst/>
            <a:gdLst>
              <a:gd name="connsiteX0" fmla="*/ 10025024 w 10025024"/>
              <a:gd name="connsiteY0" fmla="*/ 0 h 3489412"/>
              <a:gd name="connsiteX1" fmla="*/ 0 w 10025024"/>
              <a:gd name="connsiteY1" fmla="*/ 0 h 3489412"/>
              <a:gd name="connsiteX2" fmla="*/ 0 w 10025024"/>
              <a:gd name="connsiteY2" fmla="*/ 3489412 h 3489412"/>
              <a:gd name="connsiteX3" fmla="*/ 6535613 w 10025024"/>
              <a:gd name="connsiteY3" fmla="*/ 3489412 h 3489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5024" h="3489412">
                <a:moveTo>
                  <a:pt x="10025024" y="0"/>
                </a:moveTo>
                <a:lnTo>
                  <a:pt x="0" y="0"/>
                </a:lnTo>
                <a:lnTo>
                  <a:pt x="0" y="3489412"/>
                </a:lnTo>
                <a:lnTo>
                  <a:pt x="6535613" y="3489412"/>
                </a:lnTo>
                <a:close/>
              </a:path>
            </a:pathLst>
          </a:custGeom>
          <a:gradFill flip="none" rotWithShape="1">
            <a:gsLst>
              <a:gs pos="9000">
                <a:schemeClr val="bg2">
                  <a:lumMod val="75000"/>
                </a:schemeClr>
              </a:gs>
              <a:gs pos="81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9FA48372-5CEB-DD13-B777-5D251ED667EB}"/>
              </a:ext>
            </a:extLst>
          </p:cNvPr>
          <p:cNvSpPr/>
          <p:nvPr userDrawn="1"/>
        </p:nvSpPr>
        <p:spPr bwMode="auto">
          <a:xfrm>
            <a:off x="0" y="3212182"/>
            <a:ext cx="6362700" cy="3649251"/>
          </a:xfrm>
          <a:custGeom>
            <a:avLst/>
            <a:gdLst>
              <a:gd name="connsiteX0" fmla="*/ 2727325 w 6362700"/>
              <a:gd name="connsiteY0" fmla="*/ 0 h 3649251"/>
              <a:gd name="connsiteX1" fmla="*/ 6362700 w 6362700"/>
              <a:gd name="connsiteY1" fmla="*/ 3635375 h 3649251"/>
              <a:gd name="connsiteX2" fmla="*/ 6348824 w 6362700"/>
              <a:gd name="connsiteY2" fmla="*/ 3649251 h 3649251"/>
              <a:gd name="connsiteX3" fmla="*/ 0 w 6362700"/>
              <a:gd name="connsiteY3" fmla="*/ 3649251 h 3649251"/>
              <a:gd name="connsiteX4" fmla="*/ 0 w 6362700"/>
              <a:gd name="connsiteY4" fmla="*/ 2727325 h 364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62700" h="3649251">
                <a:moveTo>
                  <a:pt x="2727325" y="0"/>
                </a:moveTo>
                <a:lnTo>
                  <a:pt x="6362700" y="3635375"/>
                </a:lnTo>
                <a:lnTo>
                  <a:pt x="6348824" y="3649251"/>
                </a:lnTo>
                <a:lnTo>
                  <a:pt x="0" y="3649251"/>
                </a:lnTo>
                <a:lnTo>
                  <a:pt x="0" y="2727325"/>
                </a:lnTo>
                <a:close/>
              </a:path>
            </a:pathLst>
          </a:custGeom>
          <a:solidFill>
            <a:schemeClr val="bg2">
              <a:lumMod val="7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7" name="Free-form: Shape 6">
            <a:extLst>
              <a:ext uri="{FF2B5EF4-FFF2-40B4-BE49-F238E27FC236}">
                <a16:creationId xmlns:a16="http://schemas.microsoft.com/office/drawing/2014/main" id="{F2097435-28DD-FAE7-DCAF-A85E9BEBB4AB}"/>
              </a:ext>
            </a:extLst>
          </p:cNvPr>
          <p:cNvSpPr/>
          <p:nvPr userDrawn="1"/>
        </p:nvSpPr>
        <p:spPr bwMode="auto">
          <a:xfrm flipV="1">
            <a:off x="1" y="385939"/>
            <a:ext cx="2429343" cy="4847279"/>
          </a:xfrm>
          <a:custGeom>
            <a:avLst/>
            <a:gdLst>
              <a:gd name="connsiteX0" fmla="*/ 0 w 2429343"/>
              <a:gd name="connsiteY0" fmla="*/ 4847279 h 4847279"/>
              <a:gd name="connsiteX1" fmla="*/ 2429343 w 2429343"/>
              <a:gd name="connsiteY1" fmla="*/ 2423640 h 4847279"/>
              <a:gd name="connsiteX2" fmla="*/ 0 w 2429343"/>
              <a:gd name="connsiteY2" fmla="*/ 0 h 4847279"/>
              <a:gd name="connsiteX3" fmla="*/ 0 w 2429343"/>
              <a:gd name="connsiteY3" fmla="*/ 931447 h 4847279"/>
              <a:gd name="connsiteX4" fmla="*/ 1495704 w 2429343"/>
              <a:gd name="connsiteY4" fmla="*/ 2423640 h 4847279"/>
              <a:gd name="connsiteX5" fmla="*/ 0 w 2429343"/>
              <a:gd name="connsiteY5" fmla="*/ 3915831 h 4847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29343" h="4847279">
                <a:moveTo>
                  <a:pt x="0" y="4847279"/>
                </a:moveTo>
                <a:lnTo>
                  <a:pt x="2429343" y="2423640"/>
                </a:lnTo>
                <a:lnTo>
                  <a:pt x="0" y="0"/>
                </a:lnTo>
                <a:lnTo>
                  <a:pt x="0" y="931447"/>
                </a:lnTo>
                <a:lnTo>
                  <a:pt x="1495704" y="2423640"/>
                </a:lnTo>
                <a:lnTo>
                  <a:pt x="0" y="3915831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50000"/>
                  <a:alpha val="50000"/>
                </a:schemeClr>
              </a:gs>
              <a:gs pos="100000">
                <a:schemeClr val="bg2">
                  <a:alpha val="60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8" name="Free-form: Shape 7">
            <a:extLst>
              <a:ext uri="{FF2B5EF4-FFF2-40B4-BE49-F238E27FC236}">
                <a16:creationId xmlns:a16="http://schemas.microsoft.com/office/drawing/2014/main" id="{CFD7FD53-A250-6253-4A0A-8A8E89F17753}"/>
              </a:ext>
            </a:extLst>
          </p:cNvPr>
          <p:cNvSpPr/>
          <p:nvPr userDrawn="1"/>
        </p:nvSpPr>
        <p:spPr bwMode="auto">
          <a:xfrm>
            <a:off x="0" y="1659802"/>
            <a:ext cx="2497605" cy="5201630"/>
          </a:xfrm>
          <a:custGeom>
            <a:avLst/>
            <a:gdLst>
              <a:gd name="connsiteX0" fmla="*/ 1803826 w 2497605"/>
              <a:gd name="connsiteY0" fmla="*/ 3471071 h 5201630"/>
              <a:gd name="connsiteX1" fmla="*/ 2497605 w 2497605"/>
              <a:gd name="connsiteY1" fmla="*/ 4164850 h 5201630"/>
              <a:gd name="connsiteX2" fmla="*/ 1457762 w 2497605"/>
              <a:gd name="connsiteY2" fmla="*/ 5201630 h 5201630"/>
              <a:gd name="connsiteX3" fmla="*/ 68154 w 2497605"/>
              <a:gd name="connsiteY3" fmla="*/ 5201630 h 5201630"/>
              <a:gd name="connsiteX4" fmla="*/ 0 w 2497605"/>
              <a:gd name="connsiteY4" fmla="*/ 0 h 5201630"/>
              <a:gd name="connsiteX5" fmla="*/ 2497605 w 2497605"/>
              <a:gd name="connsiteY5" fmla="*/ 2490248 h 5201630"/>
              <a:gd name="connsiteX6" fmla="*/ 1803826 w 2497605"/>
              <a:gd name="connsiteY6" fmla="*/ 3184028 h 5201630"/>
              <a:gd name="connsiteX7" fmla="*/ 0 w 2497605"/>
              <a:gd name="connsiteY7" fmla="*/ 1385515 h 520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7605" h="5201630">
                <a:moveTo>
                  <a:pt x="1803826" y="3471071"/>
                </a:moveTo>
                <a:lnTo>
                  <a:pt x="2497605" y="4164850"/>
                </a:lnTo>
                <a:lnTo>
                  <a:pt x="1457762" y="5201630"/>
                </a:lnTo>
                <a:lnTo>
                  <a:pt x="68154" y="5201630"/>
                </a:lnTo>
                <a:close/>
                <a:moveTo>
                  <a:pt x="0" y="0"/>
                </a:moveTo>
                <a:lnTo>
                  <a:pt x="2497605" y="2490248"/>
                </a:lnTo>
                <a:lnTo>
                  <a:pt x="1803826" y="3184028"/>
                </a:lnTo>
                <a:lnTo>
                  <a:pt x="0" y="1385515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36372CCE-EAB8-0696-5A72-5F4432073A8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771082" y="5173434"/>
            <a:ext cx="998766" cy="998766"/>
          </a:xfrm>
          <a:prstGeom prst="diamond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5DA1E256-DC97-52F8-B02B-F3742B71FDFB}"/>
              </a:ext>
            </a:extLst>
          </p:cNvPr>
          <p:cNvSpPr/>
          <p:nvPr userDrawn="1"/>
        </p:nvSpPr>
        <p:spPr bwMode="auto">
          <a:xfrm>
            <a:off x="1660303" y="4038491"/>
            <a:ext cx="1897720" cy="1897720"/>
          </a:xfrm>
          <a:prstGeom prst="diamond">
            <a:avLst/>
          </a:prstGeom>
          <a:noFill/>
          <a:ln w="127000">
            <a:solidFill>
              <a:srgbClr val="1083C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sp>
        <p:nvSpPr>
          <p:cNvPr id="14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6587B843-F298-B5A0-D69D-B06F03252C47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15" name="Free-form: Shape 14">
            <a:extLst>
              <a:ext uri="{FF2B5EF4-FFF2-40B4-BE49-F238E27FC236}">
                <a16:creationId xmlns:a16="http://schemas.microsoft.com/office/drawing/2014/main" id="{72BBAA61-68F1-1FBA-E03B-CED1F4E0AE15}"/>
              </a:ext>
            </a:extLst>
          </p:cNvPr>
          <p:cNvSpPr/>
          <p:nvPr userDrawn="1"/>
        </p:nvSpPr>
        <p:spPr bwMode="auto">
          <a:xfrm flipV="1">
            <a:off x="1" y="3557538"/>
            <a:ext cx="2143125" cy="1208603"/>
          </a:xfrm>
          <a:custGeom>
            <a:avLst/>
            <a:gdLst>
              <a:gd name="connsiteX0" fmla="*/ 1208604 w 2143125"/>
              <a:gd name="connsiteY0" fmla="*/ 3303895 h 3303895"/>
              <a:gd name="connsiteX1" fmla="*/ 2143125 w 2143125"/>
              <a:gd name="connsiteY1" fmla="*/ 2369374 h 3303895"/>
              <a:gd name="connsiteX2" fmla="*/ 358258 w 2143125"/>
              <a:gd name="connsiteY2" fmla="*/ 0 h 3303895"/>
              <a:gd name="connsiteX3" fmla="*/ 0 w 2143125"/>
              <a:gd name="connsiteY3" fmla="*/ 0 h 3303895"/>
              <a:gd name="connsiteX4" fmla="*/ 0 w 2143125"/>
              <a:gd name="connsiteY4" fmla="*/ 2095292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5" fmla="*/ 449698 w 2143125"/>
              <a:gd name="connsiteY5" fmla="*/ 91440 h 3303895"/>
              <a:gd name="connsiteX0" fmla="*/ 358258 w 2143125"/>
              <a:gd name="connsiteY0" fmla="*/ 0 h 3303895"/>
              <a:gd name="connsiteX1" fmla="*/ 0 w 2143125"/>
              <a:gd name="connsiteY1" fmla="*/ 0 h 3303895"/>
              <a:gd name="connsiteX2" fmla="*/ 0 w 2143125"/>
              <a:gd name="connsiteY2" fmla="*/ 2095292 h 3303895"/>
              <a:gd name="connsiteX3" fmla="*/ 1208604 w 2143125"/>
              <a:gd name="connsiteY3" fmla="*/ 3303895 h 3303895"/>
              <a:gd name="connsiteX4" fmla="*/ 2143125 w 2143125"/>
              <a:gd name="connsiteY4" fmla="*/ 2369374 h 3303895"/>
              <a:gd name="connsiteX0" fmla="*/ 0 w 2143125"/>
              <a:gd name="connsiteY0" fmla="*/ 0 h 3303895"/>
              <a:gd name="connsiteX1" fmla="*/ 0 w 2143125"/>
              <a:gd name="connsiteY1" fmla="*/ 2095292 h 3303895"/>
              <a:gd name="connsiteX2" fmla="*/ 1208604 w 2143125"/>
              <a:gd name="connsiteY2" fmla="*/ 3303895 h 3303895"/>
              <a:gd name="connsiteX3" fmla="*/ 2143125 w 2143125"/>
              <a:gd name="connsiteY3" fmla="*/ 2369374 h 3303895"/>
              <a:gd name="connsiteX0" fmla="*/ 0 w 2143125"/>
              <a:gd name="connsiteY0" fmla="*/ 0 h 1208603"/>
              <a:gd name="connsiteX1" fmla="*/ 1208604 w 2143125"/>
              <a:gd name="connsiteY1" fmla="*/ 1208603 h 1208603"/>
              <a:gd name="connsiteX2" fmla="*/ 2143125 w 2143125"/>
              <a:gd name="connsiteY2" fmla="*/ 274082 h 1208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25" h="1208603">
                <a:moveTo>
                  <a:pt x="0" y="0"/>
                </a:moveTo>
                <a:lnTo>
                  <a:pt x="1208604" y="1208603"/>
                </a:lnTo>
                <a:lnTo>
                  <a:pt x="2143125" y="274082"/>
                </a:lnTo>
              </a:path>
            </a:pathLst>
          </a:custGeom>
          <a:noFill/>
          <a:ln w="127000">
            <a:solidFill>
              <a:srgbClr val="1083C9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latin typeface="Segoe UI"/>
              <a:cs typeface="Segoe UI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1B5CE95-BEC8-78FF-66C0-B2E0D8807281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120ADA71-126C-9752-3940-1CEAF3C7672E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8" name="Graphic 27" descr="Microsoft Power Platform logo">
              <a:extLst>
                <a:ext uri="{FF2B5EF4-FFF2-40B4-BE49-F238E27FC236}">
                  <a16:creationId xmlns:a16="http://schemas.microsoft.com/office/drawing/2014/main" id="{1DC06F3F-EF47-D8B4-9C2E-3901B12D65B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41F9749A-12AA-8DF6-7DAA-A7BEDE1551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29398" y="5373944"/>
            <a:ext cx="4985307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8E21DBA0-E9FF-7475-E991-A3FF045FE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9398" y="5816428"/>
            <a:ext cx="4985307" cy="246221"/>
          </a:xfrm>
        </p:spPr>
        <p:txBody>
          <a:bodyPr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3C06A-6569-7472-F3FD-DCD47752D0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29397" y="3924300"/>
            <a:ext cx="4985307" cy="1015663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6600" b="0" kern="1200" cap="none" spc="0" baseline="0" dirty="0" smtClean="0">
                <a:ln w="3175">
                  <a:noFill/>
                </a:ln>
                <a:solidFill>
                  <a:srgbClr val="50E6FF"/>
                </a:solidFill>
                <a:effectLst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02341800"/>
      </p:ext>
    </p:extLst>
  </p:cSld>
  <p:clrMapOvr>
    <a:masterClrMapping/>
  </p:clrMapOvr>
  <p:transition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7E89DBC2-E590-B707-4E80-EAE9EA2C1CC5}"/>
              </a:ext>
            </a:extLst>
          </p:cNvPr>
          <p:cNvSpPr/>
          <p:nvPr userDrawn="1"/>
        </p:nvSpPr>
        <p:spPr>
          <a:xfrm>
            <a:off x="8028871" y="0"/>
            <a:ext cx="2906668" cy="1212512"/>
          </a:xfrm>
          <a:custGeom>
            <a:avLst/>
            <a:gdLst>
              <a:gd name="connsiteX0" fmla="*/ 0 w 2906668"/>
              <a:gd name="connsiteY0" fmla="*/ 0 h 1212512"/>
              <a:gd name="connsiteX1" fmla="*/ 2906668 w 2906668"/>
              <a:gd name="connsiteY1" fmla="*/ 0 h 1212512"/>
              <a:gd name="connsiteX2" fmla="*/ 1864298 w 2906668"/>
              <a:gd name="connsiteY2" fmla="*/ 1042371 h 1212512"/>
              <a:gd name="connsiteX3" fmla="*/ 1042370 w 2906668"/>
              <a:gd name="connsiteY3" fmla="*/ 1042371 h 121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6668" h="1212512">
                <a:moveTo>
                  <a:pt x="0" y="0"/>
                </a:moveTo>
                <a:lnTo>
                  <a:pt x="2906668" y="0"/>
                </a:lnTo>
                <a:lnTo>
                  <a:pt x="1864298" y="1042371"/>
                </a:lnTo>
                <a:cubicBezTo>
                  <a:pt x="1637442" y="1269226"/>
                  <a:pt x="1269466" y="1269226"/>
                  <a:pt x="1042370" y="104237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5" name="Freeform: Shape 43">
            <a:extLst>
              <a:ext uri="{FF2B5EF4-FFF2-40B4-BE49-F238E27FC236}">
                <a16:creationId xmlns:a16="http://schemas.microsoft.com/office/drawing/2014/main" id="{861B9A56-268D-67C2-DDDF-FA3A506DD8F2}"/>
              </a:ext>
            </a:extLst>
          </p:cNvPr>
          <p:cNvSpPr/>
          <p:nvPr userDrawn="1"/>
        </p:nvSpPr>
        <p:spPr>
          <a:xfrm>
            <a:off x="0" y="0"/>
            <a:ext cx="7115420" cy="6835839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/>
          </a:p>
        </p:txBody>
      </p:sp>
      <p:sp>
        <p:nvSpPr>
          <p:cNvPr id="6" name="Freeform: Shape 65">
            <a:extLst>
              <a:ext uri="{FF2B5EF4-FFF2-40B4-BE49-F238E27FC236}">
                <a16:creationId xmlns:a16="http://schemas.microsoft.com/office/drawing/2014/main" id="{F699FA12-58D9-188E-991B-064FBC138412}"/>
              </a:ext>
            </a:extLst>
          </p:cNvPr>
          <p:cNvSpPr/>
          <p:nvPr userDrawn="1"/>
        </p:nvSpPr>
        <p:spPr>
          <a:xfrm>
            <a:off x="9149325" y="657946"/>
            <a:ext cx="3042675" cy="4045330"/>
          </a:xfrm>
          <a:custGeom>
            <a:avLst/>
            <a:gdLst>
              <a:gd name="connsiteX0" fmla="*/ 2022666 w 3042675"/>
              <a:gd name="connsiteY0" fmla="*/ 0 h 4045330"/>
              <a:gd name="connsiteX1" fmla="*/ 2512421 w 3042675"/>
              <a:gd name="connsiteY1" fmla="*/ 202880 h 4045330"/>
              <a:gd name="connsiteX2" fmla="*/ 3042675 w 3042675"/>
              <a:gd name="connsiteY2" fmla="*/ 733134 h 4045330"/>
              <a:gd name="connsiteX3" fmla="*/ 3042675 w 3042675"/>
              <a:gd name="connsiteY3" fmla="*/ 3312195 h 4045330"/>
              <a:gd name="connsiteX4" fmla="*/ 2512421 w 3042675"/>
              <a:gd name="connsiteY4" fmla="*/ 3842449 h 4045330"/>
              <a:gd name="connsiteX5" fmla="*/ 1532912 w 3042675"/>
              <a:gd name="connsiteY5" fmla="*/ 3842449 h 4045330"/>
              <a:gd name="connsiteX6" fmla="*/ 202880 w 3042675"/>
              <a:gd name="connsiteY6" fmla="*/ 2512420 h 4045330"/>
              <a:gd name="connsiteX7" fmla="*/ 202880 w 3042675"/>
              <a:gd name="connsiteY7" fmla="*/ 1532910 h 4045330"/>
              <a:gd name="connsiteX8" fmla="*/ 1532912 w 3042675"/>
              <a:gd name="connsiteY8" fmla="*/ 202880 h 4045330"/>
              <a:gd name="connsiteX9" fmla="*/ 2022666 w 3042675"/>
              <a:gd name="connsiteY9" fmla="*/ 0 h 404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2675" h="4045330">
                <a:moveTo>
                  <a:pt x="2022666" y="0"/>
                </a:moveTo>
                <a:cubicBezTo>
                  <a:pt x="2199916" y="0"/>
                  <a:pt x="2377167" y="67626"/>
                  <a:pt x="2512421" y="202880"/>
                </a:cubicBezTo>
                <a:lnTo>
                  <a:pt x="3042675" y="733134"/>
                </a:lnTo>
                <a:lnTo>
                  <a:pt x="3042675" y="3312195"/>
                </a:lnTo>
                <a:lnTo>
                  <a:pt x="2512421" y="3842449"/>
                </a:lnTo>
                <a:cubicBezTo>
                  <a:pt x="2241913" y="4112957"/>
                  <a:pt x="1803418" y="4112957"/>
                  <a:pt x="1532912" y="3842449"/>
                </a:cubicBezTo>
                <a:lnTo>
                  <a:pt x="202880" y="2512420"/>
                </a:lnTo>
                <a:cubicBezTo>
                  <a:pt x="-67626" y="2241912"/>
                  <a:pt x="-67626" y="1803418"/>
                  <a:pt x="202880" y="1532910"/>
                </a:cubicBezTo>
                <a:lnTo>
                  <a:pt x="1532912" y="202880"/>
                </a:lnTo>
                <a:cubicBezTo>
                  <a:pt x="1668165" y="67626"/>
                  <a:pt x="1845415" y="0"/>
                  <a:pt x="20226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7" name="Freeform: Shape 67">
            <a:extLst>
              <a:ext uri="{FF2B5EF4-FFF2-40B4-BE49-F238E27FC236}">
                <a16:creationId xmlns:a16="http://schemas.microsoft.com/office/drawing/2014/main" id="{9B6AAD40-7A48-BA5A-1A1F-7A9563E8D7C2}"/>
              </a:ext>
            </a:extLst>
          </p:cNvPr>
          <p:cNvSpPr/>
          <p:nvPr userDrawn="1"/>
        </p:nvSpPr>
        <p:spPr>
          <a:xfrm>
            <a:off x="10989364" y="3351596"/>
            <a:ext cx="1202635" cy="1563304"/>
          </a:xfrm>
          <a:custGeom>
            <a:avLst/>
            <a:gdLst>
              <a:gd name="connsiteX0" fmla="*/ 1426739 w 2195042"/>
              <a:gd name="connsiteY0" fmla="*/ 0 h 2853334"/>
              <a:gd name="connsiteX1" fmla="*/ 1772204 w 2195042"/>
              <a:gd name="connsiteY1" fmla="*/ 143019 h 2853334"/>
              <a:gd name="connsiteX2" fmla="*/ 2195042 w 2195042"/>
              <a:gd name="connsiteY2" fmla="*/ 565856 h 2853334"/>
              <a:gd name="connsiteX3" fmla="*/ 2195042 w 2195042"/>
              <a:gd name="connsiteY3" fmla="*/ 2287334 h 2853334"/>
              <a:gd name="connsiteX4" fmla="*/ 1772204 w 2195042"/>
              <a:gd name="connsiteY4" fmla="*/ 2710172 h 2853334"/>
              <a:gd name="connsiteX5" fmla="*/ 1081274 w 2195042"/>
              <a:gd name="connsiteY5" fmla="*/ 2710172 h 2853334"/>
              <a:gd name="connsiteX6" fmla="*/ 143163 w 2195042"/>
              <a:gd name="connsiteY6" fmla="*/ 1772062 h 2853334"/>
              <a:gd name="connsiteX7" fmla="*/ 143163 w 2195042"/>
              <a:gd name="connsiteY7" fmla="*/ 1081129 h 2853334"/>
              <a:gd name="connsiteX8" fmla="*/ 1081274 w 2195042"/>
              <a:gd name="connsiteY8" fmla="*/ 143019 h 2853334"/>
              <a:gd name="connsiteX9" fmla="*/ 1426739 w 2195042"/>
              <a:gd name="connsiteY9" fmla="*/ 0 h 285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042" h="2853334">
                <a:moveTo>
                  <a:pt x="1426739" y="0"/>
                </a:moveTo>
                <a:cubicBezTo>
                  <a:pt x="1551751" y="0"/>
                  <a:pt x="1676763" y="47673"/>
                  <a:pt x="1772204" y="143019"/>
                </a:cubicBezTo>
                <a:lnTo>
                  <a:pt x="2195042" y="565856"/>
                </a:lnTo>
                <a:lnTo>
                  <a:pt x="2195042" y="2287334"/>
                </a:lnTo>
                <a:lnTo>
                  <a:pt x="1772204" y="2710172"/>
                </a:lnTo>
                <a:cubicBezTo>
                  <a:pt x="1581321" y="2901055"/>
                  <a:pt x="1272157" y="2901055"/>
                  <a:pt x="1081274" y="2710172"/>
                </a:cubicBezTo>
                <a:lnTo>
                  <a:pt x="143163" y="1772062"/>
                </a:lnTo>
                <a:cubicBezTo>
                  <a:pt x="-47720" y="1581178"/>
                  <a:pt x="-47720" y="1272013"/>
                  <a:pt x="143163" y="1081129"/>
                </a:cubicBezTo>
                <a:lnTo>
                  <a:pt x="1081274" y="143019"/>
                </a:lnTo>
                <a:cubicBezTo>
                  <a:pt x="1176716" y="47673"/>
                  <a:pt x="1301727" y="0"/>
                  <a:pt x="142673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IN"/>
          </a:p>
        </p:txBody>
      </p:sp>
      <p:sp>
        <p:nvSpPr>
          <p:cNvPr id="8" name="Freeform: Shape 42">
            <a:extLst>
              <a:ext uri="{FF2B5EF4-FFF2-40B4-BE49-F238E27FC236}">
                <a16:creationId xmlns:a16="http://schemas.microsoft.com/office/drawing/2014/main" id="{82052EFA-31C2-FB2F-6549-476706AF16F3}"/>
              </a:ext>
            </a:extLst>
          </p:cNvPr>
          <p:cNvSpPr/>
          <p:nvPr userDrawn="1"/>
        </p:nvSpPr>
        <p:spPr>
          <a:xfrm>
            <a:off x="-1" y="0"/>
            <a:ext cx="7138487" cy="6858000"/>
          </a:xfrm>
          <a:custGeom>
            <a:avLst/>
            <a:gdLst>
              <a:gd name="connsiteX0" fmla="*/ 4600671 w 4938246"/>
              <a:gd name="connsiteY0" fmla="*/ 3547872 h 4744211"/>
              <a:gd name="connsiteX1" fmla="*/ 4516279 w 4938246"/>
              <a:gd name="connsiteY1" fmla="*/ 3639788 h 4744211"/>
              <a:gd name="connsiteX2" fmla="*/ 4170712 w 4938246"/>
              <a:gd name="connsiteY2" fmla="*/ 3985451 h 4744211"/>
              <a:gd name="connsiteX3" fmla="*/ 3411950 w 4938246"/>
              <a:gd name="connsiteY3" fmla="*/ 4744212 h 4744211"/>
              <a:gd name="connsiteX4" fmla="*/ 0 w 4938246"/>
              <a:gd name="connsiteY4" fmla="*/ 4744212 h 4744211"/>
              <a:gd name="connsiteX5" fmla="*/ 0 w 4938246"/>
              <a:gd name="connsiteY5" fmla="*/ 0 h 4744211"/>
              <a:gd name="connsiteX6" fmla="*/ 2914269 w 4938246"/>
              <a:gd name="connsiteY6" fmla="*/ 0 h 4744211"/>
              <a:gd name="connsiteX7" fmla="*/ 3489103 w 4938246"/>
              <a:gd name="connsiteY7" fmla="*/ 574929 h 4744211"/>
              <a:gd name="connsiteX8" fmla="*/ 4255580 w 4938246"/>
              <a:gd name="connsiteY8" fmla="*/ 1341406 h 4744211"/>
              <a:gd name="connsiteX9" fmla="*/ 4516184 w 4938246"/>
              <a:gd name="connsiteY9" fmla="*/ 1602010 h 4744211"/>
              <a:gd name="connsiteX10" fmla="*/ 4600575 w 4938246"/>
              <a:gd name="connsiteY10" fmla="*/ 3547872 h 474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38246" h="4744211">
                <a:moveTo>
                  <a:pt x="4600671" y="3547872"/>
                </a:moveTo>
                <a:cubicBezTo>
                  <a:pt x="4574096" y="3579400"/>
                  <a:pt x="4545997" y="3610070"/>
                  <a:pt x="4516279" y="3639788"/>
                </a:cubicBezTo>
                <a:lnTo>
                  <a:pt x="4170712" y="3985451"/>
                </a:lnTo>
                <a:lnTo>
                  <a:pt x="3411950" y="4744212"/>
                </a:lnTo>
                <a:lnTo>
                  <a:pt x="0" y="4744212"/>
                </a:lnTo>
                <a:lnTo>
                  <a:pt x="0" y="0"/>
                </a:lnTo>
                <a:lnTo>
                  <a:pt x="2914269" y="0"/>
                </a:lnTo>
                <a:lnTo>
                  <a:pt x="3489103" y="574929"/>
                </a:lnTo>
                <a:lnTo>
                  <a:pt x="4255580" y="1341406"/>
                </a:lnTo>
                <a:lnTo>
                  <a:pt x="4516184" y="1602010"/>
                </a:lnTo>
                <a:cubicBezTo>
                  <a:pt x="5049203" y="2135029"/>
                  <a:pt x="5077397" y="2981706"/>
                  <a:pt x="4600575" y="3547872"/>
                </a:cubicBezTo>
                <a:close/>
              </a:path>
            </a:pathLst>
          </a:custGeom>
          <a:gradFill>
            <a:gsLst>
              <a:gs pos="100000">
                <a:schemeClr val="bg2"/>
              </a:gs>
              <a:gs pos="0">
                <a:schemeClr val="tx2">
                  <a:alpha val="99000"/>
                </a:scheme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0" name="Freeform: Shape 45">
            <a:extLst>
              <a:ext uri="{FF2B5EF4-FFF2-40B4-BE49-F238E27FC236}">
                <a16:creationId xmlns:a16="http://schemas.microsoft.com/office/drawing/2014/main" id="{43B0CF48-2EC9-28C3-A2FB-197B69CF4B5C}"/>
              </a:ext>
            </a:extLst>
          </p:cNvPr>
          <p:cNvSpPr/>
          <p:nvPr userDrawn="1"/>
        </p:nvSpPr>
        <p:spPr>
          <a:xfrm>
            <a:off x="4416650" y="5542838"/>
            <a:ext cx="2550524" cy="1315162"/>
          </a:xfrm>
          <a:custGeom>
            <a:avLst/>
            <a:gdLst>
              <a:gd name="connsiteX0" fmla="*/ 2800816 w 2802809"/>
              <a:gd name="connsiteY0" fmla="*/ 1445252 h 1445251"/>
              <a:gd name="connsiteX1" fmla="*/ 1990 w 2802809"/>
              <a:gd name="connsiteY1" fmla="*/ 1445252 h 1445251"/>
              <a:gd name="connsiteX2" fmla="*/ 140579 w 2802809"/>
              <a:gd name="connsiteY2" fmla="*/ 1062061 h 1445251"/>
              <a:gd name="connsiteX3" fmla="*/ 1062123 w 2802809"/>
              <a:gd name="connsiteY3" fmla="*/ 140518 h 1445251"/>
              <a:gd name="connsiteX4" fmla="*/ 1740779 w 2802809"/>
              <a:gd name="connsiteY4" fmla="*/ 140518 h 1445251"/>
              <a:gd name="connsiteX5" fmla="*/ 2662323 w 2802809"/>
              <a:gd name="connsiteY5" fmla="*/ 1062061 h 1445251"/>
              <a:gd name="connsiteX6" fmla="*/ 2800816 w 2802809"/>
              <a:gd name="connsiteY6" fmla="*/ 1445252 h 14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2809" h="1445251">
                <a:moveTo>
                  <a:pt x="2800816" y="1445252"/>
                </a:moveTo>
                <a:lnTo>
                  <a:pt x="1990" y="1445252"/>
                </a:lnTo>
                <a:cubicBezTo>
                  <a:pt x="-10488" y="1308283"/>
                  <a:pt x="35709" y="1166932"/>
                  <a:pt x="140579" y="1062061"/>
                </a:cubicBezTo>
                <a:lnTo>
                  <a:pt x="1062123" y="140518"/>
                </a:lnTo>
                <a:cubicBezTo>
                  <a:pt x="1249479" y="-46839"/>
                  <a:pt x="1553327" y="-46839"/>
                  <a:pt x="1740779" y="140518"/>
                </a:cubicBezTo>
                <a:lnTo>
                  <a:pt x="2662323" y="1062061"/>
                </a:lnTo>
                <a:cubicBezTo>
                  <a:pt x="2767193" y="1166932"/>
                  <a:pt x="2813294" y="1308283"/>
                  <a:pt x="2800816" y="1445252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4" name="Freeform: Shape 46">
            <a:extLst>
              <a:ext uri="{FF2B5EF4-FFF2-40B4-BE49-F238E27FC236}">
                <a16:creationId xmlns:a16="http://schemas.microsoft.com/office/drawing/2014/main" id="{A8AEFA1B-FFEC-7EC7-A93A-E11E46461F11}"/>
              </a:ext>
            </a:extLst>
          </p:cNvPr>
          <p:cNvSpPr/>
          <p:nvPr userDrawn="1"/>
        </p:nvSpPr>
        <p:spPr>
          <a:xfrm>
            <a:off x="7607668" y="1051007"/>
            <a:ext cx="1203136" cy="1203136"/>
          </a:xfrm>
          <a:custGeom>
            <a:avLst/>
            <a:gdLst>
              <a:gd name="connsiteX0" fmla="*/ 1275159 w 1342453"/>
              <a:gd name="connsiteY0" fmla="*/ 833771 h 1342453"/>
              <a:gd name="connsiteX1" fmla="*/ 833771 w 1342453"/>
              <a:gd name="connsiteY1" fmla="*/ 1275159 h 1342453"/>
              <a:gd name="connsiteX2" fmla="*/ 508682 w 1342453"/>
              <a:gd name="connsiteY2" fmla="*/ 1275159 h 1342453"/>
              <a:gd name="connsiteX3" fmla="*/ 67294 w 1342453"/>
              <a:gd name="connsiteY3" fmla="*/ 833771 h 1342453"/>
              <a:gd name="connsiteX4" fmla="*/ 67294 w 1342453"/>
              <a:gd name="connsiteY4" fmla="*/ 508683 h 1342453"/>
              <a:gd name="connsiteX5" fmla="*/ 508682 w 1342453"/>
              <a:gd name="connsiteY5" fmla="*/ 67294 h 1342453"/>
              <a:gd name="connsiteX6" fmla="*/ 833771 w 1342453"/>
              <a:gd name="connsiteY6" fmla="*/ 67294 h 1342453"/>
              <a:gd name="connsiteX7" fmla="*/ 1275159 w 1342453"/>
              <a:gd name="connsiteY7" fmla="*/ 508683 h 1342453"/>
              <a:gd name="connsiteX8" fmla="*/ 1275159 w 1342453"/>
              <a:gd name="connsiteY8" fmla="*/ 833771 h 13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2453" h="1342453">
                <a:moveTo>
                  <a:pt x="1275159" y="833771"/>
                </a:moveTo>
                <a:lnTo>
                  <a:pt x="833771" y="1275159"/>
                </a:lnTo>
                <a:cubicBezTo>
                  <a:pt x="744045" y="1364885"/>
                  <a:pt x="598503" y="1364885"/>
                  <a:pt x="508682" y="1275159"/>
                </a:cubicBezTo>
                <a:lnTo>
                  <a:pt x="67294" y="833771"/>
                </a:lnTo>
                <a:cubicBezTo>
                  <a:pt x="-22431" y="744045"/>
                  <a:pt x="-22431" y="598503"/>
                  <a:pt x="67294" y="508683"/>
                </a:cubicBezTo>
                <a:lnTo>
                  <a:pt x="508682" y="67294"/>
                </a:lnTo>
                <a:cubicBezTo>
                  <a:pt x="598408" y="-22431"/>
                  <a:pt x="743950" y="-22431"/>
                  <a:pt x="833771" y="67294"/>
                </a:cubicBezTo>
                <a:lnTo>
                  <a:pt x="1275159" y="508683"/>
                </a:lnTo>
                <a:cubicBezTo>
                  <a:pt x="1364885" y="598408"/>
                  <a:pt x="1364885" y="743950"/>
                  <a:pt x="1275159" y="833771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40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15" name="Freeform: Shape 47">
            <a:extLst>
              <a:ext uri="{FF2B5EF4-FFF2-40B4-BE49-F238E27FC236}">
                <a16:creationId xmlns:a16="http://schemas.microsoft.com/office/drawing/2014/main" id="{2D12AD1E-5A50-B221-CF80-4EBCD0160B61}"/>
              </a:ext>
            </a:extLst>
          </p:cNvPr>
          <p:cNvSpPr/>
          <p:nvPr userDrawn="1"/>
        </p:nvSpPr>
        <p:spPr>
          <a:xfrm>
            <a:off x="5943600" y="664956"/>
            <a:ext cx="838200" cy="838200"/>
          </a:xfrm>
          <a:custGeom>
            <a:avLst/>
            <a:gdLst>
              <a:gd name="connsiteX0" fmla="*/ 662892 w 697896"/>
              <a:gd name="connsiteY0" fmla="*/ 433435 h 697896"/>
              <a:gd name="connsiteX1" fmla="*/ 433435 w 697896"/>
              <a:gd name="connsiteY1" fmla="*/ 662892 h 697896"/>
              <a:gd name="connsiteX2" fmla="*/ 264462 w 697896"/>
              <a:gd name="connsiteY2" fmla="*/ 662892 h 697896"/>
              <a:gd name="connsiteX3" fmla="*/ 35004 w 697896"/>
              <a:gd name="connsiteY3" fmla="*/ 433435 h 697896"/>
              <a:gd name="connsiteX4" fmla="*/ 35004 w 697896"/>
              <a:gd name="connsiteY4" fmla="*/ 264462 h 697896"/>
              <a:gd name="connsiteX5" fmla="*/ 264462 w 697896"/>
              <a:gd name="connsiteY5" fmla="*/ 35004 h 697896"/>
              <a:gd name="connsiteX6" fmla="*/ 433435 w 697896"/>
              <a:gd name="connsiteY6" fmla="*/ 35004 h 697896"/>
              <a:gd name="connsiteX7" fmla="*/ 662892 w 697896"/>
              <a:gd name="connsiteY7" fmla="*/ 264462 h 697896"/>
              <a:gd name="connsiteX8" fmla="*/ 662892 w 697896"/>
              <a:gd name="connsiteY8" fmla="*/ 433435 h 6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7896" h="697896">
                <a:moveTo>
                  <a:pt x="662892" y="433435"/>
                </a:moveTo>
                <a:lnTo>
                  <a:pt x="433435" y="662892"/>
                </a:lnTo>
                <a:cubicBezTo>
                  <a:pt x="386763" y="709565"/>
                  <a:pt x="311134" y="709565"/>
                  <a:pt x="264462" y="662892"/>
                </a:cubicBezTo>
                <a:lnTo>
                  <a:pt x="35004" y="433435"/>
                </a:lnTo>
                <a:cubicBezTo>
                  <a:pt x="-11668" y="386763"/>
                  <a:pt x="-11668" y="311134"/>
                  <a:pt x="35004" y="264462"/>
                </a:cubicBezTo>
                <a:lnTo>
                  <a:pt x="264462" y="35004"/>
                </a:lnTo>
                <a:cubicBezTo>
                  <a:pt x="311134" y="-11668"/>
                  <a:pt x="386763" y="-11668"/>
                  <a:pt x="433435" y="35004"/>
                </a:cubicBezTo>
                <a:lnTo>
                  <a:pt x="662892" y="264462"/>
                </a:lnTo>
                <a:cubicBezTo>
                  <a:pt x="709565" y="311134"/>
                  <a:pt x="709565" y="386763"/>
                  <a:pt x="662892" y="43343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7000"/>
                </a:schemeClr>
              </a:gs>
              <a:gs pos="100000">
                <a:schemeClr val="bg2"/>
              </a:gs>
            </a:gsLst>
            <a:lin ang="5400000" scaled="1"/>
          </a:gradFill>
          <a:ln w="1301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sp>
        <p:nvSpPr>
          <p:cNvPr id="20" name="Freeform: Shape 49">
            <a:extLst>
              <a:ext uri="{FF2B5EF4-FFF2-40B4-BE49-F238E27FC236}">
                <a16:creationId xmlns:a16="http://schemas.microsoft.com/office/drawing/2014/main" id="{49FCA802-0F32-433E-C874-76E5D1066F55}"/>
              </a:ext>
            </a:extLst>
          </p:cNvPr>
          <p:cNvSpPr/>
          <p:nvPr userDrawn="1"/>
        </p:nvSpPr>
        <p:spPr>
          <a:xfrm rot="18900000">
            <a:off x="8172545" y="4881734"/>
            <a:ext cx="1276518" cy="1276518"/>
          </a:xfrm>
          <a:custGeom>
            <a:avLst/>
            <a:gdLst>
              <a:gd name="connsiteX0" fmla="*/ 134207 w 632841"/>
              <a:gd name="connsiteY0" fmla="*/ 0 h 632841"/>
              <a:gd name="connsiteX1" fmla="*/ 498634 w 632841"/>
              <a:gd name="connsiteY1" fmla="*/ 0 h 632841"/>
              <a:gd name="connsiteX2" fmla="*/ 632841 w 632841"/>
              <a:gd name="connsiteY2" fmla="*/ 134207 h 632841"/>
              <a:gd name="connsiteX3" fmla="*/ 632841 w 632841"/>
              <a:gd name="connsiteY3" fmla="*/ 498634 h 632841"/>
              <a:gd name="connsiteX4" fmla="*/ 498634 w 632841"/>
              <a:gd name="connsiteY4" fmla="*/ 632841 h 632841"/>
              <a:gd name="connsiteX5" fmla="*/ 134207 w 632841"/>
              <a:gd name="connsiteY5" fmla="*/ 632841 h 632841"/>
              <a:gd name="connsiteX6" fmla="*/ 0 w 632841"/>
              <a:gd name="connsiteY6" fmla="*/ 498634 h 632841"/>
              <a:gd name="connsiteX7" fmla="*/ 0 w 632841"/>
              <a:gd name="connsiteY7" fmla="*/ 134207 h 632841"/>
              <a:gd name="connsiteX8" fmla="*/ 134207 w 632841"/>
              <a:gd name="connsiteY8" fmla="*/ 0 h 63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2841" h="632841">
                <a:moveTo>
                  <a:pt x="134207" y="0"/>
                </a:moveTo>
                <a:lnTo>
                  <a:pt x="498634" y="0"/>
                </a:lnTo>
                <a:cubicBezTo>
                  <a:pt x="572739" y="0"/>
                  <a:pt x="632841" y="60103"/>
                  <a:pt x="632841" y="134207"/>
                </a:cubicBezTo>
                <a:lnTo>
                  <a:pt x="632841" y="498634"/>
                </a:lnTo>
                <a:cubicBezTo>
                  <a:pt x="632841" y="572738"/>
                  <a:pt x="572739" y="632841"/>
                  <a:pt x="498634" y="632841"/>
                </a:cubicBezTo>
                <a:lnTo>
                  <a:pt x="134207" y="632841"/>
                </a:lnTo>
                <a:cubicBezTo>
                  <a:pt x="60103" y="632841"/>
                  <a:pt x="0" y="572738"/>
                  <a:pt x="0" y="498634"/>
                </a:cubicBezTo>
                <a:lnTo>
                  <a:pt x="0" y="134207"/>
                </a:lnTo>
                <a:cubicBezTo>
                  <a:pt x="0" y="60103"/>
                  <a:pt x="60103" y="0"/>
                  <a:pt x="1342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IN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8036FDF-A847-A0F1-89A2-B3FFAE56A415}"/>
              </a:ext>
            </a:extLst>
          </p:cNvPr>
          <p:cNvGrpSpPr/>
          <p:nvPr userDrawn="1"/>
        </p:nvGrpSpPr>
        <p:grpSpPr>
          <a:xfrm>
            <a:off x="604894" y="597820"/>
            <a:ext cx="3084456" cy="292608"/>
            <a:chOff x="604894" y="597820"/>
            <a:chExt cx="3084456" cy="292608"/>
          </a:xfrm>
        </p:grpSpPr>
        <p:pic>
          <p:nvPicPr>
            <p:cNvPr id="26" name="Graphic 25" descr="Microsoft Power Platform logo">
              <a:extLst>
                <a:ext uri="{FF2B5EF4-FFF2-40B4-BE49-F238E27FC236}">
                  <a16:creationId xmlns:a16="http://schemas.microsoft.com/office/drawing/2014/main" id="{2C32B4D3-870A-3D16-E671-E9E5EE332AAC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89499"/>
            <a:stretch/>
          </p:blipFill>
          <p:spPr>
            <a:xfrm>
              <a:off x="604894" y="597820"/>
              <a:ext cx="322206" cy="292608"/>
            </a:xfrm>
            <a:prstGeom prst="rect">
              <a:avLst/>
            </a:prstGeom>
          </p:spPr>
        </p:pic>
        <p:pic>
          <p:nvPicPr>
            <p:cNvPr id="27" name="Graphic 26" descr="Microsoft Power Platform logo">
              <a:extLst>
                <a:ext uri="{FF2B5EF4-FFF2-40B4-BE49-F238E27FC236}">
                  <a16:creationId xmlns:a16="http://schemas.microsoft.com/office/drawing/2014/main" id="{4BE174D5-5FA4-25E8-D5A3-86A9FD2F187F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lum bright="10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11123" r="-527"/>
            <a:stretch/>
          </p:blipFill>
          <p:spPr>
            <a:xfrm>
              <a:off x="946150" y="597820"/>
              <a:ext cx="2743200" cy="292608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8ED97726-6615-4B1E-4EE0-45ED40432796}"/>
              </a:ext>
            </a:extLst>
          </p:cNvPr>
          <p:cNvSpPr/>
          <p:nvPr userDrawn="1"/>
        </p:nvSpPr>
        <p:spPr>
          <a:xfrm rot="10800000" flipH="1">
            <a:off x="1" y="1902878"/>
            <a:ext cx="241159" cy="3052244"/>
          </a:xfrm>
          <a:prstGeom prst="rect">
            <a:avLst/>
          </a:prstGeom>
          <a:solidFill>
            <a:schemeClr val="accent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285223"/>
            <a:ext cx="4567355" cy="923330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kumimoji="0" lang="en-GB" sz="6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GB"/>
              <a:t>Thank you!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8263" y="3732514"/>
            <a:ext cx="4564308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8263" y="4151724"/>
            <a:ext cx="4564308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Contact information</a:t>
            </a:r>
          </a:p>
        </p:txBody>
      </p:sp>
    </p:spTree>
    <p:extLst>
      <p:ext uri="{BB962C8B-B14F-4D97-AF65-F5344CB8AC3E}">
        <p14:creationId xmlns:p14="http://schemas.microsoft.com/office/powerpoint/2010/main" val="2811707910"/>
      </p:ext>
    </p:extLst>
  </p:cSld>
  <p:clrMapOvr>
    <a:masterClrMapping/>
  </p:clrMapOvr>
  <p:transition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 descr="Microsoft Power Platform logo">
            <a:extLst>
              <a:ext uri="{FF2B5EF4-FFF2-40B4-BE49-F238E27FC236}">
                <a16:creationId xmlns:a16="http://schemas.microsoft.com/office/drawing/2014/main" id="{5474156B-520D-0CFF-6121-BFF0C07DD9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E3E642E-DA20-F4F4-71E8-74EDC3C17B9A}"/>
              </a:ext>
            </a:extLst>
          </p:cNvPr>
          <p:cNvSpPr/>
          <p:nvPr userDrawn="1"/>
        </p:nvSpPr>
        <p:spPr bwMode="auto">
          <a:xfrm>
            <a:off x="0" y="2598613"/>
            <a:ext cx="8721814" cy="24312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ECA1A8A-7695-B932-C36D-D7608CE9FADE}"/>
              </a:ext>
            </a:extLst>
          </p:cNvPr>
          <p:cNvSpPr/>
          <p:nvPr userDrawn="1"/>
        </p:nvSpPr>
        <p:spPr>
          <a:xfrm>
            <a:off x="3206680" y="1"/>
            <a:ext cx="8713776" cy="6858001"/>
          </a:xfrm>
          <a:custGeom>
            <a:avLst/>
            <a:gdLst>
              <a:gd name="connsiteX0" fmla="*/ 6858862 w 8713776"/>
              <a:gd name="connsiteY0" fmla="*/ 0 h 6858001"/>
              <a:gd name="connsiteX1" fmla="*/ 8713776 w 8713776"/>
              <a:gd name="connsiteY1" fmla="*/ 0 h 6858001"/>
              <a:gd name="connsiteX2" fmla="*/ 1854710 w 8713776"/>
              <a:gd name="connsiteY2" fmla="*/ 6858001 h 6858001"/>
              <a:gd name="connsiteX3" fmla="*/ 0 w 8713776"/>
              <a:gd name="connsiteY3" fmla="*/ 6858001 h 6858001"/>
              <a:gd name="connsiteX4" fmla="*/ 6858862 w 8713776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776" h="6858001">
                <a:moveTo>
                  <a:pt x="6858862" y="0"/>
                </a:moveTo>
                <a:lnTo>
                  <a:pt x="8713776" y="0"/>
                </a:lnTo>
                <a:lnTo>
                  <a:pt x="1854710" y="6858001"/>
                </a:lnTo>
                <a:lnTo>
                  <a:pt x="0" y="6858001"/>
                </a:lnTo>
                <a:lnTo>
                  <a:pt x="685886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B9CC861-261A-CF51-9293-1F692E56AB86}"/>
              </a:ext>
            </a:extLst>
          </p:cNvPr>
          <p:cNvSpPr/>
          <p:nvPr userDrawn="1"/>
        </p:nvSpPr>
        <p:spPr>
          <a:xfrm>
            <a:off x="4378982" y="542501"/>
            <a:ext cx="7816411" cy="6322756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rgbClr val="057BC4"/>
              </a:gs>
              <a:gs pos="50000">
                <a:srgbClr val="025083"/>
              </a:gs>
              <a:gs pos="100000">
                <a:srgbClr val="002642"/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B58F365-B512-8DA5-9AC5-6646CD2D51AA}"/>
              </a:ext>
            </a:extLst>
          </p:cNvPr>
          <p:cNvSpPr/>
          <p:nvPr userDrawn="1"/>
        </p:nvSpPr>
        <p:spPr>
          <a:xfrm>
            <a:off x="6192965" y="0"/>
            <a:ext cx="6002431" cy="6628213"/>
          </a:xfrm>
          <a:custGeom>
            <a:avLst/>
            <a:gdLst>
              <a:gd name="connsiteX0" fmla="*/ 625784 w 6002431"/>
              <a:gd name="connsiteY0" fmla="*/ 0 h 6628213"/>
              <a:gd name="connsiteX1" fmla="*/ 3247782 w 6002431"/>
              <a:gd name="connsiteY1" fmla="*/ 0 h 6628213"/>
              <a:gd name="connsiteX2" fmla="*/ 2621885 w 6002431"/>
              <a:gd name="connsiteY2" fmla="*/ 625784 h 6628213"/>
              <a:gd name="connsiteX3" fmla="*/ 6002431 w 6002431"/>
              <a:gd name="connsiteY3" fmla="*/ 4006331 h 6628213"/>
              <a:gd name="connsiteX4" fmla="*/ 6002431 w 6002431"/>
              <a:gd name="connsiteY4" fmla="*/ 6628213 h 6628213"/>
              <a:gd name="connsiteX5" fmla="*/ 0 w 6002431"/>
              <a:gd name="connsiteY5" fmla="*/ 625784 h 6628213"/>
              <a:gd name="connsiteX6" fmla="*/ 625784 w 6002431"/>
              <a:gd name="connsiteY6" fmla="*/ 0 h 662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02431" h="6628213">
                <a:moveTo>
                  <a:pt x="625784" y="0"/>
                </a:moveTo>
                <a:lnTo>
                  <a:pt x="3247782" y="0"/>
                </a:lnTo>
                <a:lnTo>
                  <a:pt x="2621885" y="625784"/>
                </a:lnTo>
                <a:lnTo>
                  <a:pt x="6002431" y="4006331"/>
                </a:lnTo>
                <a:lnTo>
                  <a:pt x="6002431" y="6628213"/>
                </a:lnTo>
                <a:lnTo>
                  <a:pt x="0" y="625784"/>
                </a:lnTo>
                <a:lnTo>
                  <a:pt x="625784" y="0"/>
                </a:lnTo>
                <a:close/>
              </a:path>
            </a:pathLst>
          </a:custGeom>
          <a:gradFill>
            <a:gsLst>
              <a:gs pos="0">
                <a:srgbClr val="00BFEC"/>
              </a:gs>
              <a:gs pos="50000">
                <a:srgbClr val="008EC9"/>
              </a:gs>
              <a:gs pos="100000">
                <a:srgbClr val="005EA6"/>
              </a:gs>
            </a:gsLst>
            <a:lin ang="18939291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1CBC7DA8-204A-C18C-D12B-13D0879782D8}"/>
              </a:ext>
            </a:extLst>
          </p:cNvPr>
          <p:cNvSpPr/>
          <p:nvPr userDrawn="1"/>
        </p:nvSpPr>
        <p:spPr>
          <a:xfrm>
            <a:off x="10698131" y="0"/>
            <a:ext cx="1497265" cy="2037335"/>
          </a:xfrm>
          <a:custGeom>
            <a:avLst/>
            <a:gdLst>
              <a:gd name="connsiteX0" fmla="*/ 540070 w 1497265"/>
              <a:gd name="connsiteY0" fmla="*/ 0 h 2037335"/>
              <a:gd name="connsiteX1" fmla="*/ 1497265 w 1497265"/>
              <a:gd name="connsiteY1" fmla="*/ 0 h 2037335"/>
              <a:gd name="connsiteX2" fmla="*/ 1497265 w 1497265"/>
              <a:gd name="connsiteY2" fmla="*/ 2037335 h 2037335"/>
              <a:gd name="connsiteX3" fmla="*/ 0 w 1497265"/>
              <a:gd name="connsiteY3" fmla="*/ 540070 h 2037335"/>
              <a:gd name="connsiteX4" fmla="*/ 540070 w 1497265"/>
              <a:gd name="connsiteY4" fmla="*/ 0 h 203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265" h="2037335">
                <a:moveTo>
                  <a:pt x="540070" y="0"/>
                </a:moveTo>
                <a:lnTo>
                  <a:pt x="1497265" y="0"/>
                </a:lnTo>
                <a:lnTo>
                  <a:pt x="1497265" y="2037335"/>
                </a:lnTo>
                <a:lnTo>
                  <a:pt x="0" y="540070"/>
                </a:lnTo>
                <a:lnTo>
                  <a:pt x="540070" y="0"/>
                </a:lnTo>
                <a:close/>
              </a:path>
            </a:pathLst>
          </a:custGeom>
          <a:gradFill>
            <a:gsLst>
              <a:gs pos="0">
                <a:srgbClr val="4CB1FF"/>
              </a:gs>
              <a:gs pos="63000">
                <a:srgbClr val="0088EE"/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ACD24BF-DC84-1486-D51A-689CE4E17EB7}"/>
              </a:ext>
            </a:extLst>
          </p:cNvPr>
          <p:cNvSpPr/>
          <p:nvPr userDrawn="1"/>
        </p:nvSpPr>
        <p:spPr>
          <a:xfrm>
            <a:off x="3524272" y="1"/>
            <a:ext cx="8667728" cy="6858001"/>
          </a:xfrm>
          <a:custGeom>
            <a:avLst/>
            <a:gdLst>
              <a:gd name="connsiteX0" fmla="*/ 5068600 w 8667728"/>
              <a:gd name="connsiteY0" fmla="*/ 0 h 6858001"/>
              <a:gd name="connsiteX1" fmla="*/ 8667728 w 8667728"/>
              <a:gd name="connsiteY1" fmla="*/ 0 h 6858001"/>
              <a:gd name="connsiteX2" fmla="*/ 1809728 w 8667728"/>
              <a:gd name="connsiteY2" fmla="*/ 6858001 h 6858001"/>
              <a:gd name="connsiteX3" fmla="*/ 0 w 8667728"/>
              <a:gd name="connsiteY3" fmla="*/ 6858001 h 6858001"/>
              <a:gd name="connsiteX4" fmla="*/ 5963553 w 8667728"/>
              <a:gd name="connsiteY4" fmla="*/ 895285 h 6858001"/>
              <a:gd name="connsiteX5" fmla="*/ 5068600 w 8667728"/>
              <a:gd name="connsiteY5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67728" h="6858001">
                <a:moveTo>
                  <a:pt x="5068600" y="0"/>
                </a:moveTo>
                <a:lnTo>
                  <a:pt x="8667728" y="0"/>
                </a:lnTo>
                <a:lnTo>
                  <a:pt x="1809728" y="6858001"/>
                </a:lnTo>
                <a:lnTo>
                  <a:pt x="0" y="6858001"/>
                </a:lnTo>
                <a:lnTo>
                  <a:pt x="5963553" y="895285"/>
                </a:lnTo>
                <a:lnTo>
                  <a:pt x="5068600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IN" sz="2000">
              <a:solidFill>
                <a:srgbClr val="FFFFFF"/>
              </a:solidFill>
              <a:latin typeface="Calibri" panose="020F0502020204030204"/>
              <a:cs typeface="Segoe UI" pitchFamily="34" charset="0"/>
            </a:endParaRPr>
          </a:p>
        </p:txBody>
      </p:sp>
      <p:sp>
        <p:nvSpPr>
          <p:cNvPr id="22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8F78F77A-D1AE-DC3B-27C3-404F633EAF5A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FEE6E9-8666-CBFD-B1A5-1DAFB51F4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340672"/>
            <a:ext cx="4985307" cy="830997"/>
          </a:xfrm>
        </p:spPr>
        <p:txBody>
          <a:bodyPr anchor="ctr"/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GB" sz="54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GB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257658723"/>
      </p:ext>
    </p:extLst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3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raphic 115">
            <a:extLst>
              <a:ext uri="{FF2B5EF4-FFF2-40B4-BE49-F238E27FC236}">
                <a16:creationId xmlns:a16="http://schemas.microsoft.com/office/drawing/2014/main" id="{3A7E59A8-E0B6-CD05-3DBD-8BC2031373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alphaModFix amt="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275" r="2049"/>
          <a:stretch>
            <a:fillRect/>
          </a:stretch>
        </p:blipFill>
        <p:spPr>
          <a:xfrm rot="18415104" flipV="1">
            <a:off x="-1625119" y="-1206766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ED1427E7-1656-6F99-4DC0-44C3C0980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7429" y="4442348"/>
            <a:ext cx="6061177" cy="369332"/>
          </a:xfrm>
          <a:noFill/>
        </p:spPr>
        <p:txBody>
          <a:bodyPr wrap="square" lIns="0" tIns="0" rIns="0" bIns="0" anchor="ctr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2400" kern="1200" spc="0" baseline="0" dirty="0">
                <a:solidFill>
                  <a:srgbClr val="FFFFFF">
                    <a:lumMod val="50000"/>
                  </a:srgbClr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10C2B09A-54BA-8905-D458-3913B0BEA6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07429" y="4965568"/>
            <a:ext cx="6061177" cy="307777"/>
          </a:xfrm>
        </p:spPr>
        <p:txBody>
          <a:bodyPr anchor="ctr"/>
          <a:lstStyle>
            <a:lvl1pPr marL="0" indent="0" algn="r">
              <a:buNone/>
              <a:defRPr lang="en-US" sz="2000" kern="1200" spc="0" baseline="0" dirty="0">
                <a:solidFill>
                  <a:srgbClr val="000000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r" defTabSz="932742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Contact information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28D9C4A-C12F-C5EA-3F38-D34B616769A2}"/>
              </a:ext>
            </a:extLst>
          </p:cNvPr>
          <p:cNvSpPr/>
          <p:nvPr userDrawn="1"/>
        </p:nvSpPr>
        <p:spPr bwMode="auto">
          <a:xfrm>
            <a:off x="5219700" y="2090736"/>
            <a:ext cx="2185566" cy="2185566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Graphic 10" descr="Microsoft Power Platform logo">
            <a:extLst>
              <a:ext uri="{FF2B5EF4-FFF2-40B4-BE49-F238E27FC236}">
                <a16:creationId xmlns:a16="http://schemas.microsoft.com/office/drawing/2014/main" id="{2B08070D-DA45-9E50-5236-87D907B8A4F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4894" y="597820"/>
            <a:ext cx="3068320" cy="292608"/>
          </a:xfrm>
          <a:prstGeom prst="rect">
            <a:avLst/>
          </a:prstGeom>
        </p:spPr>
      </p:pic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0F41B74D-A7EF-3B20-7F0D-D067296E9EC6}"/>
              </a:ext>
            </a:extLst>
          </p:cNvPr>
          <p:cNvSpPr/>
          <p:nvPr userDrawn="1"/>
        </p:nvSpPr>
        <p:spPr bwMode="auto">
          <a:xfrm flipH="1" flipV="1">
            <a:off x="2171700" y="0"/>
            <a:ext cx="9715500" cy="591820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7DECF0-2825-F323-1C94-7430D87E00E5}"/>
              </a:ext>
            </a:extLst>
          </p:cNvPr>
          <p:cNvGrpSpPr/>
          <p:nvPr userDrawn="1"/>
        </p:nvGrpSpPr>
        <p:grpSpPr>
          <a:xfrm rot="5400000">
            <a:off x="933017" y="5029200"/>
            <a:ext cx="932403" cy="932403"/>
            <a:chOff x="11016820" y="5720920"/>
            <a:chExt cx="870379" cy="87037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DAB639E-D164-BC8B-4619-40816048398F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D002153-809C-34E9-0578-2AA7C15B1C2C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3FEB50E-6B75-3FB6-E975-8BCDE5024C9E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9764DC1F-AABF-35A3-1458-72C9D07C5C2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EB4321EC-BAC3-DA0F-4630-6E6B57E9FA8F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1A3E2B5-28D3-C2B2-8A09-1BB3097A442D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6C83398-8708-BA02-6FAE-3928DB816762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DABA7B6-3A8C-9246-13E2-CCA2D76D493E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BA4D6B5-4B90-7357-1AC2-8146651B29E3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5F486D6-6932-FA63-AC6B-7D2F304BE77A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49B813A-7A86-ED14-2F6C-5DD6BC1D8C2D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F4D76DA-8C14-D22D-8350-903159932C33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38" name="Free-form: Shape 37">
            <a:extLst>
              <a:ext uri="{FF2B5EF4-FFF2-40B4-BE49-F238E27FC236}">
                <a16:creationId xmlns:a16="http://schemas.microsoft.com/office/drawing/2014/main" id="{03AE6250-4BAE-A5D3-8E60-0CB02D58C209}"/>
              </a:ext>
            </a:extLst>
          </p:cNvPr>
          <p:cNvSpPr/>
          <p:nvPr userDrawn="1"/>
        </p:nvSpPr>
        <p:spPr bwMode="auto">
          <a:xfrm flipH="1" flipV="1">
            <a:off x="604894" y="2628900"/>
            <a:ext cx="11004494" cy="3613150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9" name="Text Box 3" descr="This is a copyright notice that should be included on the final slide.">
            <a:extLst>
              <a:ext uri="{FF2B5EF4-FFF2-40B4-BE49-F238E27FC236}">
                <a16:creationId xmlns:a16="http://schemas.microsoft.com/office/drawing/2014/main" id="{23A27302-55F2-1DF8-B450-7D1630FFA97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604894" y="6462131"/>
            <a:ext cx="4482124" cy="1384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3229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+mn-ea"/>
                <a:cs typeface="Segoe UI" pitchFamily="34" charset="0"/>
              </a:rPr>
              <a:t>© Copyright Microsoft Corporation. All rights reserved. 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C47CEF5-4E26-434F-C205-C5D59182A20A}"/>
              </a:ext>
            </a:extLst>
          </p:cNvPr>
          <p:cNvGrpSpPr/>
          <p:nvPr userDrawn="1"/>
        </p:nvGrpSpPr>
        <p:grpSpPr>
          <a:xfrm>
            <a:off x="7536264" y="1533901"/>
            <a:ext cx="4636098" cy="950695"/>
            <a:chOff x="2110257" y="-2186187"/>
            <a:chExt cx="6422153" cy="1316951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85F5C0AB-990D-2F9A-9824-12A661B549A4}"/>
                </a:ext>
              </a:extLst>
            </p:cNvPr>
            <p:cNvSpPr/>
            <p:nvPr/>
          </p:nvSpPr>
          <p:spPr bwMode="auto">
            <a:xfrm rot="16200000" flipH="1">
              <a:off x="544594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8CC8D0A2-FC3B-DF70-09D0-8B9E76E48C55}"/>
                </a:ext>
              </a:extLst>
            </p:cNvPr>
            <p:cNvSpPr/>
            <p:nvPr/>
          </p:nvSpPr>
          <p:spPr bwMode="auto">
            <a:xfrm rot="16200000" flipH="1">
              <a:off x="581657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A9D49D7-29F9-248B-14A7-BBBBEF6CAAE1}"/>
                </a:ext>
              </a:extLst>
            </p:cNvPr>
            <p:cNvSpPr/>
            <p:nvPr/>
          </p:nvSpPr>
          <p:spPr bwMode="auto">
            <a:xfrm rot="16200000" flipH="1">
              <a:off x="61872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2561DA4-A2CD-FAF3-7040-2E2E3D84BE0C}"/>
                </a:ext>
              </a:extLst>
            </p:cNvPr>
            <p:cNvSpPr/>
            <p:nvPr/>
          </p:nvSpPr>
          <p:spPr bwMode="auto">
            <a:xfrm flipH="1">
              <a:off x="729910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B8C7BF9-CF2E-086F-A931-59D2D6FDE469}"/>
                </a:ext>
              </a:extLst>
            </p:cNvPr>
            <p:cNvSpPr/>
            <p:nvPr/>
          </p:nvSpPr>
          <p:spPr bwMode="auto">
            <a:xfrm rot="16200000" flipH="1">
              <a:off x="766973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674ABA2-9D9F-1574-0667-BB61EC6450D3}"/>
                </a:ext>
              </a:extLst>
            </p:cNvPr>
            <p:cNvSpPr/>
            <p:nvPr/>
          </p:nvSpPr>
          <p:spPr bwMode="auto">
            <a:xfrm rot="16200000" flipH="1">
              <a:off x="804036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11D13ED-5B08-1E30-A093-88381E410AFC}"/>
                </a:ext>
              </a:extLst>
            </p:cNvPr>
            <p:cNvSpPr/>
            <p:nvPr/>
          </p:nvSpPr>
          <p:spPr bwMode="auto">
            <a:xfrm rot="16200000" flipH="1">
              <a:off x="841100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5994FC4-52D3-CBD4-359A-5C6BC4753B98}"/>
                </a:ext>
              </a:extLst>
            </p:cNvPr>
            <p:cNvSpPr/>
            <p:nvPr/>
          </p:nvSpPr>
          <p:spPr bwMode="auto">
            <a:xfrm flipH="1">
              <a:off x="692847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9015457-EA20-56F4-EB5A-4E4A95F4B2F9}"/>
                </a:ext>
              </a:extLst>
            </p:cNvPr>
            <p:cNvSpPr/>
            <p:nvPr/>
          </p:nvSpPr>
          <p:spPr bwMode="auto">
            <a:xfrm flipH="1">
              <a:off x="655784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B18E8D1-4891-B493-559C-C49D4F4749E3}"/>
                </a:ext>
              </a:extLst>
            </p:cNvPr>
            <p:cNvSpPr/>
            <p:nvPr/>
          </p:nvSpPr>
          <p:spPr bwMode="auto">
            <a:xfrm rot="16200000" flipH="1">
              <a:off x="544594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4209FF1-B135-83FD-1F0F-9935EBF19CBA}"/>
                </a:ext>
              </a:extLst>
            </p:cNvPr>
            <p:cNvSpPr/>
            <p:nvPr/>
          </p:nvSpPr>
          <p:spPr bwMode="auto">
            <a:xfrm rot="16200000" flipH="1">
              <a:off x="581657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D1E3D37-5028-D6E6-BC57-4E0F6530B556}"/>
                </a:ext>
              </a:extLst>
            </p:cNvPr>
            <p:cNvSpPr/>
            <p:nvPr/>
          </p:nvSpPr>
          <p:spPr bwMode="auto">
            <a:xfrm rot="16200000" flipH="1">
              <a:off x="61872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691117A2-350B-A2A8-0C2B-488272516AAC}"/>
                </a:ext>
              </a:extLst>
            </p:cNvPr>
            <p:cNvSpPr/>
            <p:nvPr/>
          </p:nvSpPr>
          <p:spPr bwMode="auto">
            <a:xfrm flipH="1">
              <a:off x="729910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B6B779F3-C5D7-85F4-E094-D311373F3123}"/>
                </a:ext>
              </a:extLst>
            </p:cNvPr>
            <p:cNvSpPr/>
            <p:nvPr/>
          </p:nvSpPr>
          <p:spPr bwMode="auto">
            <a:xfrm rot="16200000" flipH="1">
              <a:off x="766973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5C90D65A-9B8D-6ACD-E374-15C1EEB0516F}"/>
                </a:ext>
              </a:extLst>
            </p:cNvPr>
            <p:cNvSpPr/>
            <p:nvPr/>
          </p:nvSpPr>
          <p:spPr bwMode="auto">
            <a:xfrm rot="16200000" flipH="1">
              <a:off x="804036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6A3F3A3-12F8-4A60-C6DA-E8550EE733F3}"/>
                </a:ext>
              </a:extLst>
            </p:cNvPr>
            <p:cNvSpPr/>
            <p:nvPr/>
          </p:nvSpPr>
          <p:spPr bwMode="auto">
            <a:xfrm rot="16200000" flipH="1">
              <a:off x="841100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778DA2C-346D-E6C4-AA4B-7107C88BB627}"/>
                </a:ext>
              </a:extLst>
            </p:cNvPr>
            <p:cNvSpPr/>
            <p:nvPr/>
          </p:nvSpPr>
          <p:spPr bwMode="auto">
            <a:xfrm flipH="1">
              <a:off x="692847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335053E-8EA8-4A66-B89C-BEB5BE1FB6E8}"/>
                </a:ext>
              </a:extLst>
            </p:cNvPr>
            <p:cNvSpPr/>
            <p:nvPr/>
          </p:nvSpPr>
          <p:spPr bwMode="auto">
            <a:xfrm flipH="1">
              <a:off x="655784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E83F58D6-4326-2626-9F49-92570BAC141F}"/>
                </a:ext>
              </a:extLst>
            </p:cNvPr>
            <p:cNvSpPr/>
            <p:nvPr/>
          </p:nvSpPr>
          <p:spPr bwMode="auto">
            <a:xfrm rot="16200000" flipH="1">
              <a:off x="544594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296434F-0FA2-14AA-6625-45E69FDAB767}"/>
                </a:ext>
              </a:extLst>
            </p:cNvPr>
            <p:cNvSpPr/>
            <p:nvPr/>
          </p:nvSpPr>
          <p:spPr bwMode="auto">
            <a:xfrm rot="16200000" flipH="1">
              <a:off x="581657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C7532114-B426-DA63-7BEE-86777BB54061}"/>
                </a:ext>
              </a:extLst>
            </p:cNvPr>
            <p:cNvSpPr/>
            <p:nvPr/>
          </p:nvSpPr>
          <p:spPr bwMode="auto">
            <a:xfrm rot="16200000" flipH="1">
              <a:off x="61872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3A7092C-212F-3730-A7A6-8C584BAE4283}"/>
                </a:ext>
              </a:extLst>
            </p:cNvPr>
            <p:cNvSpPr/>
            <p:nvPr/>
          </p:nvSpPr>
          <p:spPr bwMode="auto">
            <a:xfrm flipH="1">
              <a:off x="729910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12ED967-98EA-7F85-0868-E80276A0BAC9}"/>
                </a:ext>
              </a:extLst>
            </p:cNvPr>
            <p:cNvSpPr/>
            <p:nvPr/>
          </p:nvSpPr>
          <p:spPr bwMode="auto">
            <a:xfrm rot="16200000" flipH="1">
              <a:off x="766973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251AF1B-67A0-6343-D19A-B9BA44690D42}"/>
                </a:ext>
              </a:extLst>
            </p:cNvPr>
            <p:cNvSpPr/>
            <p:nvPr/>
          </p:nvSpPr>
          <p:spPr bwMode="auto">
            <a:xfrm rot="16200000" flipH="1">
              <a:off x="804036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036B1FA-9118-7392-802E-F7856BBF7515}"/>
                </a:ext>
              </a:extLst>
            </p:cNvPr>
            <p:cNvSpPr/>
            <p:nvPr/>
          </p:nvSpPr>
          <p:spPr bwMode="auto">
            <a:xfrm rot="16200000" flipH="1">
              <a:off x="841100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41073763-3649-CC03-CBC8-723B2E6792E7}"/>
                </a:ext>
              </a:extLst>
            </p:cNvPr>
            <p:cNvSpPr/>
            <p:nvPr/>
          </p:nvSpPr>
          <p:spPr bwMode="auto">
            <a:xfrm flipH="1">
              <a:off x="692847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3A374FDD-BAA4-371C-CC42-BA6EB27DC8D7}"/>
                </a:ext>
              </a:extLst>
            </p:cNvPr>
            <p:cNvSpPr/>
            <p:nvPr/>
          </p:nvSpPr>
          <p:spPr bwMode="auto">
            <a:xfrm flipH="1">
              <a:off x="655784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8FED1891-7910-423A-B412-31C9F6A3F168}"/>
                </a:ext>
              </a:extLst>
            </p:cNvPr>
            <p:cNvSpPr/>
            <p:nvPr/>
          </p:nvSpPr>
          <p:spPr bwMode="auto">
            <a:xfrm rot="16200000" flipH="1">
              <a:off x="544594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4E014EFB-467C-ECCB-7962-C767F03D682D}"/>
                </a:ext>
              </a:extLst>
            </p:cNvPr>
            <p:cNvSpPr/>
            <p:nvPr/>
          </p:nvSpPr>
          <p:spPr bwMode="auto">
            <a:xfrm rot="16200000" flipH="1">
              <a:off x="581657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C80BB61A-BA3B-0441-BDCE-B312AC39D15F}"/>
                </a:ext>
              </a:extLst>
            </p:cNvPr>
            <p:cNvSpPr/>
            <p:nvPr/>
          </p:nvSpPr>
          <p:spPr bwMode="auto">
            <a:xfrm rot="16200000" flipH="1">
              <a:off x="61872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828A16C-4250-F81A-4756-F0BB5781CB09}"/>
                </a:ext>
              </a:extLst>
            </p:cNvPr>
            <p:cNvSpPr/>
            <p:nvPr/>
          </p:nvSpPr>
          <p:spPr bwMode="auto">
            <a:xfrm flipH="1">
              <a:off x="729910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69F02B4D-05F2-907F-FA80-146C2407926B}"/>
                </a:ext>
              </a:extLst>
            </p:cNvPr>
            <p:cNvSpPr/>
            <p:nvPr/>
          </p:nvSpPr>
          <p:spPr bwMode="auto">
            <a:xfrm rot="16200000" flipH="1">
              <a:off x="766973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359AB73-768C-5A56-ADDA-87F0576AB605}"/>
                </a:ext>
              </a:extLst>
            </p:cNvPr>
            <p:cNvSpPr/>
            <p:nvPr/>
          </p:nvSpPr>
          <p:spPr bwMode="auto">
            <a:xfrm rot="16200000" flipH="1">
              <a:off x="804036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07682A51-2BAE-D9F2-517F-04C7E0CB82BA}"/>
                </a:ext>
              </a:extLst>
            </p:cNvPr>
            <p:cNvSpPr/>
            <p:nvPr/>
          </p:nvSpPr>
          <p:spPr bwMode="auto">
            <a:xfrm rot="16200000" flipH="1">
              <a:off x="841100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A25FB99-1C34-2689-DE7D-23F96876F28B}"/>
                </a:ext>
              </a:extLst>
            </p:cNvPr>
            <p:cNvSpPr/>
            <p:nvPr/>
          </p:nvSpPr>
          <p:spPr bwMode="auto">
            <a:xfrm flipH="1">
              <a:off x="692847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976316FF-8C95-5855-6E47-7A2400E4D2E7}"/>
                </a:ext>
              </a:extLst>
            </p:cNvPr>
            <p:cNvSpPr/>
            <p:nvPr/>
          </p:nvSpPr>
          <p:spPr bwMode="auto">
            <a:xfrm flipH="1">
              <a:off x="655784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D1804F6-8356-8A39-2957-654FFA8EE4EA}"/>
                </a:ext>
              </a:extLst>
            </p:cNvPr>
            <p:cNvSpPr/>
            <p:nvPr/>
          </p:nvSpPr>
          <p:spPr bwMode="auto">
            <a:xfrm rot="16200000" flipH="1">
              <a:off x="211025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697BC876-FF0A-5AAC-5C72-BE0B08F6B307}"/>
                </a:ext>
              </a:extLst>
            </p:cNvPr>
            <p:cNvSpPr/>
            <p:nvPr/>
          </p:nvSpPr>
          <p:spPr bwMode="auto">
            <a:xfrm rot="16200000" flipH="1">
              <a:off x="248088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71B1C47F-E934-7BF1-A303-81689FCE3BBF}"/>
                </a:ext>
              </a:extLst>
            </p:cNvPr>
            <p:cNvSpPr/>
            <p:nvPr/>
          </p:nvSpPr>
          <p:spPr bwMode="auto">
            <a:xfrm rot="16200000" flipH="1">
              <a:off x="285152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86A8F46-B481-C7BB-3082-D8622C53C252}"/>
                </a:ext>
              </a:extLst>
            </p:cNvPr>
            <p:cNvSpPr/>
            <p:nvPr/>
          </p:nvSpPr>
          <p:spPr bwMode="auto">
            <a:xfrm flipH="1">
              <a:off x="3963417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5BCF7037-DADA-4A96-F7DC-AB443E05FA5C}"/>
                </a:ext>
              </a:extLst>
            </p:cNvPr>
            <p:cNvSpPr/>
            <p:nvPr/>
          </p:nvSpPr>
          <p:spPr bwMode="auto">
            <a:xfrm rot="16200000" flipH="1">
              <a:off x="4334049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AD6D1AA5-7D71-C1CB-C470-378A60914442}"/>
                </a:ext>
              </a:extLst>
            </p:cNvPr>
            <p:cNvSpPr/>
            <p:nvPr/>
          </p:nvSpPr>
          <p:spPr bwMode="auto">
            <a:xfrm rot="16200000" flipH="1">
              <a:off x="4704681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7500A5D-B3AA-309C-3D1E-105F945788B7}"/>
                </a:ext>
              </a:extLst>
            </p:cNvPr>
            <p:cNvSpPr/>
            <p:nvPr/>
          </p:nvSpPr>
          <p:spPr bwMode="auto">
            <a:xfrm rot="16200000" flipH="1">
              <a:off x="507531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D7997A35-F408-AE73-AA8E-15EF5E248C92}"/>
                </a:ext>
              </a:extLst>
            </p:cNvPr>
            <p:cNvSpPr/>
            <p:nvPr/>
          </p:nvSpPr>
          <p:spPr bwMode="auto">
            <a:xfrm flipH="1">
              <a:off x="3592785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97B6D733-4487-637F-11CF-C9EA4143B76F}"/>
                </a:ext>
              </a:extLst>
            </p:cNvPr>
            <p:cNvSpPr/>
            <p:nvPr/>
          </p:nvSpPr>
          <p:spPr bwMode="auto">
            <a:xfrm flipH="1">
              <a:off x="3222153" y="-218618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94CE726B-FFF4-BD97-D30C-5B0898B39919}"/>
                </a:ext>
              </a:extLst>
            </p:cNvPr>
            <p:cNvSpPr/>
            <p:nvPr/>
          </p:nvSpPr>
          <p:spPr bwMode="auto">
            <a:xfrm rot="16200000" flipH="1">
              <a:off x="211025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7D58717A-C73E-4A61-33DB-0D734732426B}"/>
                </a:ext>
              </a:extLst>
            </p:cNvPr>
            <p:cNvSpPr/>
            <p:nvPr/>
          </p:nvSpPr>
          <p:spPr bwMode="auto">
            <a:xfrm rot="16200000" flipH="1">
              <a:off x="248088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1EAFAD89-4A4F-F63D-0ECB-810ED30921EC}"/>
                </a:ext>
              </a:extLst>
            </p:cNvPr>
            <p:cNvSpPr/>
            <p:nvPr/>
          </p:nvSpPr>
          <p:spPr bwMode="auto">
            <a:xfrm rot="16200000" flipH="1">
              <a:off x="285152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31DFDC77-6E9C-4015-060B-10E5C49E35D0}"/>
                </a:ext>
              </a:extLst>
            </p:cNvPr>
            <p:cNvSpPr/>
            <p:nvPr/>
          </p:nvSpPr>
          <p:spPr bwMode="auto">
            <a:xfrm flipH="1">
              <a:off x="3963417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CF452185-1B91-EE5D-DC9E-F6E1D4A7A7A9}"/>
                </a:ext>
              </a:extLst>
            </p:cNvPr>
            <p:cNvSpPr/>
            <p:nvPr/>
          </p:nvSpPr>
          <p:spPr bwMode="auto">
            <a:xfrm rot="16200000" flipH="1">
              <a:off x="4334049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17748EFE-0A2B-A83A-D005-BC9D09AE4E02}"/>
                </a:ext>
              </a:extLst>
            </p:cNvPr>
            <p:cNvSpPr/>
            <p:nvPr/>
          </p:nvSpPr>
          <p:spPr bwMode="auto">
            <a:xfrm rot="16200000" flipH="1">
              <a:off x="4704681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38668CA-F054-E0EA-D6C2-910ADF8B020F}"/>
                </a:ext>
              </a:extLst>
            </p:cNvPr>
            <p:cNvSpPr/>
            <p:nvPr/>
          </p:nvSpPr>
          <p:spPr bwMode="auto">
            <a:xfrm rot="16200000" flipH="1">
              <a:off x="507531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5DB7F3E-FAB7-FCFC-11EB-E2A53EE8EDFD}"/>
                </a:ext>
              </a:extLst>
            </p:cNvPr>
            <p:cNvSpPr/>
            <p:nvPr/>
          </p:nvSpPr>
          <p:spPr bwMode="auto">
            <a:xfrm flipH="1">
              <a:off x="3592785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88B7CBBC-283E-38E4-EE8C-E594B7BAAF7E}"/>
                </a:ext>
              </a:extLst>
            </p:cNvPr>
            <p:cNvSpPr/>
            <p:nvPr/>
          </p:nvSpPr>
          <p:spPr bwMode="auto">
            <a:xfrm flipH="1">
              <a:off x="3222153" y="-1787671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1B2B4742-47FE-AAE8-AB75-F345D93381BB}"/>
                </a:ext>
              </a:extLst>
            </p:cNvPr>
            <p:cNvSpPr/>
            <p:nvPr/>
          </p:nvSpPr>
          <p:spPr bwMode="auto">
            <a:xfrm rot="16200000" flipH="1">
              <a:off x="211025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E08CE76-1221-787E-AA99-3E2E6AEC20A0}"/>
                </a:ext>
              </a:extLst>
            </p:cNvPr>
            <p:cNvSpPr/>
            <p:nvPr/>
          </p:nvSpPr>
          <p:spPr bwMode="auto">
            <a:xfrm rot="16200000" flipH="1">
              <a:off x="248088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633EE0B-4B44-00A0-EC81-00D8CE72E24E}"/>
                </a:ext>
              </a:extLst>
            </p:cNvPr>
            <p:cNvSpPr/>
            <p:nvPr/>
          </p:nvSpPr>
          <p:spPr bwMode="auto">
            <a:xfrm rot="16200000" flipH="1">
              <a:off x="285152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B2C4282A-0E57-F3DA-B1B3-E74657C9CF9F}"/>
                </a:ext>
              </a:extLst>
            </p:cNvPr>
            <p:cNvSpPr/>
            <p:nvPr/>
          </p:nvSpPr>
          <p:spPr bwMode="auto">
            <a:xfrm flipH="1">
              <a:off x="3963417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A8D7E182-1229-E958-38C9-EC1269F52A0C}"/>
                </a:ext>
              </a:extLst>
            </p:cNvPr>
            <p:cNvSpPr/>
            <p:nvPr/>
          </p:nvSpPr>
          <p:spPr bwMode="auto">
            <a:xfrm rot="16200000" flipH="1">
              <a:off x="4334049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D9EED7B3-88D9-E868-F290-F95A30153EB4}"/>
                </a:ext>
              </a:extLst>
            </p:cNvPr>
            <p:cNvSpPr/>
            <p:nvPr/>
          </p:nvSpPr>
          <p:spPr bwMode="auto">
            <a:xfrm rot="16200000" flipH="1">
              <a:off x="4704681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A5E49765-F8F1-BC30-FD19-4563677004B7}"/>
                </a:ext>
              </a:extLst>
            </p:cNvPr>
            <p:cNvSpPr/>
            <p:nvPr/>
          </p:nvSpPr>
          <p:spPr bwMode="auto">
            <a:xfrm rot="16200000" flipH="1">
              <a:off x="507531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19555EF8-509A-3BC1-5804-7A421197FD14}"/>
                </a:ext>
              </a:extLst>
            </p:cNvPr>
            <p:cNvSpPr/>
            <p:nvPr/>
          </p:nvSpPr>
          <p:spPr bwMode="auto">
            <a:xfrm flipH="1">
              <a:off x="3592785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5F332CD8-B317-D8B1-73C4-69BCE8AC9160}"/>
                </a:ext>
              </a:extLst>
            </p:cNvPr>
            <p:cNvSpPr/>
            <p:nvPr/>
          </p:nvSpPr>
          <p:spPr bwMode="auto">
            <a:xfrm flipH="1">
              <a:off x="3222153" y="-1389154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E35483CB-DB85-8D97-1410-97D711A1933F}"/>
                </a:ext>
              </a:extLst>
            </p:cNvPr>
            <p:cNvSpPr/>
            <p:nvPr/>
          </p:nvSpPr>
          <p:spPr bwMode="auto">
            <a:xfrm rot="16200000" flipH="1">
              <a:off x="211025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83E05CCD-6AB6-1284-5692-FE3075A7EA0C}"/>
                </a:ext>
              </a:extLst>
            </p:cNvPr>
            <p:cNvSpPr/>
            <p:nvPr/>
          </p:nvSpPr>
          <p:spPr bwMode="auto">
            <a:xfrm rot="16200000" flipH="1">
              <a:off x="248088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164E278F-A1A5-7C94-CBF9-B070B4F59A85}"/>
                </a:ext>
              </a:extLst>
            </p:cNvPr>
            <p:cNvSpPr/>
            <p:nvPr/>
          </p:nvSpPr>
          <p:spPr bwMode="auto">
            <a:xfrm rot="16200000" flipH="1">
              <a:off x="285152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90C9DA85-89FF-8E64-E13D-5FB5C73A6C5D}"/>
                </a:ext>
              </a:extLst>
            </p:cNvPr>
            <p:cNvSpPr/>
            <p:nvPr/>
          </p:nvSpPr>
          <p:spPr bwMode="auto">
            <a:xfrm flipH="1">
              <a:off x="3963417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BAF7D82C-32D1-C55E-1E83-0B75C464BBFD}"/>
                </a:ext>
              </a:extLst>
            </p:cNvPr>
            <p:cNvSpPr/>
            <p:nvPr/>
          </p:nvSpPr>
          <p:spPr bwMode="auto">
            <a:xfrm rot="16200000" flipH="1">
              <a:off x="4334049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3A35B21D-43A8-2FA7-EE08-99F8CC443016}"/>
                </a:ext>
              </a:extLst>
            </p:cNvPr>
            <p:cNvSpPr/>
            <p:nvPr/>
          </p:nvSpPr>
          <p:spPr bwMode="auto">
            <a:xfrm rot="16200000" flipH="1">
              <a:off x="4704681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3EF25148-3009-5BD3-26B2-AD564F818F01}"/>
                </a:ext>
              </a:extLst>
            </p:cNvPr>
            <p:cNvSpPr/>
            <p:nvPr/>
          </p:nvSpPr>
          <p:spPr bwMode="auto">
            <a:xfrm rot="16200000" flipH="1">
              <a:off x="507531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9E44A32A-8EFF-9D5A-CC62-CB6E5C07FFA4}"/>
                </a:ext>
              </a:extLst>
            </p:cNvPr>
            <p:cNvSpPr/>
            <p:nvPr/>
          </p:nvSpPr>
          <p:spPr bwMode="auto">
            <a:xfrm flipH="1">
              <a:off x="3592785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A237C9E-A97B-17DC-BE74-AE292C924D32}"/>
                </a:ext>
              </a:extLst>
            </p:cNvPr>
            <p:cNvSpPr/>
            <p:nvPr/>
          </p:nvSpPr>
          <p:spPr bwMode="auto">
            <a:xfrm flipH="1">
              <a:off x="3222153" y="-990637"/>
              <a:ext cx="121401" cy="12140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114" name="Free-form: Shape 113">
            <a:extLst>
              <a:ext uri="{FF2B5EF4-FFF2-40B4-BE49-F238E27FC236}">
                <a16:creationId xmlns:a16="http://schemas.microsoft.com/office/drawing/2014/main" id="{2E6C32E4-EB6B-6A10-3124-64148B97C9B2}"/>
              </a:ext>
            </a:extLst>
          </p:cNvPr>
          <p:cNvSpPr/>
          <p:nvPr userDrawn="1"/>
        </p:nvSpPr>
        <p:spPr bwMode="auto">
          <a:xfrm flipH="1" flipV="1">
            <a:off x="9301878" y="0"/>
            <a:ext cx="2890119" cy="1296237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Up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itle 116">
            <a:extLst>
              <a:ext uri="{FF2B5EF4-FFF2-40B4-BE49-F238E27FC236}">
                <a16:creationId xmlns:a16="http://schemas.microsoft.com/office/drawing/2014/main" id="{726A0F59-738A-17C3-7A2E-64FBCC1117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07430" y="2880351"/>
            <a:ext cx="6061176" cy="1231106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8000" kern="1200" spc="0" baseline="0" dirty="0">
                <a:solidFill>
                  <a:schemeClr val="bg2"/>
                </a:solidFill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GB"/>
              <a:t>Thank You!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13205"/>
      </p:ext>
    </p:extLst>
  </p:cSld>
  <p:clrMapOvr>
    <a:masterClrMapping/>
  </p:clrMapOvr>
  <p:transition>
    <p:fad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2621911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633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0503071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798515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1"/>
            <a:ext cx="5214937" cy="418782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6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84157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4036161"/>
      </p:ext>
    </p:extLst>
  </p:cSld>
  <p:clrMapOvr>
    <a:masterClrMapping/>
  </p:clrMapOvr>
  <p:transition>
    <p:fad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19752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er Story Layout 2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0237E59D-490D-797E-922A-571326690C18}"/>
              </a:ext>
            </a:extLst>
          </p:cNvPr>
          <p:cNvSpPr/>
          <p:nvPr userDrawn="1"/>
        </p:nvSpPr>
        <p:spPr bwMode="auto">
          <a:xfrm>
            <a:off x="-1" y="3984702"/>
            <a:ext cx="3139024" cy="2873298"/>
          </a:xfrm>
          <a:custGeom>
            <a:avLst/>
            <a:gdLst>
              <a:gd name="connsiteX0" fmla="*/ 0 w 3139024"/>
              <a:gd name="connsiteY0" fmla="*/ 0 h 2873298"/>
              <a:gd name="connsiteX1" fmla="*/ 119063 w 3139024"/>
              <a:gd name="connsiteY1" fmla="*/ 0 h 2873298"/>
              <a:gd name="connsiteX2" fmla="*/ 228603 w 3139024"/>
              <a:gd name="connsiteY2" fmla="*/ 109540 h 2873298"/>
              <a:gd name="connsiteX3" fmla="*/ 228603 w 3139024"/>
              <a:gd name="connsiteY3" fmla="*/ 1142892 h 2873298"/>
              <a:gd name="connsiteX4" fmla="*/ 228604 w 3139024"/>
              <a:gd name="connsiteY4" fmla="*/ 1142892 h 2873298"/>
              <a:gd name="connsiteX5" fmla="*/ 228604 w 3139024"/>
              <a:gd name="connsiteY5" fmla="*/ 2296215 h 2873298"/>
              <a:gd name="connsiteX6" fmla="*/ 397337 w 3139024"/>
              <a:gd name="connsiteY6" fmla="*/ 2503243 h 2873298"/>
              <a:gd name="connsiteX7" fmla="*/ 439916 w 3139024"/>
              <a:gd name="connsiteY7" fmla="*/ 2507536 h 2873298"/>
              <a:gd name="connsiteX8" fmla="*/ 2781386 w 3139024"/>
              <a:gd name="connsiteY8" fmla="*/ 2507536 h 2873298"/>
              <a:gd name="connsiteX9" fmla="*/ 2960205 w 3139024"/>
              <a:gd name="connsiteY9" fmla="*/ 2507536 h 2873298"/>
              <a:gd name="connsiteX10" fmla="*/ 3039965 w 3139024"/>
              <a:gd name="connsiteY10" fmla="*/ 2507536 h 2873298"/>
              <a:gd name="connsiteX11" fmla="*/ 3139024 w 3139024"/>
              <a:gd name="connsiteY11" fmla="*/ 2606595 h 2873298"/>
              <a:gd name="connsiteX12" fmla="*/ 3139024 w 3139024"/>
              <a:gd name="connsiteY12" fmla="*/ 2873297 h 2873298"/>
              <a:gd name="connsiteX13" fmla="*/ 3039238 w 3139024"/>
              <a:gd name="connsiteY13" fmla="*/ 2873297 h 2873298"/>
              <a:gd name="connsiteX14" fmla="*/ 3039238 w 3139024"/>
              <a:gd name="connsiteY14" fmla="*/ 2873298 h 2873298"/>
              <a:gd name="connsiteX15" fmla="*/ 2960205 w 3139024"/>
              <a:gd name="connsiteY15" fmla="*/ 2873298 h 2873298"/>
              <a:gd name="connsiteX16" fmla="*/ 2781386 w 3139024"/>
              <a:gd name="connsiteY16" fmla="*/ 2873298 h 2873298"/>
              <a:gd name="connsiteX17" fmla="*/ 1 w 3139024"/>
              <a:gd name="connsiteY17" fmla="*/ 2873298 h 2873298"/>
              <a:gd name="connsiteX18" fmla="*/ 1 w 3139024"/>
              <a:gd name="connsiteY18" fmla="*/ 2285784 h 2873298"/>
              <a:gd name="connsiteX19" fmla="*/ 0 w 3139024"/>
              <a:gd name="connsiteY19" fmla="*/ 2285784 h 287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39024" h="2873298">
                <a:moveTo>
                  <a:pt x="0" y="0"/>
                </a:moveTo>
                <a:lnTo>
                  <a:pt x="119063" y="0"/>
                </a:lnTo>
                <a:cubicBezTo>
                  <a:pt x="179560" y="0"/>
                  <a:pt x="228603" y="49043"/>
                  <a:pt x="228603" y="109540"/>
                </a:cubicBezTo>
                <a:lnTo>
                  <a:pt x="228603" y="1142892"/>
                </a:lnTo>
                <a:lnTo>
                  <a:pt x="228604" y="1142892"/>
                </a:lnTo>
                <a:lnTo>
                  <a:pt x="228604" y="2296215"/>
                </a:lnTo>
                <a:cubicBezTo>
                  <a:pt x="228604" y="2398336"/>
                  <a:pt x="301041" y="2483538"/>
                  <a:pt x="397337" y="2503243"/>
                </a:cubicBezTo>
                <a:lnTo>
                  <a:pt x="439916" y="2507536"/>
                </a:lnTo>
                <a:lnTo>
                  <a:pt x="2781386" y="2507536"/>
                </a:lnTo>
                <a:lnTo>
                  <a:pt x="2960205" y="2507536"/>
                </a:lnTo>
                <a:lnTo>
                  <a:pt x="3039965" y="2507536"/>
                </a:lnTo>
                <a:cubicBezTo>
                  <a:pt x="3094674" y="2507536"/>
                  <a:pt x="3139024" y="2551886"/>
                  <a:pt x="3139024" y="2606595"/>
                </a:cubicBezTo>
                <a:lnTo>
                  <a:pt x="3139024" y="2873297"/>
                </a:lnTo>
                <a:lnTo>
                  <a:pt x="3039238" y="2873297"/>
                </a:lnTo>
                <a:lnTo>
                  <a:pt x="3039238" y="2873298"/>
                </a:lnTo>
                <a:lnTo>
                  <a:pt x="2960205" y="2873298"/>
                </a:lnTo>
                <a:lnTo>
                  <a:pt x="2781386" y="2873298"/>
                </a:lnTo>
                <a:lnTo>
                  <a:pt x="1" y="2873298"/>
                </a:lnTo>
                <a:lnTo>
                  <a:pt x="1" y="2285784"/>
                </a:lnTo>
                <a:lnTo>
                  <a:pt x="0" y="2285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FEDC275-2207-E6FD-F6F4-A1651D76CE63}"/>
              </a:ext>
            </a:extLst>
          </p:cNvPr>
          <p:cNvSpPr/>
          <p:nvPr userDrawn="1"/>
        </p:nvSpPr>
        <p:spPr bwMode="auto">
          <a:xfrm>
            <a:off x="293689" y="292101"/>
            <a:ext cx="11604624" cy="6114910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8263" y="1358431"/>
            <a:ext cx="4064699" cy="430887"/>
          </a:xfrm>
        </p:spPr>
        <p:txBody>
          <a:bodyPr/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74693372-C7CF-271D-C913-E49A35829D1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8263" y="1903420"/>
            <a:ext cx="4064698" cy="246221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Picture Placeholder 56">
            <a:extLst>
              <a:ext uri="{FF2B5EF4-FFF2-40B4-BE49-F238E27FC236}">
                <a16:creationId xmlns:a16="http://schemas.microsoft.com/office/drawing/2014/main" id="{B4FCB2C3-CA55-303A-D13A-D71F3A8414A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4198" y="530398"/>
            <a:ext cx="1492251" cy="7507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6F816581-3799-ACEB-61C7-4C59F6D4739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978397" y="428624"/>
            <a:ext cx="6786880" cy="1609132"/>
          </a:xfrm>
          <a:custGeom>
            <a:avLst/>
            <a:gdLst>
              <a:gd name="connsiteX0" fmla="*/ 0 w 6786880"/>
              <a:gd name="connsiteY0" fmla="*/ 0 h 1609132"/>
              <a:gd name="connsiteX1" fmla="*/ 6664681 w 6786880"/>
              <a:gd name="connsiteY1" fmla="*/ 0 h 1609132"/>
              <a:gd name="connsiteX2" fmla="*/ 6786880 w 6786880"/>
              <a:gd name="connsiteY2" fmla="*/ 122199 h 1609132"/>
              <a:gd name="connsiteX3" fmla="*/ 6786880 w 6786880"/>
              <a:gd name="connsiteY3" fmla="*/ 312388 h 1609132"/>
              <a:gd name="connsiteX4" fmla="*/ 6786880 w 6786880"/>
              <a:gd name="connsiteY4" fmla="*/ 1418943 h 1609132"/>
              <a:gd name="connsiteX5" fmla="*/ 6786880 w 6786880"/>
              <a:gd name="connsiteY5" fmla="*/ 1609132 h 1609132"/>
              <a:gd name="connsiteX6" fmla="*/ 0 w 6786880"/>
              <a:gd name="connsiteY6" fmla="*/ 1609132 h 1609132"/>
              <a:gd name="connsiteX7" fmla="*/ 0 w 6786880"/>
              <a:gd name="connsiteY7" fmla="*/ 1418943 h 1609132"/>
              <a:gd name="connsiteX8" fmla="*/ 0 w 6786880"/>
              <a:gd name="connsiteY8" fmla="*/ 190189 h 160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6880" h="1609132">
                <a:moveTo>
                  <a:pt x="0" y="0"/>
                </a:moveTo>
                <a:lnTo>
                  <a:pt x="6664681" y="0"/>
                </a:lnTo>
                <a:cubicBezTo>
                  <a:pt x="6732170" y="0"/>
                  <a:pt x="6786880" y="54710"/>
                  <a:pt x="6786880" y="122199"/>
                </a:cubicBezTo>
                <a:lnTo>
                  <a:pt x="6786880" y="312388"/>
                </a:lnTo>
                <a:lnTo>
                  <a:pt x="6786880" y="1418943"/>
                </a:lnTo>
                <a:lnTo>
                  <a:pt x="6786880" y="1609132"/>
                </a:lnTo>
                <a:lnTo>
                  <a:pt x="0" y="1609132"/>
                </a:lnTo>
                <a:lnTo>
                  <a:pt x="0" y="1418943"/>
                </a:lnTo>
                <a:lnTo>
                  <a:pt x="0" y="1901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2633275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35576-4E72-37B1-0C5D-1D201ED671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C33854-2E2F-1929-E197-5C42A59FD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CBDFC-DFF0-0356-4E1A-2D4EEA3E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2ADF6-7CE4-4EC0-8130-D0E4AC8BE8A4}" type="datetimeFigureOut">
              <a:rPr lang="en-US" smtClean="0"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11BEF-1A67-0D6A-EE41-A5BD7AC84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6629E-66EC-20AC-A390-85F1BC29B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1DD22-3B93-405F-8C3B-95FBC12A1A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0779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1828F2BE-04D0-4952-849E-6909AD3A60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1838" y="6450194"/>
            <a:ext cx="11586711" cy="118296"/>
          </a:xfrm>
          <a:prstGeom prst="rect">
            <a:avLst/>
          </a:prstGeom>
        </p:spPr>
        <p:txBody>
          <a:bodyPr vert="horz" lIns="91440" tIns="45720" rIns="91440" bIns="45720" numCol="2" rtlCol="0" anchor="ctr"/>
          <a:lstStyle>
            <a:lvl1pPr algn="l">
              <a:defRPr sz="6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© Microsoft Corporation                                                                                  								                      Dynamics 365 </a:t>
            </a:r>
          </a:p>
        </p:txBody>
      </p:sp>
    </p:spTree>
    <p:extLst>
      <p:ext uri="{BB962C8B-B14F-4D97-AF65-F5344CB8AC3E}">
        <p14:creationId xmlns:p14="http://schemas.microsoft.com/office/powerpoint/2010/main" val="2760143194"/>
      </p:ext>
    </p:extLst>
  </p:cSld>
  <p:clrMapOvr>
    <a:masterClrMapping/>
  </p:clrMapOvr>
  <p:transition>
    <p:fad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5A56A5E-31E2-A02B-0A0C-095371F960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A2302B-A011-1346-D51D-32A37B68E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C9610E-5F14-3DCF-ACC5-3E9C27017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65123-53A4-815D-339B-7FCE47055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133C20C-2352-47A4-966D-D91694F5E25D}" type="datetimeFigureOut">
              <a:rPr lang="en-US" smtClean="0"/>
              <a:pPr/>
              <a:t>11/26/2025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88DD3-125F-A203-BE50-B04FFF837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F8EA6-0692-86D3-A07D-4C7335CA1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8719114-55DA-4DE7-B6F1-AE78A743F1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25141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ic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58DBB31-080B-4E7D-BEB5-1A3C8D367E7D}"/>
              </a:ext>
            </a:extLst>
          </p:cNvPr>
          <p:cNvSpPr/>
          <p:nvPr userDrawn="1"/>
        </p:nvSpPr>
        <p:spPr>
          <a:xfrm>
            <a:off x="0" y="-4572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15A7EC-F3D3-425C-8AFB-54DDE094C2B9}"/>
              </a:ext>
            </a:extLst>
          </p:cNvPr>
          <p:cNvSpPr/>
          <p:nvPr userDrawn="1"/>
        </p:nvSpPr>
        <p:spPr>
          <a:xfrm>
            <a:off x="-457200" y="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171744-5D95-4921-87F0-C214FBE955DF}"/>
              </a:ext>
            </a:extLst>
          </p:cNvPr>
          <p:cNvSpPr/>
          <p:nvPr userDrawn="1"/>
        </p:nvSpPr>
        <p:spPr>
          <a:xfrm>
            <a:off x="0" y="68580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4535AE-71E3-4D2D-AD9E-D3C4A94E1829}"/>
              </a:ext>
            </a:extLst>
          </p:cNvPr>
          <p:cNvSpPr/>
          <p:nvPr userDrawn="1"/>
        </p:nvSpPr>
        <p:spPr>
          <a:xfrm>
            <a:off x="-457200" y="64008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 Placeholder 33">
            <a:extLst>
              <a:ext uri="{FF2B5EF4-FFF2-40B4-BE49-F238E27FC236}">
                <a16:creationId xmlns:a16="http://schemas.microsoft.com/office/drawing/2014/main" id="{A719F4FA-5DCD-4364-B9BB-D5AB072492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96" y="457062"/>
            <a:ext cx="11276260" cy="923330"/>
          </a:xfr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>
              <a:buNone/>
              <a:defRPr lang="en-US" sz="4000" b="1" kern="0" spc="-150" dirty="0" smtClean="0">
                <a:solidFill>
                  <a:sysClr val="windowText" lastClr="0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lang="en-US" sz="1800" dirty="0" smtClean="0">
                <a:solidFill>
                  <a:schemeClr val="lt1"/>
                </a:solidFill>
                <a:latin typeface="+mn-lt"/>
                <a:cs typeface="+mn-cs"/>
              </a:defRPr>
            </a:lvl2pPr>
            <a:lvl3pPr>
              <a:defRPr lang="en-US" sz="1800" dirty="0" smtClean="0">
                <a:solidFill>
                  <a:schemeClr val="lt1"/>
                </a:solidFill>
                <a:latin typeface="+mn-lt"/>
                <a:cs typeface="+mn-cs"/>
              </a:defRPr>
            </a:lvl3pPr>
            <a:lvl4pPr>
              <a:defRPr lang="en-US" dirty="0" smtClean="0">
                <a:solidFill>
                  <a:schemeClr val="lt1"/>
                </a:solidFill>
                <a:latin typeface="+mn-lt"/>
                <a:cs typeface="+mn-cs"/>
              </a:defRPr>
            </a:lvl4pPr>
            <a:lvl5pPr>
              <a:defRPr lang="en-US" dirty="0">
                <a:solidFill>
                  <a:schemeClr val="lt1"/>
                </a:solidFill>
                <a:latin typeface="+mn-lt"/>
                <a:cs typeface="+mn-cs"/>
              </a:defRPr>
            </a:lvl5pPr>
          </a:lstStyle>
          <a:p>
            <a:pPr marL="228600" marR="0" lvl="0" indent="-228600" defTabSz="932472" fontAlgn="base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2579C26-9A0B-496A-B9E0-DEDC24F4A2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2448" y="1380392"/>
            <a:ext cx="11281008" cy="4719618"/>
          </a:xfrm>
          <a:effectLst>
            <a:outerShdw blurRad="139700" dist="25400" dir="5400000" algn="t" rotWithShape="0">
              <a:prstClr val="black">
                <a:alpha val="34000"/>
              </a:prstClr>
            </a:outerShdw>
          </a:effectLst>
        </p:spPr>
        <p:txBody>
          <a:bodyPr vert="horz" lIns="457200" tIns="457200" rIns="457200" bIns="457200" rtlCol="0">
            <a:normAutofit/>
          </a:bodyPr>
          <a:lstStyle>
            <a:lvl1pPr>
              <a:defRPr lang="en-US" sz="2000" dirty="0"/>
            </a:lvl1pPr>
          </a:lstStyle>
          <a:p>
            <a:pPr marL="0" lvl="0" indent="0">
              <a:buNone/>
            </a:pPr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A87DF7-2A20-4C10-88A1-B46511AB7A42}"/>
              </a:ext>
            </a:extLst>
          </p:cNvPr>
          <p:cNvSpPr/>
          <p:nvPr userDrawn="1"/>
        </p:nvSpPr>
        <p:spPr>
          <a:xfrm>
            <a:off x="11734800" y="68580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7F8B47E-054C-4C1D-A09F-477606093D50}"/>
              </a:ext>
            </a:extLst>
          </p:cNvPr>
          <p:cNvSpPr/>
          <p:nvPr userDrawn="1"/>
        </p:nvSpPr>
        <p:spPr>
          <a:xfrm>
            <a:off x="11734800" y="-4572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AFD3DF5-58D0-4AA2-9E0C-BD7736A1BC6A}"/>
              </a:ext>
            </a:extLst>
          </p:cNvPr>
          <p:cNvSpPr/>
          <p:nvPr userDrawn="1"/>
        </p:nvSpPr>
        <p:spPr>
          <a:xfrm>
            <a:off x="12192000" y="64008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B3A0157-736D-4890-921F-E39B76F7E75F}"/>
              </a:ext>
            </a:extLst>
          </p:cNvPr>
          <p:cNvSpPr/>
          <p:nvPr userDrawn="1"/>
        </p:nvSpPr>
        <p:spPr>
          <a:xfrm>
            <a:off x="12192000" y="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9296781C-425F-4B7A-BA36-12FD6668728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52448" y="6100010"/>
            <a:ext cx="11281008" cy="757989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Footnote</a:t>
            </a:r>
          </a:p>
        </p:txBody>
      </p:sp>
      <p:sp>
        <p:nvSpPr>
          <p:cNvPr id="19" name="Text Placeholder 39">
            <a:extLst>
              <a:ext uri="{FF2B5EF4-FFF2-40B4-BE49-F238E27FC236}">
                <a16:creationId xmlns:a16="http://schemas.microsoft.com/office/drawing/2014/main" id="{B849D685-1819-4542-B5A8-A585C228A5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0" y="5784576"/>
            <a:ext cx="4572000" cy="629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61000">
                <a:schemeClr val="bg2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>
            <a:outerShdw blurRad="63500" algn="ctr" rotWithShape="0">
              <a:schemeClr val="bg2">
                <a:lumMod val="50000"/>
                <a:alpha val="67000"/>
              </a:schemeClr>
            </a:outerShdw>
          </a:effectLst>
          <a:scene3d>
            <a:camera prst="orthographicFront"/>
            <a:lightRig rig="chilly" dir="t"/>
          </a:scene3d>
          <a:sp3d prstMaterial="powder">
            <a:bevelT w="317500" h="215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91440" rIns="91440" bIns="91440" rtlCol="0" anchor="ctr">
            <a:noAutofit/>
          </a:bodyPr>
          <a:lstStyle>
            <a:lvl1pPr>
              <a:defRPr lang="en-US" sz="2000" b="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pPr marL="0" lvl="0" indent="0" algn="ctr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/>
              <a:t>Button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75F6EE-CCFE-8D92-15FB-91CBF51F2FD2}"/>
              </a:ext>
            </a:extLst>
          </p:cNvPr>
          <p:cNvSpPr/>
          <p:nvPr userDrawn="1"/>
        </p:nvSpPr>
        <p:spPr>
          <a:xfrm>
            <a:off x="5867400" y="-4572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3217EF-C189-216E-8A91-E02E02EF2A17}"/>
              </a:ext>
            </a:extLst>
          </p:cNvPr>
          <p:cNvSpPr/>
          <p:nvPr userDrawn="1"/>
        </p:nvSpPr>
        <p:spPr>
          <a:xfrm>
            <a:off x="5867400" y="6858000"/>
            <a:ext cx="457200" cy="45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66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91440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</p:spTree>
    <p:extLst>
      <p:ext uri="{BB962C8B-B14F-4D97-AF65-F5344CB8AC3E}">
        <p14:creationId xmlns:p14="http://schemas.microsoft.com/office/powerpoint/2010/main" val="159866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080397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080397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8" name="Picture 7" descr="A logo of a company&#10;&#10;Description automatically generated">
            <a:extLst>
              <a:ext uri="{FF2B5EF4-FFF2-40B4-BE49-F238E27FC236}">
                <a16:creationId xmlns:a16="http://schemas.microsoft.com/office/drawing/2014/main" id="{51065696-BF77-547A-924A-9F4AB38AD4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-2381" y="2286000"/>
            <a:ext cx="12192000" cy="457200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137160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704473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5511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5511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1" name="Picture 10" descr="A logo of a company&#10;&#10;Description automatically generated">
            <a:extLst>
              <a:ext uri="{FF2B5EF4-FFF2-40B4-BE49-F238E27FC236}">
                <a16:creationId xmlns:a16="http://schemas.microsoft.com/office/drawing/2014/main" id="{CAE62B93-42FC-5FEC-B67B-BA687583F3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5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replacea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302670"/>
            <a:ext cx="44958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4495800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16" name="Picture 15" descr="A logo of a company&#10;&#10;Description automatically generated">
            <a:extLst>
              <a:ext uri="{FF2B5EF4-FFF2-40B4-BE49-F238E27FC236}">
                <a16:creationId xmlns:a16="http://schemas.microsoft.com/office/drawing/2014/main" id="{DD0AF0F7-CB9D-430F-0371-DEAB62BB5B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  <p:sp>
        <p:nvSpPr>
          <p:cNvPr id="2" name="Picture Placeholder" descr="Picture placeholder">
            <a:extLst>
              <a:ext uri="{FF2B5EF4-FFF2-40B4-BE49-F238E27FC236}">
                <a16:creationId xmlns:a16="http://schemas.microsoft.com/office/drawing/2014/main" id="{9BD5030A-DADA-E973-A194-2BD6C3CE6D4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4702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3765272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1363FF4-6EF0-D2BC-8DFE-19CC89CD92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1550371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DC3595B-25C2-CF43-259D-75A3671E70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6551899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Sans Display" pitchFamily="2" charset="0"/>
                <a:cs typeface="Segoe Sans Display" pitchFamily="2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A3D27F9-7D19-8ECF-C50E-71D515E54BB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5905291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112CDB0-015D-94C2-ECEE-970711F59E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1764865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ADFBB8-E1C1-D5AB-8154-CBA2D9EFB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51E17F0-59B9-3EAE-0FC7-A1EBDE8F7BB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8136437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B20F198-3776-433D-85A8-C2B6AC6235F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7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97BC59AA-6CF8-4091-8008-21AA9AD8E8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5217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22263" indent="-150813">
              <a:defRPr lang="en-US" sz="1800" dirty="0"/>
            </a:lvl2pPr>
            <a:lvl3pPr marL="466725" indent="-138113">
              <a:defRPr lang="en-US" dirty="0"/>
            </a:lvl3pPr>
            <a:lvl4pPr marL="595313" indent="-128588">
              <a:defRPr lang="en-US" dirty="0"/>
            </a:lvl4pPr>
            <a:lvl5pPr marL="731838" indent="-1222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ECED387-BA3E-49B2-8F1E-0E371E09E0A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63796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B26A1CD-81F9-4C2F-896F-E69757C6658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3796" y="238413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79263A4B-A9A8-4CE5-96A8-6F6EC365E51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2375" y="1438275"/>
            <a:ext cx="3264408" cy="677108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2205743D-F71A-4647-9BE4-2900BDA258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42375" y="2390775"/>
            <a:ext cx="3264408" cy="1760482"/>
          </a:xfrm>
        </p:spPr>
        <p:txBody>
          <a:bodyPr wrap="square">
            <a:spAutoFit/>
          </a:bodyPr>
          <a:lstStyle>
            <a:lvl1pPr marL="176213" indent="-176213">
              <a:defRPr lang="en-US" sz="2000" dirty="0"/>
            </a:lvl1pPr>
            <a:lvl2pPr marL="398463" indent="-169863">
              <a:defRPr lang="en-US" sz="1800" dirty="0"/>
            </a:lvl2pPr>
            <a:lvl3pPr marL="555625" indent="-157163">
              <a:defRPr lang="en-US" dirty="0"/>
            </a:lvl3pPr>
            <a:lvl4pPr marL="685800" indent="-136525">
              <a:defRPr lang="en-US" dirty="0"/>
            </a:lvl4pPr>
            <a:lvl5pPr marL="800100" indent="-111125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96CCFA2-2D28-1617-4A3E-368924E943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41272489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1506">
          <p15:clr>
            <a:srgbClr val="5ACBF0"/>
          </p15:clr>
        </p15:guide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125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13125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4208" y="1438275"/>
            <a:ext cx="2532063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44208" y="228311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3133" y="1438275"/>
            <a:ext cx="2533650" cy="61555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3133" y="2276475"/>
            <a:ext cx="2532063" cy="1698927"/>
          </a:xfrm>
        </p:spPr>
        <p:txBody>
          <a:bodyPr wrap="square">
            <a:spAutoFit/>
          </a:bodyPr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AB70484-C812-6F3C-92DD-F6B2E1A813C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84833268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/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rgbClr val="000000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2628061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Column Bullet with Sub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92783506-927E-48F7-8EFC-36257F3E281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FB6093D3-3EDF-4A80-8450-C5EBB1990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438D2C80-6884-451D-8D7D-B69022CCC5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9007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7614A884-0AD6-4A85-A432-2B13E7464D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849007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7D8FFDED-9FE5-4D94-8EB0-7D645C10FB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113814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D429D954-9297-44FA-B7BD-5658601241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13814" y="228311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4D43B0D-50F8-4F63-AFA3-34A46F42E8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78621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804CEFDA-6A6F-42D3-B65C-4BE1054C90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378621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40485AC-5036-400C-92C3-D3E9EC0252B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43428" y="1438275"/>
            <a:ext cx="1965960" cy="492443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90290A2-7689-4DF5-971A-36C2D91734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643428" y="2276475"/>
            <a:ext cx="1965960" cy="1452705"/>
          </a:xfrm>
        </p:spPr>
        <p:txBody>
          <a:bodyPr wrap="square">
            <a:spAutoFit/>
          </a:bodyPr>
          <a:lstStyle>
            <a:lvl1pPr marL="141288" indent="-141288">
              <a:defRPr lang="en-US" sz="1500" dirty="0"/>
            </a:lvl1pPr>
            <a:lvl2pPr marL="285750" indent="-125413">
              <a:defRPr lang="en-US" sz="1400" dirty="0"/>
            </a:lvl2pPr>
            <a:lvl3pPr marL="438150" indent="-133350">
              <a:defRPr lang="en-US" sz="1400" dirty="0"/>
            </a:lvl3pPr>
            <a:lvl4pPr marL="566738" indent="-114300">
              <a:defRPr lang="en-US" sz="1200" dirty="0"/>
            </a:lvl4pPr>
            <a:lvl5pPr marL="685800" indent="-109538">
              <a:defRPr lang="en-US" sz="1200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A97F131-E501-E84F-7717-E61457B6D3A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238413380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610">
          <p15:clr>
            <a:srgbClr val="5ACBF0"/>
          </p15:clr>
        </p15:guide>
        <p15:guide id="7" pos="1795">
          <p15:clr>
            <a:srgbClr val="5ACBF0"/>
          </p15:clr>
        </p15:guide>
        <p15:guide id="8" pos="3035">
          <p15:clr>
            <a:srgbClr val="5ACBF0"/>
          </p15:clr>
        </p15:guide>
        <p15:guide id="9" pos="3221">
          <p15:clr>
            <a:srgbClr val="5ACBF0"/>
          </p15:clr>
        </p15:guide>
        <p15:guide id="10" pos="4461">
          <p15:clr>
            <a:srgbClr val="5ACBF0"/>
          </p15:clr>
        </p15:guide>
        <p15:guide id="11" pos="5890">
          <p15:clr>
            <a:srgbClr val="5ACBF0"/>
          </p15:clr>
        </p15:guide>
        <p15:guide id="12" orient="horz" pos="1436">
          <p15:clr>
            <a:srgbClr val="5ACBF0"/>
          </p15:clr>
        </p15:guide>
        <p15:guide id="13" pos="4646">
          <p15:clr>
            <a:srgbClr val="5ACBF0"/>
          </p15:clr>
        </p15:guide>
        <p15:guide id="14" pos="6072">
          <p15:clr>
            <a:srgbClr val="5ACBF0"/>
          </p15:clr>
        </p15:guide>
      </p15:sldGuideLst>
    </p:ext>
  </p:extLs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84894447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30415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0A6B7E02-9E97-23AE-561A-A6E465780F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>
            <a:off x="308396" y="302623"/>
            <a:ext cx="11575208" cy="6252753"/>
          </a:xfrm>
          <a:prstGeom prst="roundRect">
            <a:avLst>
              <a:gd name="adj" fmla="val 2249"/>
            </a:avLst>
          </a:prstGeom>
          <a:solidFill>
            <a:srgbClr val="FFFFFF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Microsoft 365 Agents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833840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- left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4" y="2875002"/>
            <a:ext cx="4127692" cy="1107996"/>
          </a:xfrm>
        </p:spPr>
        <p:txBody>
          <a:bodyPr wrap="square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44525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30" orient="horz" pos="288">
          <p15:clr>
            <a:srgbClr val="5ACBF0"/>
          </p15:clr>
        </p15:guide>
        <p15:guide id="32" orient="horz" pos="2160">
          <p15:clr>
            <a:srgbClr val="5ACBF0"/>
          </p15:clr>
        </p15:guide>
        <p15:guide id="33" pos="2976">
          <p15:clr>
            <a:srgbClr val="5ACBF0"/>
          </p15:clr>
        </p15:guide>
        <p15:guide id="34" pos="3336">
          <p15:clr>
            <a:srgbClr val="5ACBF0"/>
          </p15:clr>
        </p15:guide>
      </p15:sldGuideLst>
    </p:ext>
  </p:extLs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4B2500C4-B436-4E3A-8A91-A02448A77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457200"/>
            <a:ext cx="5508419" cy="372410"/>
          </a:xfrm>
        </p:spPr>
        <p:txBody>
          <a:bodyPr tIns="64008"/>
          <a:lstStyle>
            <a:lvl1pPr>
              <a:defRPr sz="2000" spc="0">
                <a:latin typeface="+mj-lt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35552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52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  <p15:guide id="31" pos="3840">
          <p15:clr>
            <a:srgbClr val="5ACBF0"/>
          </p15:clr>
        </p15:guide>
      </p15:sldGuideLst>
    </p:ext>
  </p:extLs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6583680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5394960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27CBDD-49E9-BBDF-550B-482E4E570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658368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B2CFD743-438B-21E8-B2BA-FF8644B73E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3080" y="1866864"/>
            <a:ext cx="5544120" cy="3124272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108535472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888">
          <p15:clr>
            <a:srgbClr val="5ACBF0"/>
          </p15:clr>
        </p15:guide>
      </p15:sldGuideLst>
    </p:ext>
  </p:extLs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875002"/>
            <a:ext cx="3840862" cy="1107996"/>
          </a:xfrm>
        </p:spPr>
        <p:txBody>
          <a:bodyPr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3" name="Picture 2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453295D4-3AEF-C922-4A3C-5C3DBD4757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402320" y="3068320"/>
            <a:ext cx="6858000" cy="721360"/>
          </a:xfrm>
          <a:prstGeom prst="roundRect">
            <a:avLst>
              <a:gd name="adj" fmla="val 0"/>
            </a:avLst>
          </a:prstGeom>
        </p:spPr>
      </p:pic>
      <p:sp>
        <p:nvSpPr>
          <p:cNvPr id="7" name="Picture Placeholder 15">
            <a:extLst>
              <a:ext uri="{FF2B5EF4-FFF2-40B4-BE49-F238E27FC236}">
                <a16:creationId xmlns:a16="http://schemas.microsoft.com/office/drawing/2014/main" id="{D4F7535E-BABE-1B76-52D3-D100205F62B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91125" y="1542284"/>
            <a:ext cx="6696075" cy="3773432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241300" dist="304800" dir="2700000" sx="101000" sy="101000" algn="ctr" rotWithShape="0">
              <a:srgbClr val="000000">
                <a:alpha val="17000"/>
              </a:srgbClr>
            </a:outerShdw>
          </a:effectLst>
        </p:spPr>
        <p:txBody>
          <a:bodyPr lIns="731520" rIns="731520" bIns="1097280" anchor="ctr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/>
              <a:t>Drag &amp; drop your photo here or click or tap icon below to insert</a:t>
            </a:r>
          </a:p>
        </p:txBody>
      </p:sp>
    </p:spTree>
    <p:extLst>
      <p:ext uri="{BB962C8B-B14F-4D97-AF65-F5344CB8AC3E}">
        <p14:creationId xmlns:p14="http://schemas.microsoft.com/office/powerpoint/2010/main" val="29926059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834586-5E35-30D9-D8B4-75A164A4F9C0}"/>
              </a:ext>
            </a:extLst>
          </p:cNvPr>
          <p:cNvSpPr/>
          <p:nvPr userDrawn="1"/>
        </p:nvSpPr>
        <p:spPr bwMode="auto">
          <a:xfrm>
            <a:off x="0" y="2438400"/>
            <a:ext cx="12192000" cy="4419600"/>
          </a:xfrm>
          <a:prstGeom prst="rect">
            <a:avLst/>
          </a:prstGeom>
          <a:solidFill>
            <a:srgbClr val="E1D3C7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745164" cy="151415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743200"/>
            <a:ext cx="4749800" cy="352583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918200" y="1155700"/>
            <a:ext cx="5702300" cy="5465928"/>
          </a:xfrm>
          <a:prstGeom prst="round2SameRect">
            <a:avLst>
              <a:gd name="adj1" fmla="val 2235"/>
              <a:gd name="adj2" fmla="val 0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b="-4324"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1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5C000A-8BFF-12E7-7DFB-FF34728592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918200" y="6621628"/>
            <a:ext cx="5702300" cy="236372"/>
          </a:xfrm>
          <a:prstGeom prst="round2SameRect">
            <a:avLst>
              <a:gd name="adj1" fmla="val 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30217733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624513" y="585788"/>
            <a:ext cx="5683249" cy="5683249"/>
          </a:xfrm>
          <a:prstGeom prst="roundRect">
            <a:avLst>
              <a:gd name="adj" fmla="val 3259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91440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2" name="Picture 1" hidden="1">
            <a:extLst>
              <a:ext uri="{FF2B5EF4-FFF2-40B4-BE49-F238E27FC236}">
                <a16:creationId xmlns:a16="http://schemas.microsoft.com/office/drawing/2014/main" id="{4E2E619B-2D74-9B55-98E1-9E6126DE0D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678"/>
          <a:stretch/>
        </p:blipFill>
        <p:spPr>
          <a:xfrm flipV="1">
            <a:off x="5614987" y="6032665"/>
            <a:ext cx="5702300" cy="236372"/>
          </a:xfrm>
          <a:prstGeom prst="round2SameRect">
            <a:avLst>
              <a:gd name="adj1" fmla="val 50000"/>
              <a:gd name="adj2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37271423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/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9037340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close-up of a colorful object&#10;&#10;Description automatically generated">
            <a:extLst>
              <a:ext uri="{FF2B5EF4-FFF2-40B4-BE49-F238E27FC236}">
                <a16:creationId xmlns:a16="http://schemas.microsoft.com/office/drawing/2014/main" id="{89A104E1-D13F-B13B-BB5D-930C8205C8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9" y="0"/>
            <a:ext cx="6858001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 descr="A colorful gradient going from darker blue on the left side to light blue to magenta to orange on the right side">
            <a:extLst>
              <a:ext uri="{FF2B5EF4-FFF2-40B4-BE49-F238E27FC236}">
                <a16:creationId xmlns:a16="http://schemas.microsoft.com/office/drawing/2014/main" id="{69B64261-FB99-ADE9-26E4-3ECE1E68CF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0" b="160"/>
          <a:stretch/>
        </p:blipFill>
        <p:spPr>
          <a:xfrm rot="16200000">
            <a:off x="6205856" y="868680"/>
            <a:ext cx="5120640" cy="5120640"/>
          </a:xfrm>
          <a:prstGeom prst="roundRect">
            <a:avLst>
              <a:gd name="adj" fmla="val 2716"/>
            </a:avLst>
          </a:prstGeom>
        </p:spPr>
      </p:pic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346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5418749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quare Photo Graph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58AEFBE-EE1F-0FBF-5C84-1DF6EC1777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6705600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9163529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32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E18FD0C-FA99-4937-92CD-5CF7F279CD8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8963"/>
            <a:ext cx="4158362" cy="253523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0"/>
            <a:ext cx="4162425" cy="2733497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DF4B0-32EF-4DA8-9A83-B73DD8310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3309258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7" orient="horz" pos="1968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F87341-ECEA-3B94-51B2-A9E2491468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ED39DE-8DED-DC59-2BDA-C621877CF64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92DE97-5F35-4963-AC7A-96FEB9806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4159950" cy="5683249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09A47B-FEF5-47F3-B2DD-A73E7C323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2739362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5" orient="horz" pos="2160">
          <p15:clr>
            <a:srgbClr val="5ACBF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3D4BC3CE-C968-246E-EAC3-B829FDF59F1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E2C6C6-B442-4DE7-9C6C-405B900531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738"/>
            <a:ext cx="4163125" cy="3289300"/>
          </a:xfrm>
        </p:spPr>
        <p:txBody>
          <a:bodyPr anchor="t"/>
          <a:lstStyle>
            <a:lvl1pPr>
              <a:defRPr sz="2800"/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2F1290-9237-4BEE-AAAC-6708F28626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48505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5ACBF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EB5B31F-7AD9-4BC6-8D61-62AD8011666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157216"/>
            <a:ext cx="11018520" cy="1111822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996C37-D0C9-4349-A860-B639C4EB9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4071051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4EB85E8-62D6-9C5F-D48A-055FCADA251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2286000"/>
            <a:ext cx="12192000" cy="457200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vert="horz" wrap="square" lIns="0" tIns="1280160" rIns="0" bIns="0" rtlCol="0" anchor="t" anchorCtr="0">
            <a:noAutofit/>
          </a:bodyPr>
          <a:lstStyle>
            <a:lvl1pPr marL="0" indent="0" algn="ctr">
              <a:buNone/>
              <a:defRPr lang="en-US" sz="14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5563AC-3A0B-4839-A9DC-F00E8E54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499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6FDE6F-0F4B-446A-A51F-494FB0996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624062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5" orient="horz" pos="1440">
          <p15:clr>
            <a:srgbClr val="5ACBF0"/>
          </p15:clr>
        </p15:guide>
        <p15:guide id="6" orient="horz" pos="720">
          <p15:clr>
            <a:srgbClr val="5ACBF0"/>
          </p15:clr>
        </p15:guide>
      </p15:sldGuideLst>
    </p:ext>
  </p:extLs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7DCA08-1117-4B11-AEFD-AAB2B3354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199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5367528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1860" y="5689600"/>
            <a:ext cx="5367528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39255" y="2025650"/>
            <a:ext cx="5367528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1005840" rtlCol="0" anchor="ctr" anchorCtr="0">
            <a:noAutofit/>
          </a:bodyPr>
          <a:lstStyle>
            <a:lvl1pPr marL="0" indent="0" algn="ctr">
              <a:buNone/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228600" lvl="0" indent="-228600" algn="ctr"/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F59E09-7602-42B9-AB0C-9D1365A9E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345895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3749">
          <p15:clr>
            <a:srgbClr val="5ACBF0"/>
          </p15:clr>
        </p15:guide>
        <p15:guide id="7" pos="3931">
          <p15:clr>
            <a:srgbClr val="5ACBF0"/>
          </p15:clr>
        </p15:guide>
        <p15:guide id="8" orient="horz" pos="3464">
          <p15:clr>
            <a:srgbClr val="5ACBF0"/>
          </p15:clr>
        </p15:guide>
      </p15:sldGuideLst>
    </p:ext>
  </p:extLs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60F77E-464D-46F7-A8F8-6F281DAB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3474720" cy="347472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8640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358640" y="2025650"/>
            <a:ext cx="3474720" cy="347472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4351" y="5689600"/>
            <a:ext cx="3475037" cy="579438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32063" y="2025650"/>
            <a:ext cx="3474720" cy="347472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100584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36921-D927-4BA6-8891-8AEE97849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0967536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3584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2557">
          <p15:clr>
            <a:srgbClr val="5ACBF0"/>
          </p15:clr>
        </p15:guide>
        <p15:guide id="7" pos="2744">
          <p15:clr>
            <a:srgbClr val="5ACBF0"/>
          </p15:clr>
        </p15:guide>
        <p15:guide id="8" pos="4936">
          <p15:clr>
            <a:srgbClr val="5ACBF0"/>
          </p15:clr>
        </p15:guide>
        <p15:guide id="9" pos="5123">
          <p15:clr>
            <a:srgbClr val="5ACBF0"/>
          </p15:clr>
        </p15:guide>
        <p15:guide id="10" orient="horz" pos="3465">
          <p15:clr>
            <a:srgbClr val="5ACBF0"/>
          </p15:clr>
        </p15:guide>
      </p15:sldGuideLst>
    </p:ext>
  </p:extLs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6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184265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A434B7-D4B9-4D45-A31C-F0CC4D227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9832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33B58-0629-4A46-8711-902C16A993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2613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231301F-62BD-4CF6-8990-CDF00AFC8CC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582612" y="2025650"/>
            <a:ext cx="2532888" cy="253288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E8A9C08-F392-459F-B90B-EDBF4A830C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13908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E401A97-B3D4-43E4-9B09-8AD4B6B2606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413908" y="2025650"/>
            <a:ext cx="2532888" cy="253288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5B401B2-8D93-427E-90A4-52337B3965E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45204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223C820-5673-4288-A9D6-185A95066B1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245204" y="2025650"/>
            <a:ext cx="2532888" cy="2532888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8E883C1-8203-4549-AF30-B96AEC45AC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76500" y="4753938"/>
            <a:ext cx="2532888" cy="15151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BD58C33-921C-42F1-9803-1C798DB548C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073895" y="2025650"/>
            <a:ext cx="2532888" cy="2532888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F56B00-AAD4-4F4F-8228-B6CF8367DE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3806646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2993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2870">
          <p15:clr>
            <a:srgbClr val="5ACBF0"/>
          </p15:clr>
        </p15:guide>
      </p15:sldGuideLst>
    </p:ext>
  </p:extLs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5115659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0949431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10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7832585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731520" rtlCol="0" anchor="ctr" anchorCtr="0">
            <a:noAutofit/>
          </a:bodyPr>
          <a:lstStyle>
            <a:lvl1pPr>
              <a:defRPr lang="en-US" sz="8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28691295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051865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bg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vert="horz" wrap="square" lIns="0" tIns="0" rIns="0" bIns="594360" rtlCol="0" anchor="ctr" anchorCtr="0">
            <a:noAutofit/>
          </a:bodyPr>
          <a:lstStyle>
            <a:lvl1pPr>
              <a:defRPr lang="en-US" sz="900" b="1" dirty="0">
                <a:solidFill>
                  <a:schemeClr val="tx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7012861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0218634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4209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2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41181850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87080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5334000"/>
            <a:ext cx="4892040" cy="9350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6062472" cy="2807208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14744" y="5334000"/>
            <a:ext cx="4892040" cy="93821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6129528" y="2286000"/>
            <a:ext cx="6062472" cy="2807208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8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AE597A-BE1E-6B1F-960D-A90DC954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5525999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4" orient="horz" pos="3209">
          <p15:clr>
            <a:srgbClr val="5ACBF0"/>
          </p15:clr>
        </p15:guide>
        <p15:guide id="5" pos="3826">
          <p15:clr>
            <a:srgbClr val="5ACBF0"/>
          </p15:clr>
        </p15:guide>
        <p15:guide id="6" pos="3859">
          <p15:clr>
            <a:srgbClr val="5ACBF0"/>
          </p15:clr>
        </p15:guide>
        <p15:guide id="11" pos="1910">
          <p15:clr>
            <a:srgbClr val="5ACBF0"/>
          </p15:clr>
        </p15:guide>
        <p15:guide id="12" pos="5770">
          <p15:clr>
            <a:srgbClr val="5ACBF0"/>
          </p15:clr>
        </p15:guide>
        <p15:guide id="13" orient="horz" pos="3360">
          <p15:clr>
            <a:srgbClr val="5ACBF0"/>
          </p15:clr>
        </p15:guide>
        <p15:guide id="14" orient="horz">
          <p15:clr>
            <a:srgbClr val="5ACBF0"/>
          </p15:clr>
        </p15:guide>
        <p15:guide id="15" pos="3451">
          <p15:clr>
            <a:srgbClr val="5ACBF0"/>
          </p15:clr>
        </p15:guide>
        <p15:guide id="16" pos="4229">
          <p15:clr>
            <a:srgbClr val="5ACBF0"/>
          </p15:clr>
        </p15:guide>
      </p15:sldGuideLst>
    </p:ext>
  </p:extLs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28029789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90443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2930037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2105847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D5F20BF-1B1B-50CA-191C-F2202EAF5B8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tx2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7713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10" name="Picture 9" descr="A person with curly hair standing in brightly illuminating outdoor light and shadows">
            <a:extLst>
              <a:ext uri="{FF2B5EF4-FFF2-40B4-BE49-F238E27FC236}">
                <a16:creationId xmlns:a16="http://schemas.microsoft.com/office/drawing/2014/main" id="{2E82545A-FD52-D775-7812-AC95C1735C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13" r="21311"/>
          <a:stretch/>
        </p:blipFill>
        <p:spPr>
          <a:xfrm>
            <a:off x="5334000" y="0"/>
            <a:ext cx="6858000" cy="6858000"/>
          </a:xfrm>
          <a:prstGeom prst="roundRect">
            <a:avLst>
              <a:gd name="adj" fmla="val 0"/>
            </a:avLst>
          </a:prstGeom>
        </p:spPr>
      </p:pic>
    </p:spTree>
    <p:extLst>
      <p:ext uri="{BB962C8B-B14F-4D97-AF65-F5344CB8AC3E}">
        <p14:creationId xmlns:p14="http://schemas.microsoft.com/office/powerpoint/2010/main" val="18613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270AE3-8618-7645-AE3C-5E57E3BF17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6036" y="302036"/>
            <a:ext cx="6251164" cy="6251164"/>
          </a:xfrm>
          <a:prstGeom prst="roundRect">
            <a:avLst>
              <a:gd name="adj" fmla="val 2595"/>
            </a:avLst>
          </a:prstGeom>
        </p:spPr>
      </p:pic>
    </p:spTree>
    <p:extLst>
      <p:ext uri="{BB962C8B-B14F-4D97-AF65-F5344CB8AC3E}">
        <p14:creationId xmlns:p14="http://schemas.microsoft.com/office/powerpoint/2010/main" val="216956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4177284" cy="498598"/>
          </a:xfrm>
          <a:noFill/>
        </p:spPr>
        <p:txBody>
          <a:bodyPr wrap="square"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4177284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4" name="Picture 3" descr="A person with white beard and hat&#10;&#10;Description automatically generated">
            <a:extLst>
              <a:ext uri="{FF2B5EF4-FFF2-40B4-BE49-F238E27FC236}">
                <a16:creationId xmlns:a16="http://schemas.microsoft.com/office/drawing/2014/main" id="{6114E386-90DD-2D33-E4EE-56C7BEC347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2DA8AD-FBCB-B320-7C32-5B6DFD8E5B66}"/>
              </a:ext>
            </a:extLst>
          </p:cNvPr>
          <p:cNvSpPr/>
          <p:nvPr userDrawn="1"/>
        </p:nvSpPr>
        <p:spPr bwMode="auto">
          <a:xfrm>
            <a:off x="0" y="-1"/>
            <a:ext cx="5334000" cy="685799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>
                  <a:shade val="100000"/>
                  <a:satMod val="115000"/>
                  <a:alpha val="22143"/>
                </a:schemeClr>
              </a:gs>
            </a:gsLst>
            <a:lin ang="27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chemeClr val="tx1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9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  <p15:guide id="5" pos="3360">
          <p15:clr>
            <a:srgbClr val="5ACBF0"/>
          </p15:clr>
        </p15:guide>
        <p15:guide id="6" pos="3000">
          <p15:clr>
            <a:srgbClr val="5ACBF0"/>
          </p15:clr>
        </p15:guide>
      </p15:sldGuideLst>
    </p:ext>
  </p:extLs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C1E8B5B3-E911-FA3B-060D-08ACEFE48A2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5334000" y="0"/>
            <a:ext cx="6858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237744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chemeClr val="bg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30425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11608B-3482-A33C-BA63-70C5869A2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1" y="0"/>
            <a:ext cx="6858000" cy="686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6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285292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4023360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9536" y="4799409"/>
            <a:ext cx="285292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4084320" y="2286000"/>
            <a:ext cx="4023360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753856" y="4799410"/>
            <a:ext cx="285292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8168640" y="2286000"/>
            <a:ext cx="4023360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B999C7-F5A8-46A6-92C5-AA3BE4E26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65919726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2534">
          <p15:clr>
            <a:srgbClr val="5ACBF0"/>
          </p15:clr>
        </p15:guide>
        <p15:guide id="6" pos="2573">
          <p15:clr>
            <a:srgbClr val="5ACBF0"/>
          </p15:clr>
        </p15:guide>
        <p15:guide id="8" pos="5109">
          <p15:clr>
            <a:srgbClr val="5ACBF0"/>
          </p15:clr>
        </p15:guide>
        <p15:guide id="9" pos="5145">
          <p15:clr>
            <a:srgbClr val="5ACBF0"/>
          </p15:clr>
        </p15:guide>
        <p15:guide id="11" pos="1266">
          <p15:clr>
            <a:srgbClr val="5ACBF0"/>
          </p15:clr>
        </p15:guide>
        <p15:guide id="12" pos="3840">
          <p15:clr>
            <a:srgbClr val="5ACBF0"/>
          </p15:clr>
        </p15:guide>
        <p15:guide id="13" pos="6414">
          <p15:clr>
            <a:srgbClr val="5ACBF0"/>
          </p15:clr>
        </p15:guide>
        <p15:guide id="14" orient="horz" pos="1074">
          <p15:clr>
            <a:srgbClr val="5ACBF0"/>
          </p15:clr>
        </p15:guide>
        <p15:guide id="15" pos="2168">
          <p15:clr>
            <a:srgbClr val="5ACBF0"/>
          </p15:clr>
        </p15:guide>
        <p15:guide id="16" pos="2944">
          <p15:clr>
            <a:srgbClr val="5ACBF0"/>
          </p15:clr>
        </p15:guide>
        <p15:guide id="17" pos="4738">
          <p15:clr>
            <a:srgbClr val="5ACBF0"/>
          </p15:clr>
        </p15:guide>
        <p15:guide id="18" pos="5514">
          <p15:clr>
            <a:srgbClr val="5ACBF0"/>
          </p15:clr>
        </p15:guide>
      </p15:sldGuideLst>
    </p:ext>
  </p:extLs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F67BE8-1773-C479-4149-41024CAFA3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2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  <p:pic>
        <p:nvPicPr>
          <p:cNvPr id="4" name="Picture 3" descr="A close-up of a colorful wave&#10;&#10;Description automatically generated">
            <a:extLst>
              <a:ext uri="{FF2B5EF4-FFF2-40B4-BE49-F238E27FC236}">
                <a16:creationId xmlns:a16="http://schemas.microsoft.com/office/drawing/2014/main" id="{7E23DEF3-55CD-9793-23E4-712C6621B7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000" y="0"/>
            <a:ext cx="68566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360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pos="3000">
          <p15:clr>
            <a:srgbClr val="5ACBF0"/>
          </p15:clr>
        </p15:guide>
      </p15:sldGuideLst>
    </p:ext>
  </p:extLs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B8FDC08-6E01-3B36-160B-ED2547ADFB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4178808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Sans Display" pitchFamily="2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35996894"/>
      </p:ext>
    </p:extLst>
  </p:cSld>
  <p:clrMapOvr>
    <a:masterClrMapping/>
  </p:clrMapOvr>
  <p:transition>
    <p:fade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767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BC87E-4CC9-0F44-6DF9-7F6E2A043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2155222B-26E4-2F43-D7F5-FC04528912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9DBCD25-6DFA-052F-4ED9-1E8C8737F93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15492982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6318D53-3286-EAEB-3098-F1081AF276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 t="48" b="48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AD825C2-7FF1-3371-96A7-47B94663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FB201-BF2E-7E3A-CE08-CB33082FCE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83B56F-81D2-3B74-659E-75EE6D1D485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9423755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ph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B6B235D-925E-935A-C0D1-66A1BCB69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" r="29"/>
          <a:stretch/>
        </p:blipFill>
        <p:spPr>
          <a:xfrm>
            <a:off x="578642" y="588018"/>
            <a:ext cx="11033446" cy="5681964"/>
          </a:xfrm>
          <a:prstGeom prst="roundRect">
            <a:avLst>
              <a:gd name="adj" fmla="val 2183"/>
            </a:avLst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8A31E95-ADF9-9E3F-1324-0D2A40C31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32" y="1008742"/>
            <a:ext cx="10363918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F23D6-B0F2-95EC-6A60-E33F63B039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3382" y="2017712"/>
            <a:ext cx="10364218" cy="42513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A9544-8C8F-F52A-1876-F01F4D091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532" y="843642"/>
            <a:ext cx="10363918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5910125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53C62E-72E5-F065-0EA5-5455A61A10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1FDE9D-CE47-EE58-DDEB-A4E2C9956F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83921F1-D334-EC88-D639-C6492418B9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58843998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2">
          <p15:clr>
            <a:srgbClr val="A4A3A4"/>
          </p15:clr>
        </p15:guide>
        <p15:guide id="24" pos="6120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888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4CD05008-D889-2657-9E64-AE1A68432B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47823" y="1778853"/>
            <a:ext cx="7896354" cy="246221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6000">
                <a:latin typeface="+mn-lt"/>
              </a:defRPr>
            </a:lvl1pPr>
          </a:lstStyle>
          <a:p>
            <a:r>
              <a:rPr lang="en-US"/>
              <a:t>##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B90B9417-A140-ED0E-9B15-EC46E43520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46300" y="4253885"/>
            <a:ext cx="7899400" cy="246221"/>
          </a:xfrm>
        </p:spPr>
        <p:txBody>
          <a:bodyPr/>
          <a:lstStyle>
            <a:lvl1pPr marL="0" indent="0" algn="ctr">
              <a:buNone/>
              <a:defRPr sz="16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subtext style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E6AC568-C052-9C82-938A-92DB6B485D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46300" y="5384185"/>
            <a:ext cx="7899400" cy="153888"/>
          </a:xfrm>
        </p:spPr>
        <p:txBody>
          <a:bodyPr/>
          <a:lstStyle>
            <a:lvl1pPr marL="0" indent="0" algn="ctr">
              <a:buNone/>
              <a:defRPr sz="1000"/>
            </a:lvl1pPr>
            <a:lvl2pPr marL="228600" indent="0" algn="ctr">
              <a:buNone/>
              <a:defRPr/>
            </a:lvl2pPr>
            <a:lvl3pPr marL="457200" indent="0" algn="ctr">
              <a:buNone/>
              <a:defRPr/>
            </a:lvl3pPr>
            <a:lvl4pPr marL="661988" indent="0" algn="ctr">
              <a:buNone/>
              <a:defRPr/>
            </a:lvl4pPr>
            <a:lvl5pPr marL="855663" indent="0" algn="ctr">
              <a:buNone/>
              <a:defRPr/>
            </a:lvl5pPr>
          </a:lstStyle>
          <a:p>
            <a:pPr lvl="0"/>
            <a:r>
              <a:rPr lang="en-US"/>
              <a:t>Click to edit footer style</a:t>
            </a:r>
          </a:p>
        </p:txBody>
      </p:sp>
    </p:spTree>
    <p:extLst>
      <p:ext uri="{BB962C8B-B14F-4D97-AF65-F5344CB8AC3E}">
        <p14:creationId xmlns:p14="http://schemas.microsoft.com/office/powerpoint/2010/main" val="169793105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728B26F-D58F-C59C-79A9-B632CC130C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25569"/>
            <a:ext cx="12192000" cy="19324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0830" y="31212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F713963-A5EA-2AC4-41B1-2A1162C6E1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7505699" y="1371600"/>
            <a:ext cx="4114800" cy="4114800"/>
          </a:xfrm>
          <a:prstGeom prst="roundRect">
            <a:avLst>
              <a:gd name="adj" fmla="val 2602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118872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1">
                <a:solidFill>
                  <a:schemeClr val="tx1"/>
                </a:solidFill>
                <a:latin typeface="+mn-lt"/>
                <a:cs typeface="Segoe Sans Display" pitchFamily="2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570830" y="585788"/>
            <a:ext cx="674370" cy="58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591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528">
          <p15:clr>
            <a:srgbClr val="FBAE40"/>
          </p15:clr>
        </p15:guide>
        <p15:guide id="3" pos="316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18223"/>
            <a:ext cx="9144000" cy="615553"/>
          </a:xfrm>
          <a:noFill/>
        </p:spPr>
        <p:txBody>
          <a:bodyPr lIns="0" tIns="0" rIns="0" bIns="0" anchor="b" anchorCtr="0">
            <a:spAutoFit/>
          </a:bodyPr>
          <a:lstStyle>
            <a:lvl1pPr>
              <a:defRPr sz="40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4200" y="3962400"/>
            <a:ext cx="9144000" cy="276999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 text</a:t>
            </a:r>
          </a:p>
        </p:txBody>
      </p:sp>
      <p:pic>
        <p:nvPicPr>
          <p:cNvPr id="2" name="MS logo white - EMF" descr="Microsoft logo white text version">
            <a:extLst>
              <a:ext uri="{FF2B5EF4-FFF2-40B4-BE49-F238E27FC236}">
                <a16:creationId xmlns:a16="http://schemas.microsoft.com/office/drawing/2014/main" id="{74FE235F-02A3-CF25-8716-2552AE844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1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613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5216" y="4800600"/>
            <a:ext cx="1828800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999232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49472" y="4799409"/>
            <a:ext cx="1828800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3064256" y="2286000"/>
            <a:ext cx="2999232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13728" y="4799410"/>
            <a:ext cx="1828800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6128512" y="2286000"/>
            <a:ext cx="2999232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777984" y="4799409"/>
            <a:ext cx="1828800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9192768" y="2286000"/>
            <a:ext cx="2999232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370777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5" pos="1890">
          <p15:clr>
            <a:srgbClr val="5ACBF0"/>
          </p15:clr>
        </p15:guide>
        <p15:guide id="6" pos="1930">
          <p15:clr>
            <a:srgbClr val="5ACBF0"/>
          </p15:clr>
        </p15:guide>
        <p15:guide id="7" pos="5749">
          <p15:clr>
            <a:srgbClr val="5ACBF0"/>
          </p15:clr>
        </p15:guide>
        <p15:guide id="8" pos="3820">
          <p15:clr>
            <a:srgbClr val="5ACBF0"/>
          </p15:clr>
        </p15:guide>
        <p15:guide id="9" pos="3860">
          <p15:clr>
            <a:srgbClr val="5ACBF0"/>
          </p15:clr>
        </p15:guide>
        <p15:guide id="10" pos="5789">
          <p15:clr>
            <a:srgbClr val="5ACBF0"/>
          </p15:clr>
        </p15:guide>
        <p15:guide id="11" pos="944">
          <p15:clr>
            <a:srgbClr val="5ACBF0"/>
          </p15:clr>
        </p15:guide>
        <p15:guide id="12" pos="2876">
          <p15:clr>
            <a:srgbClr val="5ACBF0"/>
          </p15:clr>
        </p15:guide>
        <p15:guide id="13" pos="4807">
          <p15:clr>
            <a:srgbClr val="5ACBF0"/>
          </p15:clr>
        </p15:guide>
        <p15:guide id="14" pos="6736">
          <p15:clr>
            <a:srgbClr val="5ACBF0"/>
          </p15:clr>
        </p15:guide>
        <p15:guide id="15" orient="horz">
          <p15:clr>
            <a:srgbClr val="5ACBF0"/>
          </p15:clr>
        </p15:guide>
        <p15:guide id="16" pos="1524">
          <p15:clr>
            <a:srgbClr val="5ACBF0"/>
          </p15:clr>
        </p15:guide>
        <p15:guide id="17" pos="2298">
          <p15:clr>
            <a:srgbClr val="5ACBF0"/>
          </p15:clr>
        </p15:guide>
        <p15:guide id="18" pos="3450">
          <p15:clr>
            <a:srgbClr val="5ACBF0"/>
          </p15:clr>
        </p15:guide>
        <p15:guide id="19" pos="4230">
          <p15:clr>
            <a:srgbClr val="5ACBF0"/>
          </p15:clr>
        </p15:guide>
        <p15:guide id="20" pos="5380">
          <p15:clr>
            <a:srgbClr val="5ACBF0"/>
          </p15:clr>
        </p15:guide>
        <p15:guide id="21" pos="6156">
          <p15:clr>
            <a:srgbClr val="5ACBF0"/>
          </p15:clr>
        </p15:guide>
      </p15:sldGuideLst>
    </p:ext>
  </p:extLs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EB123-B336-56F7-07B9-7157FE92A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9561" y="3159323"/>
            <a:ext cx="5958557" cy="307777"/>
          </a:xfrm>
        </p:spPr>
        <p:txBody>
          <a:bodyPr anchor="b" anchorCtr="0"/>
          <a:lstStyle>
            <a:lvl1pPr>
              <a:defRPr sz="2000">
                <a:latin typeface="+mn-lt"/>
              </a:defRPr>
            </a:lvl1pPr>
          </a:lstStyle>
          <a:p>
            <a:r>
              <a:rPr lang="en-US"/>
              <a:t>Click to edit quote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E51B3-B187-5510-113C-862CE543F9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9561" y="3647032"/>
            <a:ext cx="5957887" cy="246221"/>
          </a:xfrm>
        </p:spPr>
        <p:txBody>
          <a:bodyPr/>
          <a:lstStyle>
            <a:lvl1pPr marL="0" indent="0" algn="r">
              <a:buNone/>
              <a:defRPr sz="1600"/>
            </a:lvl1pPr>
          </a:lstStyle>
          <a:p>
            <a:pPr lvl="0"/>
            <a:r>
              <a:rPr lang="en-US"/>
              <a:t>Quote author, Title, Organization</a:t>
            </a:r>
          </a:p>
        </p:txBody>
      </p:sp>
      <p:pic>
        <p:nvPicPr>
          <p:cNvPr id="8" name="Graphic 7" descr="Quote mark">
            <a:extLst>
              <a:ext uri="{FF2B5EF4-FFF2-40B4-BE49-F238E27FC236}">
                <a16:creationId xmlns:a16="http://schemas.microsoft.com/office/drawing/2014/main" id="{64077A7A-76A3-4EA6-6BF5-2CFADD74D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71500" y="585788"/>
            <a:ext cx="674370" cy="587754"/>
          </a:xfrm>
          <a:prstGeom prst="rect">
            <a:avLst/>
          </a:prstGeom>
        </p:spPr>
      </p:pic>
      <p:pic>
        <p:nvPicPr>
          <p:cNvPr id="3" name="Graphic 2" descr="Quote mark">
            <a:extLst>
              <a:ext uri="{FF2B5EF4-FFF2-40B4-BE49-F238E27FC236}">
                <a16:creationId xmlns:a16="http://schemas.microsoft.com/office/drawing/2014/main" id="{3884F2AA-E820-B43C-3C64-DA0CC8A699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4846" y="5845760"/>
            <a:ext cx="485654" cy="4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673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528">
          <p15:clr>
            <a:srgbClr val="FBAE40"/>
          </p15:clr>
        </p15:guide>
        <p15:guide id="3" pos="3168">
          <p15:clr>
            <a:srgbClr val="FBAE40"/>
          </p15:clr>
        </p15:guide>
      </p15:sldGuideLst>
    </p:ext>
  </p:extLs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mp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93FD22E-D362-78A6-2219-103E4138C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17471" y="222068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ED89376E-3BB0-0414-9125-A137EF9F4E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17471" y="331796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8D545552-38C6-59C4-C664-F1E24F0794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17471" y="4415245"/>
            <a:ext cx="3991884" cy="663178"/>
          </a:xfrm>
          <a:prstGeom prst="roundRect">
            <a:avLst>
              <a:gd name="adj" fmla="val 12775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bg1"/>
            </a:solidFill>
          </a:ln>
        </p:spPr>
        <p:txBody>
          <a:bodyPr wrap="none" lIns="182880" tIns="91440" rIns="182880" bIns="91440" anchor="ctr" anchorCtr="0"/>
          <a:lstStyle>
            <a:lvl1pPr marL="0" indent="0" algn="ctr">
              <a:buNone/>
              <a:defRPr/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3A433-F2D5-7B5B-B3BD-45E3929D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8687823"/>
      </p:ext>
    </p:extLst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Sans Display" pitchFamily="2" charset="0"/>
              </a:rPr>
              <a:t>© Copyright Microsoft Corporation. All rights reserved. </a:t>
            </a:r>
          </a:p>
        </p:txBody>
      </p:sp>
      <p:pic>
        <p:nvPicPr>
          <p:cNvPr id="4" name="Picture 3" descr="A logo of a company&#10;&#10;Description automatically generated">
            <a:extLst>
              <a:ext uri="{FF2B5EF4-FFF2-40B4-BE49-F238E27FC236}">
                <a16:creationId xmlns:a16="http://schemas.microsoft.com/office/drawing/2014/main" id="{6D0E7ACD-25E9-7FAD-3A11-733954C79A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448" t="32535" r="14401" b="28160"/>
          <a:stretch/>
        </p:blipFill>
        <p:spPr>
          <a:xfrm>
            <a:off x="571500" y="581978"/>
            <a:ext cx="1454782" cy="3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28303"/>
      </p:ext>
    </p:extLst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Sans Display" pitchFamily="2" charset="0"/>
                <a:ea typeface="Segoe Sans Display" pitchFamily="2" charset="0"/>
                <a:cs typeface="Segoe Sans Display" pitchFamily="2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8205418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682052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e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" action="ppaction://noaction"/>
            <a:extLst>
              <a:ext uri="{FF2B5EF4-FFF2-40B4-BE49-F238E27FC236}">
                <a16:creationId xmlns:a16="http://schemas.microsoft.com/office/drawing/2014/main" id="{FDABF6E2-8634-56F0-BA35-2515F525FAD7}"/>
              </a:ext>
            </a:extLst>
          </p:cNvPr>
          <p:cNvSpPr/>
          <p:nvPr userDrawn="1"/>
        </p:nvSpPr>
        <p:spPr bwMode="auto">
          <a:xfrm>
            <a:off x="0" y="7090288"/>
            <a:ext cx="2605549" cy="1648823"/>
          </a:xfrm>
          <a:prstGeom prst="rect">
            <a:avLst/>
          </a:prstGeom>
          <a:gradFill flip="none" rotWithShape="1">
            <a:gsLst>
              <a:gs pos="0">
                <a:srgbClr val="D8C3B2"/>
              </a:gs>
              <a:gs pos="100000">
                <a:srgbClr val="B9DCD2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44" tIns="48755" rIns="60944" bIns="4875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310700" fontAlgn="base">
              <a:spcBef>
                <a:spcPct val="0"/>
              </a:spcBef>
              <a:spcAft>
                <a:spcPct val="0"/>
              </a:spcAft>
            </a:pPr>
            <a:endParaRPr lang="en-US" sz="666">
              <a:solidFill>
                <a:schemeClr val="bg1"/>
              </a:solidFill>
              <a:cs typeface="Segoe UI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35BB8A-3909-89EF-52EA-2AA630737F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88967" y="834111"/>
            <a:ext cx="3010330" cy="284856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186C717-BF4E-105D-C37C-BC3A29664695}"/>
              </a:ext>
            </a:extLst>
          </p:cNvPr>
          <p:cNvSpPr/>
          <p:nvPr userDrawn="1"/>
        </p:nvSpPr>
        <p:spPr bwMode="auto">
          <a:xfrm>
            <a:off x="14646822" y="1420532"/>
            <a:ext cx="82550" cy="92869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44" tIns="48755" rIns="60944" bIns="4875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310700" fontAlgn="base">
              <a:spcBef>
                <a:spcPct val="0"/>
              </a:spcBef>
              <a:spcAft>
                <a:spcPct val="0"/>
              </a:spcAft>
            </a:pPr>
            <a:endParaRPr lang="en-US" sz="666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BD1421E-168A-9D2F-DB21-B75110B101B0}"/>
              </a:ext>
            </a:extLst>
          </p:cNvPr>
          <p:cNvSpPr/>
          <p:nvPr userDrawn="1"/>
        </p:nvSpPr>
        <p:spPr bwMode="auto">
          <a:xfrm>
            <a:off x="14655800" y="1167543"/>
            <a:ext cx="82550" cy="92869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44" tIns="48755" rIns="60944" bIns="4875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310700" fontAlgn="base">
              <a:spcBef>
                <a:spcPct val="0"/>
              </a:spcBef>
              <a:spcAft>
                <a:spcPct val="0"/>
              </a:spcAft>
            </a:pPr>
            <a:endParaRPr lang="en-US" sz="666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6F8B25A-FC33-B9BC-94B0-CD44AB119EE0}"/>
              </a:ext>
            </a:extLst>
          </p:cNvPr>
          <p:cNvSpPr/>
          <p:nvPr userDrawn="1"/>
        </p:nvSpPr>
        <p:spPr bwMode="auto">
          <a:xfrm>
            <a:off x="15840428" y="3180557"/>
            <a:ext cx="82550" cy="92869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44" tIns="48755" rIns="60944" bIns="4875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310700" fontAlgn="base">
              <a:spcBef>
                <a:spcPct val="0"/>
              </a:spcBef>
              <a:spcAft>
                <a:spcPct val="0"/>
              </a:spcAft>
            </a:pPr>
            <a:endParaRPr lang="en-US" sz="666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166752A-893F-EA53-F029-9E7F2021757F}"/>
              </a:ext>
            </a:extLst>
          </p:cNvPr>
          <p:cNvSpPr/>
          <p:nvPr userDrawn="1"/>
        </p:nvSpPr>
        <p:spPr bwMode="auto">
          <a:xfrm>
            <a:off x="15446728" y="2201864"/>
            <a:ext cx="82550" cy="92869"/>
          </a:xfrm>
          <a:prstGeom prst="ellipse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944" tIns="48755" rIns="60944" bIns="4875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310700" fontAlgn="base">
              <a:spcBef>
                <a:spcPct val="0"/>
              </a:spcBef>
              <a:spcAft>
                <a:spcPct val="0"/>
              </a:spcAft>
            </a:pPr>
            <a:endParaRPr lang="en-US" sz="666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5050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6">
          <p15:clr>
            <a:srgbClr val="A4A3A4"/>
          </p15:clr>
        </p15:guide>
        <p15:guide id="11" pos="2149">
          <p15:clr>
            <a:srgbClr val="A4A3A4"/>
          </p15:clr>
        </p15:guide>
        <p15:guide id="12" pos="2560">
          <p15:clr>
            <a:srgbClr val="A4A3A4"/>
          </p15:clr>
        </p15:guide>
        <p15:guide id="13" pos="2743">
          <p15:clr>
            <a:srgbClr val="A4A3A4"/>
          </p15:clr>
        </p15:guide>
        <p15:guide id="14" pos="3160">
          <p15:clr>
            <a:srgbClr val="A4A3A4"/>
          </p15:clr>
        </p15:guide>
        <p15:guide id="15" pos="3347">
          <p15:clr>
            <a:srgbClr val="A4A3A4"/>
          </p15:clr>
        </p15:guide>
        <p15:guide id="16" pos="3753">
          <p15:clr>
            <a:srgbClr val="A4A3A4"/>
          </p15:clr>
        </p15:guide>
        <p15:guide id="17" pos="3930">
          <p15:clr>
            <a:srgbClr val="A4A3A4"/>
          </p15:clr>
        </p15:guide>
        <p15:guide id="18" pos="4341">
          <p15:clr>
            <a:srgbClr val="A4A3A4"/>
          </p15:clr>
        </p15:guide>
        <p15:guide id="19" pos="4530">
          <p15:clr>
            <a:srgbClr val="A4A3A4"/>
          </p15:clr>
        </p15:guide>
        <p15:guide id="20" pos="4936">
          <p15:clr>
            <a:srgbClr val="A4A3A4"/>
          </p15:clr>
        </p15:guide>
        <p15:guide id="21" pos="5119">
          <p15:clr>
            <a:srgbClr val="A4A3A4"/>
          </p15:clr>
        </p15:guide>
        <p15:guide id="22" pos="5528">
          <p15:clr>
            <a:srgbClr val="A4A3A4"/>
          </p15:clr>
        </p15:guide>
        <p15:guide id="23" pos="5713">
          <p15:clr>
            <a:srgbClr val="A4A3A4"/>
          </p15:clr>
        </p15:guide>
        <p15:guide id="24" pos="6121">
          <p15:clr>
            <a:srgbClr val="A4A3A4"/>
          </p15:clr>
        </p15:guide>
        <p15:guide id="25" pos="6306">
          <p15:clr>
            <a:srgbClr val="A4A3A4"/>
          </p15:clr>
        </p15:guide>
        <p15:guide id="26" pos="6715">
          <p15:clr>
            <a:srgbClr val="A4A3A4"/>
          </p15:clr>
        </p15:guide>
        <p15:guide id="27" pos="6898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2ECFEDD-243D-30EC-7504-ADE12CF8B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" y="-1"/>
            <a:ext cx="12192001" cy="6980663"/>
            <a:chOff x="-1" y="-1"/>
            <a:chExt cx="12192001" cy="6980663"/>
          </a:xfrm>
        </p:grpSpPr>
        <p:pic>
          <p:nvPicPr>
            <p:cNvPr id="5" name="Picture 4" descr="A picture containing white, design, black and white, art&#10;&#10;Description automatically generated">
              <a:extLst>
                <a:ext uri="{FF2B5EF4-FFF2-40B4-BE49-F238E27FC236}">
                  <a16:creationId xmlns:a16="http://schemas.microsoft.com/office/drawing/2014/main" id="{8039776F-E6EF-5B76-7CC6-9EEED165AE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2AB3D1-F308-3CEF-2953-BDD41DACCAC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-1"/>
              <a:ext cx="12192001" cy="6980663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3134AA3C-2F0D-D667-86A9-3A48F0A226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200" y="292100"/>
            <a:ext cx="11018520" cy="153888"/>
          </a:xfrm>
        </p:spPr>
        <p:txBody>
          <a:bodyPr/>
          <a:lstStyle>
            <a:lvl1pPr marL="0" indent="0">
              <a:buNone/>
              <a:defRPr sz="1000" cap="all" baseline="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eyebrow style</a:t>
            </a:r>
          </a:p>
        </p:txBody>
      </p:sp>
    </p:spTree>
    <p:extLst>
      <p:ext uri="{BB962C8B-B14F-4D97-AF65-F5344CB8AC3E}">
        <p14:creationId xmlns:p14="http://schemas.microsoft.com/office/powerpoint/2010/main" val="37919386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E897468-3E87-E44E-DBA1-D6FD1D606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" y="-1"/>
            <a:ext cx="12192001" cy="6980663"/>
            <a:chOff x="-1" y="-1"/>
            <a:chExt cx="12192001" cy="6980663"/>
          </a:xfrm>
        </p:grpSpPr>
        <p:pic>
          <p:nvPicPr>
            <p:cNvPr id="3" name="Picture 2" descr="A picture containing white, design, black and white, art&#10;&#10;Description automatically generated">
              <a:extLst>
                <a:ext uri="{FF2B5EF4-FFF2-40B4-BE49-F238E27FC236}">
                  <a16:creationId xmlns:a16="http://schemas.microsoft.com/office/drawing/2014/main" id="{EBF3CED4-3E9C-37F3-5B7E-7A31461313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9EFFFA8-B8DC-86E1-166C-60AE52D364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-1"/>
              <a:ext cx="12192001" cy="69806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21594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60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114890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9B54B4A-553A-9CE0-CF4B-32CB5631B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216"/>
            <a:ext cx="11011600" cy="43088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348696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filmstrip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46CB2-4FDC-43D5-B122-6F27B3C8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5788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9244E618-D996-41A6-8C9D-0C3519EA7A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608" y="4800600"/>
            <a:ext cx="1801368" cy="1468437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8B32544F-F93C-4713-86AD-641424F4A7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ltGray">
          <a:xfrm>
            <a:off x="0" y="2286000"/>
            <a:ext cx="2386584" cy="2286000"/>
          </a:xfrm>
          <a:blipFill>
            <a:blip r:embed="rId2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E4C32BD-CEF7-42AC-94D8-052EF30E2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43962" y="4799409"/>
            <a:ext cx="1801368" cy="1472803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25EC377-3BC6-40D8-AECB-4FEB302014C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ltGray">
          <a:xfrm>
            <a:off x="2451354" y="2286000"/>
            <a:ext cx="2386584" cy="2286000"/>
          </a:xfrm>
          <a:blipFill>
            <a:blip r:embed="rId3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82B8EC-8F33-4730-BBE6-E8B7234C9C6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195316" y="4799410"/>
            <a:ext cx="1801368" cy="146962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DB5F15A-5980-40FF-9D54-3FDE41D604A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ltGray">
          <a:xfrm>
            <a:off x="4902708" y="2286000"/>
            <a:ext cx="2386584" cy="2286000"/>
          </a:xfrm>
          <a:blipFill>
            <a:blip r:embed="rId4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3564109-638C-44E2-AE84-46B44C29FD6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46670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13AAE36-2045-4D14-87DC-59D4EFCC150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 bwMode="ltGray">
          <a:xfrm>
            <a:off x="7354062" y="2286000"/>
            <a:ext cx="2386584" cy="2286000"/>
          </a:xfrm>
          <a:blipFill>
            <a:blip r:embed="rId5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5B1B6F72-F14C-40F1-8B29-8620AA34DC6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098024" y="4799409"/>
            <a:ext cx="1801368" cy="146962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2AD682C7-20D7-4ED0-99A7-C8530DAC861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 bwMode="ltGray">
          <a:xfrm>
            <a:off x="9805416" y="2286000"/>
            <a:ext cx="2386584" cy="2286000"/>
          </a:xfrm>
          <a:blipFill>
            <a:blip r:embed="rId6"/>
            <a:stretch>
              <a:fillRect/>
            </a:stretch>
          </a:blipFill>
        </p:spPr>
        <p:txBody>
          <a:bodyPr lIns="0" tIns="0" rIns="0" bIns="73152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FE569B-F817-467C-8BAC-558CE9824D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9928121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1440">
          <p15:clr>
            <a:srgbClr val="5ACBF0"/>
          </p15:clr>
        </p15:guide>
        <p15:guide id="3" orient="horz" pos="2880">
          <p15:clr>
            <a:srgbClr val="5ACBF0"/>
          </p15:clr>
        </p15:guide>
        <p15:guide id="4" orient="horz" pos="3024">
          <p15:clr>
            <a:srgbClr val="5ACBF0"/>
          </p15:clr>
        </p15:guide>
        <p15:guide id="8" pos="4631">
          <p15:clr>
            <a:srgbClr val="5ACBF0"/>
          </p15:clr>
        </p15:guide>
        <p15:guide id="9" pos="4593">
          <p15:clr>
            <a:srgbClr val="5ACBF0"/>
          </p15:clr>
        </p15:guide>
        <p15:guide id="10" pos="6134">
          <p15:clr>
            <a:srgbClr val="5ACBF0"/>
          </p15:clr>
        </p15:guide>
        <p15:guide id="11" pos="1323">
          <p15:clr>
            <a:srgbClr val="5ACBF0"/>
          </p15:clr>
        </p15:guide>
        <p15:guide id="12" pos="2865">
          <p15:clr>
            <a:srgbClr val="5ACBF0"/>
          </p15:clr>
        </p15:guide>
        <p15:guide id="13" pos="4815">
          <p15:clr>
            <a:srgbClr val="5ACBF0"/>
          </p15:clr>
        </p15:guide>
        <p15:guide id="14" pos="6361">
          <p15:clr>
            <a:srgbClr val="5ACBF0"/>
          </p15:clr>
        </p15:guide>
        <p15:guide id="15" orient="horz">
          <p15:clr>
            <a:srgbClr val="5ACBF0"/>
          </p15:clr>
        </p15:guide>
        <p15:guide id="16" pos="1727">
          <p15:clr>
            <a:srgbClr val="5ACBF0"/>
          </p15:clr>
        </p15:guide>
        <p15:guide id="17" pos="2294">
          <p15:clr>
            <a:srgbClr val="5ACBF0"/>
          </p15:clr>
        </p15:guide>
        <p15:guide id="18" pos="3273">
          <p15:clr>
            <a:srgbClr val="5ACBF0"/>
          </p15:clr>
        </p15:guide>
        <p15:guide id="19" pos="4411">
          <p15:clr>
            <a:srgbClr val="5ACBF0"/>
          </p15:clr>
        </p15:guide>
        <p15:guide id="21" pos="6179">
          <p15:clr>
            <a:srgbClr val="5ACBF0"/>
          </p15:clr>
        </p15:guide>
        <p15:guide id="22" pos="1501">
          <p15:clr>
            <a:srgbClr val="5ACBF0"/>
          </p15:clr>
        </p15:guide>
        <p15:guide id="23" pos="1543">
          <p15:clr>
            <a:srgbClr val="5ACBF0"/>
          </p15:clr>
        </p15:guide>
        <p15:guide id="24" pos="3049">
          <p15:clr>
            <a:srgbClr val="5ACBF0"/>
          </p15:clr>
        </p15:guide>
        <p15:guide id="25" pos="3088">
          <p15:clr>
            <a:srgbClr val="5ACBF0"/>
          </p15:clr>
        </p15:guide>
        <p15:guide id="26" pos="5954">
          <p15:clr>
            <a:srgbClr val="5ACBF0"/>
          </p15:clr>
        </p15:guide>
        <p15:guide id="27" pos="3840">
          <p15:clr>
            <a:srgbClr val="5ACBF0"/>
          </p15:clr>
        </p15:guide>
        <p15:guide id="28" pos="5386">
          <p15:clr>
            <a:srgbClr val="5ACBF0"/>
          </p15:clr>
        </p15:guide>
        <p15:guide id="29" pos="753">
          <p15:clr>
            <a:srgbClr val="5ACBF0"/>
          </p15:clr>
        </p15:guide>
        <p15:guide id="30" pos="6927">
          <p15:clr>
            <a:srgbClr val="5ACBF0"/>
          </p15:clr>
        </p15:guide>
      </p15:sldGuideLst>
    </p:ext>
  </p:extLs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eaker Guida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ED924C7-0356-6225-E12D-52F6C07AEA4F}"/>
              </a:ext>
            </a:extLst>
          </p:cNvPr>
          <p:cNvSpPr/>
          <p:nvPr userDrawn="1"/>
        </p:nvSpPr>
        <p:spPr bwMode="auto">
          <a:xfrm flipH="1">
            <a:off x="2524538" y="1152524"/>
            <a:ext cx="9081674" cy="511430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C25624-FD92-7EF6-BDD3-64F1782E1E0B}"/>
              </a:ext>
            </a:extLst>
          </p:cNvPr>
          <p:cNvSpPr/>
          <p:nvPr userDrawn="1"/>
        </p:nvSpPr>
        <p:spPr bwMode="auto">
          <a:xfrm>
            <a:off x="0" y="6266834"/>
            <a:ext cx="12192000" cy="591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 here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205E7A8-1881-A585-87DB-A2BD273F95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3500" y="115252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AE27D661-5D7F-C05F-4F97-7818CB1C50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3500" y="1890977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4DD9AD2-18DF-C76D-C40C-3BC3856BC6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03500" y="2629429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3E59AB2-BBBB-24AE-6D25-42A2F78E7CB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3500" y="3367881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30D4C9A-59E0-BD9C-F67D-75EB7DD85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03500" y="4106333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3FFF5E9-EB90-274A-4F32-79223FFCBE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03500" y="484478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92C99D8-DBE4-4260-924F-35D46E0B0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3500" y="558323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C3725F-901C-C01F-E141-69E4374DC60C}"/>
              </a:ext>
            </a:extLst>
          </p:cNvPr>
          <p:cNvCxnSpPr>
            <a:cxnSpLocks/>
          </p:cNvCxnSpPr>
          <p:nvPr userDrawn="1"/>
        </p:nvCxnSpPr>
        <p:spPr>
          <a:xfrm>
            <a:off x="2603499" y="186465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CF5029-E2DC-F2CF-6F92-B65540D53548}"/>
              </a:ext>
            </a:extLst>
          </p:cNvPr>
          <p:cNvCxnSpPr>
            <a:cxnSpLocks/>
          </p:cNvCxnSpPr>
          <p:nvPr userDrawn="1"/>
        </p:nvCxnSpPr>
        <p:spPr>
          <a:xfrm>
            <a:off x="2603499" y="2603103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075192-50B7-3FC8-2E43-9002B60CDB09}"/>
              </a:ext>
            </a:extLst>
          </p:cNvPr>
          <p:cNvCxnSpPr>
            <a:cxnSpLocks/>
          </p:cNvCxnSpPr>
          <p:nvPr userDrawn="1"/>
        </p:nvCxnSpPr>
        <p:spPr>
          <a:xfrm>
            <a:off x="2603499" y="3341555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3E800-D778-A32C-B978-EBD31A8823CD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080007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E0AFDF1-6406-00A6-9E52-3B64F6CEAA6B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818459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2580B5-E917-7977-84AB-B816900A32BA}"/>
              </a:ext>
            </a:extLst>
          </p:cNvPr>
          <p:cNvCxnSpPr>
            <a:cxnSpLocks/>
          </p:cNvCxnSpPr>
          <p:nvPr userDrawn="1"/>
        </p:nvCxnSpPr>
        <p:spPr>
          <a:xfrm>
            <a:off x="2603499" y="555691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04E465-9A88-A57C-E10C-26DBF1552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115252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ED3A873-AF8D-D678-59D4-767C43AE35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90977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4C1BAE-D67A-56B0-565E-BB8DD62A1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2629429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DC8AD4-C927-CCDC-B645-AAC76C2FD9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367881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9EB4475-9CBB-9290-75FD-627A825D8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4106333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1969-4182-635E-8417-0C5A90501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484478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51F96A7-E684-A125-B0E2-0DEA00C844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1" y="558323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52D9C0-751B-47BD-F922-CD7E7783C353}"/>
              </a:ext>
            </a:extLst>
          </p:cNvPr>
          <p:cNvSpPr/>
          <p:nvPr userDrawn="1"/>
        </p:nvSpPr>
        <p:spPr bwMode="auto">
          <a:xfrm>
            <a:off x="1" y="0"/>
            <a:ext cx="12192000" cy="3810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Presenter Guidance</a:t>
            </a:r>
          </a:p>
        </p:txBody>
      </p:sp>
    </p:spTree>
    <p:extLst>
      <p:ext uri="{BB962C8B-B14F-4D97-AF65-F5344CB8AC3E}">
        <p14:creationId xmlns:p14="http://schemas.microsoft.com/office/powerpoint/2010/main" val="39277661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5313C5-EF55-C442-6833-3427D5CE04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615553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9015265"/>
      </p:ext>
    </p:extLst>
  </p:cSld>
  <p:clrMapOvr>
    <a:masterClrMapping/>
  </p:clrMapOvr>
  <p:transition>
    <p:fade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2" y="585216"/>
            <a:ext cx="8193024" cy="307777"/>
          </a:xfrm>
        </p:spPr>
        <p:txBody>
          <a:bodyPr/>
          <a:lstStyle>
            <a:lvl1pPr>
              <a:defRPr sz="20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05B49E74-D3F8-9BC9-0A3F-F524E6C5A41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6389" y="1591056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F055FC1-EF87-C5EC-9545-B346C73ACD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6389" y="2081710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EBA1527-2F4C-29A6-6A08-4FBA5CAE4E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86389" y="3587124"/>
            <a:ext cx="8193024" cy="54168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81DC28-90DC-14C9-6ED7-101D16E58F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86389" y="4077778"/>
            <a:ext cx="8193024" cy="113261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37160" indent="-137160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265176" indent="-128016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 marL="384048" indent="-118872"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281934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28" orient="horz" pos="4320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adient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EDF3DE4-8628-A0E3-0518-AA5354E77E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912" y="2769057"/>
            <a:ext cx="8193024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sz="4000" b="0" i="0" spc="-5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Event name or </a:t>
            </a:r>
            <a:br>
              <a:rPr lang="en-US"/>
            </a:br>
            <a:r>
              <a:rPr lang="en-US"/>
              <a:t>presentation title 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AA1ADBE6-5E29-7A6B-E210-597F443C7B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4215827"/>
            <a:ext cx="8193024" cy="246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F62B460-7838-D919-2107-2AE2DB807FF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6446520"/>
            <a:ext cx="1645920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54E53D-428B-872F-679F-3347A7E78D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1054" y="6446520"/>
            <a:ext cx="6336792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000" spc="0" baseline="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Microsoft confidential</a:t>
            </a:r>
          </a:p>
        </p:txBody>
      </p:sp>
      <p:pic>
        <p:nvPicPr>
          <p:cNvPr id="7" name="MS logo gray - EMF">
            <a:extLst>
              <a:ext uri="{FF2B5EF4-FFF2-40B4-BE49-F238E27FC236}">
                <a16:creationId xmlns:a16="http://schemas.microsoft.com/office/drawing/2014/main" id="{1A134BE8-0BA3-4A4E-8C07-9127207B8A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5835"/>
          <a:stretch/>
        </p:blipFill>
        <p:spPr bwMode="black">
          <a:xfrm>
            <a:off x="584200" y="585788"/>
            <a:ext cx="330200" cy="292608"/>
          </a:xfrm>
          <a:prstGeom prst="rect">
            <a:avLst/>
          </a:prstGeom>
        </p:spPr>
      </p:pic>
      <p:pic>
        <p:nvPicPr>
          <p:cNvPr id="6" name="MS logo gray - EMF">
            <a:extLst>
              <a:ext uri="{FF2B5EF4-FFF2-40B4-BE49-F238E27FC236}">
                <a16:creationId xmlns:a16="http://schemas.microsoft.com/office/drawing/2014/main" id="{3C2D310F-67E2-4926-1F5C-2FAFE134DB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lum bright="100000" contras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23"/>
          <a:stretch/>
        </p:blipFill>
        <p:spPr bwMode="black">
          <a:xfrm>
            <a:off x="914400" y="585788"/>
            <a:ext cx="1034082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50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450">
          <p15:clr>
            <a:srgbClr val="FBAE40"/>
          </p15:clr>
        </p15:guide>
        <p15:guide id="2" orient="horz" pos="2647">
          <p15:clr>
            <a:srgbClr val="FBAE40"/>
          </p15:clr>
        </p15:guide>
      </p15:sldGuideLst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Square Photo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0285C0-813F-A744-BFD3-CF358EAC83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892925" cy="4308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B1F25D-69F5-D649-BBA0-613396C764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192965" y="457200"/>
            <a:ext cx="4416425" cy="110799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E421BE-E139-D243-8336-8A8C46F7F7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92964" y="1436689"/>
            <a:ext cx="3470275" cy="2043636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28594" indent="0">
              <a:buFontTx/>
              <a:buNone/>
              <a:defRPr/>
            </a:lvl2pPr>
            <a:lvl3pPr marL="457189" indent="0">
              <a:buFontTx/>
              <a:buNone/>
              <a:defRPr/>
            </a:lvl3pPr>
            <a:lvl4pPr marL="661971" indent="0">
              <a:buFontTx/>
              <a:buNone/>
              <a:defRPr/>
            </a:lvl4pPr>
            <a:lvl5pPr marL="855641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791149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8" pos="4343">
          <p15:clr>
            <a:srgbClr val="A4A3A4"/>
          </p15:clr>
        </p15:guide>
        <p15:guide id="19" pos="4531">
          <p15:clr>
            <a:srgbClr val="A4A3A4"/>
          </p15:clr>
        </p15:guide>
        <p15:guide id="28" orient="horz" pos="905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97541"/>
            <a:ext cx="11018520" cy="430887"/>
          </a:xfrm>
        </p:spPr>
        <p:txBody>
          <a:bodyPr/>
          <a:lstStyle>
            <a:lvl1pPr>
              <a:defRPr sz="2800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10">
            <a:extLst>
              <a:ext uri="{FF2B5EF4-FFF2-40B4-BE49-F238E27FC236}">
                <a16:creationId xmlns:a16="http://schemas.microsoft.com/office/drawing/2014/main" id="{9438946C-117E-D444-B499-2F521D38BF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4201" y="6456459"/>
            <a:ext cx="11025188" cy="107854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r>
              <a:rPr lang="en-US"/>
              <a:t>© Microsoft Corporation                                                                                  					   	    	                                     Microsoft 365 </a:t>
            </a:r>
          </a:p>
        </p:txBody>
      </p:sp>
    </p:spTree>
    <p:extLst>
      <p:ext uri="{BB962C8B-B14F-4D97-AF65-F5344CB8AC3E}">
        <p14:creationId xmlns:p14="http://schemas.microsoft.com/office/powerpoint/2010/main" val="27664528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7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126882"/>
      </p:ext>
    </p:extLst>
  </p:cSld>
  <p:clrMapOvr>
    <a:masterClrMapping/>
  </p:clrMapOvr>
  <p:transition>
    <p:fade/>
  </p:transition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ure-B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3BB94D-7085-8A3E-CF08-E1C880F20B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A5DDC46-131E-1932-E5FF-2DB33DAECB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21900" y="-558800"/>
            <a:ext cx="2070100" cy="33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prstDash val="sysDot"/>
          </a:ln>
        </p:spPr>
        <p:txBody>
          <a:bodyPr anchor="ctr"/>
          <a:lstStyle>
            <a:lvl1pPr marL="0" indent="0" algn="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9144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3716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828800" indent="0">
              <a:buNone/>
              <a:defRPr sz="1000" b="0" i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723580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5" pos="1440">
          <p15:clr>
            <a:srgbClr val="547EBF"/>
          </p15:clr>
        </p15:guide>
        <p15:guide id="17" pos="1632">
          <p15:clr>
            <a:srgbClr val="547EBF"/>
          </p15:clr>
        </p15:guide>
        <p15:guide id="19" pos="2208">
          <p15:clr>
            <a:srgbClr val="A4A3A4"/>
          </p15:clr>
        </p15:guide>
        <p15:guide id="20" pos="2592">
          <p15:clr>
            <a:srgbClr val="547EBF"/>
          </p15:clr>
        </p15:guide>
        <p15:guide id="22" pos="3744">
          <p15:clr>
            <a:srgbClr val="547EBF"/>
          </p15:clr>
        </p15:guide>
        <p15:guide id="23" pos="3168">
          <p15:clr>
            <a:srgbClr val="A4A3A4"/>
          </p15:clr>
        </p15:guide>
        <p15:guide id="24" pos="3360">
          <p15:clr>
            <a:srgbClr val="A4A3A4"/>
          </p15:clr>
        </p15:guide>
        <p15:guide id="25" pos="3936">
          <p15:clr>
            <a:srgbClr val="547EBF"/>
          </p15:clr>
        </p15:guide>
        <p15:guide id="27" pos="4320">
          <p15:clr>
            <a:srgbClr val="A4A3A4"/>
          </p15:clr>
        </p15:guide>
        <p15:guide id="28" pos="4512">
          <p15:clr>
            <a:srgbClr val="A4A3A4"/>
          </p15:clr>
        </p15:guide>
        <p15:guide id="29" pos="4896">
          <p15:clr>
            <a:srgbClr val="547EBF"/>
          </p15:clr>
        </p15:guide>
        <p15:guide id="30" pos="5088">
          <p15:clr>
            <a:srgbClr val="547EBF"/>
          </p15:clr>
        </p15:guide>
        <p15:guide id="32" pos="5472">
          <p15:clr>
            <a:srgbClr val="A4A3A4"/>
          </p15:clr>
        </p15:guide>
        <p15:guide id="33" pos="6048">
          <p15:clr>
            <a:srgbClr val="547EBF"/>
          </p15:clr>
        </p15:guide>
        <p15:guide id="39" pos="5664">
          <p15:clr>
            <a:srgbClr val="A4A3A4"/>
          </p15:clr>
        </p15:guide>
        <p15:guide id="45" pos="1056">
          <p15:clr>
            <a:srgbClr val="A4A3A4"/>
          </p15:clr>
        </p15:guide>
        <p15:guide id="48" pos="864">
          <p15:clr>
            <a:srgbClr val="A4A3A4"/>
          </p15:clr>
        </p15:guide>
        <p15:guide id="49" pos="2016">
          <p15:clr>
            <a:srgbClr val="A4A3A4"/>
          </p15:clr>
        </p15:guide>
        <p15:guide id="50" pos="2784">
          <p15:clr>
            <a:srgbClr val="547EBF"/>
          </p15:clr>
        </p15:guide>
        <p15:guide id="51" pos="6624">
          <p15:clr>
            <a:srgbClr val="A4A3A4"/>
          </p15:clr>
        </p15:guide>
        <p15:guide id="57" pos="6240">
          <p15:clr>
            <a:srgbClr val="547EBF"/>
          </p15:clr>
        </p15:guide>
        <p15:guide id="58" pos="6816">
          <p15:clr>
            <a:srgbClr val="A4A3A4"/>
          </p15:clr>
        </p15:guide>
        <p15:guide id="59" orient="horz" pos="816">
          <p15:clr>
            <a:srgbClr val="FBAE40"/>
          </p15:clr>
        </p15:guide>
      </p15:sldGuideLst>
    </p:ext>
  </p:extLs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_1">
    <p:bg>
      <p:bgPr>
        <a:solidFill>
          <a:srgbClr val="F2F2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568740"/>
      </p:ext>
    </p:extLst>
  </p:cSld>
  <p:clrMapOvr>
    <a:masterClrMapping/>
  </p:clrMapOvr>
  <p:transition>
    <p:fade/>
  </p:transition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ff-white">
    <p:bg>
      <p:bgPr>
        <a:solidFill>
          <a:srgbClr val="F2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95A7E-9005-6953-8AB9-BAB56401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2042780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8962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37906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9284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40663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6AFB7A-35B4-4881-AB50-D11248216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1436405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3100988-62CA-E6AF-9E5B-9E0D06B9754F}"/>
              </a:ext>
            </a:extLst>
          </p:cNvPr>
          <p:cNvSpPr/>
          <p:nvPr userDrawn="1"/>
        </p:nvSpPr>
        <p:spPr bwMode="auto">
          <a:xfrm>
            <a:off x="6096000" y="762000"/>
            <a:ext cx="5524500" cy="5524500"/>
          </a:xfrm>
          <a:prstGeom prst="rect">
            <a:avLst/>
          </a:prstGeom>
          <a:gradFill flip="none" rotWithShape="1">
            <a:gsLst>
              <a:gs pos="100000">
                <a:srgbClr val="8678D6">
                  <a:alpha val="60000"/>
                </a:srgbClr>
              </a:gs>
              <a:gs pos="0">
                <a:srgbClr val="2897CE"/>
              </a:gs>
            </a:gsLst>
            <a:lin ang="27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18288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1" i="0" u="none" strike="noStrike" cap="none" spc="0" normalizeH="0" baseline="0" err="1">
              <a:ln w="3175">
                <a:noFill/>
              </a:ln>
              <a:gradFill>
                <a:gsLst>
                  <a:gs pos="38000">
                    <a:srgbClr val="FFFFFF"/>
                  </a:gs>
                  <a:gs pos="53933">
                    <a:srgbClr val="FFFFFF"/>
                  </a:gs>
                </a:gsLst>
                <a:path path="circle">
                  <a:fillToRect l="100000" b="100000"/>
                </a:path>
              </a:gradFill>
              <a:effectLst/>
              <a:uLnTx/>
              <a:uFillTx/>
              <a:latin typeface="Segoe Sans Display Semibold" pitchFamily="2" charset="0"/>
              <a:cs typeface="Segoe Sans Display Semibold" pitchFamily="2" charset="0"/>
            </a:endParaRPr>
          </a:p>
        </p:txBody>
      </p:sp>
      <p:pic>
        <p:nvPicPr>
          <p:cNvPr id="3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E7C1A1A4-C80C-B330-D4F1-08B0A1677AB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5929313" y="581024"/>
            <a:ext cx="5499100" cy="5495544"/>
          </a:xfrm>
        </p:spPr>
        <p:txBody>
          <a:bodyPr rtlCol="0"/>
          <a:lstStyle>
            <a:lvl1pPr>
              <a:defRPr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75964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: Create impact faster metaphor" descr="Image of create impact faster metaphor">
            <a:extLst>
              <a:ext uri="{FF2B5EF4-FFF2-40B4-BE49-F238E27FC236}">
                <a16:creationId xmlns:a16="http://schemas.microsoft.com/office/drawing/2014/main" id="{680E3B81-752A-CD33-94A1-D57E527CE4A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838" y="479425"/>
            <a:ext cx="5899150" cy="607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5AC8B2D1-56CC-9AD3-3A96-E8861594DB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6512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ght: Break through barriers">
            <a:extLst>
              <a:ext uri="{FF2B5EF4-FFF2-40B4-BE49-F238E27FC236}">
                <a16:creationId xmlns:a16="http://schemas.microsoft.com/office/drawing/2014/main" id="{7FDA3E8A-F395-C2B5-09E8-C0BDE81765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60350"/>
            <a:ext cx="6337300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5F1C5D5D-4B32-6413-CF8D-C0EC13D828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4717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ght: Adapt to anything ">
            <a:extLst>
              <a:ext uri="{FF2B5EF4-FFF2-40B4-BE49-F238E27FC236}">
                <a16:creationId xmlns:a16="http://schemas.microsoft.com/office/drawing/2014/main" id="{44500118-CE74-5314-D7DC-FBAC828680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0" y="193675"/>
            <a:ext cx="6311900" cy="631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2360D538-AFC8-4693-F74C-8E67F72954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2923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ght: Innovate everywhere">
            <a:extLst>
              <a:ext uri="{FF2B5EF4-FFF2-40B4-BE49-F238E27FC236}">
                <a16:creationId xmlns:a16="http://schemas.microsoft.com/office/drawing/2014/main" id="{B107826A-ED78-681A-3681-F8E3D1C9B6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38" y="53975"/>
            <a:ext cx="6592887" cy="659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D647F55A-529D-D2B1-7DBC-4C6FE301FD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79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7CE14D-2AC5-CD52-F348-7F054045F2DC}"/>
              </a:ext>
            </a:extLst>
          </p:cNvPr>
          <p:cNvSpPr/>
          <p:nvPr userDrawn="1"/>
        </p:nvSpPr>
        <p:spPr>
          <a:xfrm>
            <a:off x="3263900" y="0"/>
            <a:ext cx="8928100" cy="4497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EB8E5A6B-D437-A670-0BF4-911D3CA577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557588" y="4610100"/>
            <a:ext cx="1905000" cy="215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>
                <a:latin typeface="Segoe Sans Display Semibold" pitchFamily="2" charset="0"/>
                <a:cs typeface="Segoe Sans Display Semibold" pitchFamily="2" charset="0"/>
              </a:rPr>
              <a:t>Situation: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3F1321F-6218-4DC6-F411-502B13AEF1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19825" y="4610100"/>
            <a:ext cx="1905000" cy="215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>
                <a:latin typeface="Segoe Sans Display Semibold" pitchFamily="2" charset="0"/>
                <a:cs typeface="Segoe Sans Display Semibold" pitchFamily="2" charset="0"/>
              </a:rPr>
              <a:t>Solution:</a:t>
            </a:r>
          </a:p>
        </p:txBody>
      </p:sp>
      <p:sp>
        <p:nvSpPr>
          <p:cNvPr id="6" name="TextBox 33">
            <a:extLst>
              <a:ext uri="{FF2B5EF4-FFF2-40B4-BE49-F238E27FC236}">
                <a16:creationId xmlns:a16="http://schemas.microsoft.com/office/drawing/2014/main" id="{D2458AC4-29DA-130D-57EF-2DBB0FBB8D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80475" y="4610100"/>
            <a:ext cx="1905000" cy="2159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>
                <a:latin typeface="Segoe Sans Display Semibold" pitchFamily="2" charset="0"/>
                <a:cs typeface="Segoe Sans Display Semibold" pitchFamily="2" charset="0"/>
              </a:rPr>
              <a:t>Impact:</a:t>
            </a:r>
          </a:p>
        </p:txBody>
      </p:sp>
      <p:pic>
        <p:nvPicPr>
          <p:cNvPr id="7" name="Picture 35" descr="Logo&#10;&#10;Description automatically generated with medium confidence">
            <a:extLst>
              <a:ext uri="{FF2B5EF4-FFF2-40B4-BE49-F238E27FC236}">
                <a16:creationId xmlns:a16="http://schemas.microsoft.com/office/drawing/2014/main" id="{6CDC9E13-941F-37AF-BDA2-3C75D79FE7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" t="32690" r="8092" b="32918"/>
          <a:stretch>
            <a:fillRect/>
          </a:stretch>
        </p:blipFill>
        <p:spPr bwMode="auto">
          <a:xfrm>
            <a:off x="582613" y="292100"/>
            <a:ext cx="144462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Placeholder 24"/>
          <p:cNvSpPr>
            <a:spLocks noGrp="1"/>
          </p:cNvSpPr>
          <p:nvPr>
            <p:ph type="body" sz="quarter" idx="10"/>
          </p:nvPr>
        </p:nvSpPr>
        <p:spPr>
          <a:xfrm>
            <a:off x="3557682" y="3748488"/>
            <a:ext cx="8051705" cy="276999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1800" b="0" i="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28"/>
          <p:cNvSpPr>
            <a:spLocks noGrp="1"/>
          </p:cNvSpPr>
          <p:nvPr>
            <p:ph type="body" sz="quarter" idx="12"/>
          </p:nvPr>
        </p:nvSpPr>
        <p:spPr>
          <a:xfrm>
            <a:off x="3557683" y="4897438"/>
            <a:ext cx="2377440" cy="18466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200" b="0" i="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7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3557682" y="4158181"/>
            <a:ext cx="8051705" cy="1589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28"/>
          <p:cNvSpPr>
            <a:spLocks noGrp="1"/>
          </p:cNvSpPr>
          <p:nvPr>
            <p:ph type="body" sz="quarter" idx="21"/>
          </p:nvPr>
        </p:nvSpPr>
        <p:spPr>
          <a:xfrm>
            <a:off x="6219238" y="4897438"/>
            <a:ext cx="2377440" cy="18466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200" b="0" i="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5" name="Text Placeholder 28"/>
          <p:cNvSpPr>
            <a:spLocks noGrp="1"/>
          </p:cNvSpPr>
          <p:nvPr>
            <p:ph type="body" sz="quarter" idx="22"/>
          </p:nvPr>
        </p:nvSpPr>
        <p:spPr>
          <a:xfrm>
            <a:off x="8880793" y="4897438"/>
            <a:ext cx="2728595" cy="18466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200" b="0" i="0">
                <a:latin typeface="Segoe Sans Display" pitchFamily="2" charset="0"/>
                <a:cs typeface="Segoe Sans Display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23"/>
          </p:nvPr>
        </p:nvSpPr>
        <p:spPr>
          <a:xfrm>
            <a:off x="584200" y="774488"/>
            <a:ext cx="1828800" cy="18288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24" name="Picture Placeholder 6"/>
          <p:cNvSpPr>
            <a:spLocks noGrp="1" noChangeAspect="1"/>
          </p:cNvSpPr>
          <p:nvPr>
            <p:ph type="pic" sz="quarter" idx="24"/>
          </p:nvPr>
        </p:nvSpPr>
        <p:spPr>
          <a:xfrm>
            <a:off x="3268758" y="1"/>
            <a:ext cx="8927370" cy="283607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ext Placeholder 44"/>
          <p:cNvSpPr>
            <a:spLocks noGrp="1"/>
          </p:cNvSpPr>
          <p:nvPr>
            <p:ph type="body" sz="quarter" idx="18"/>
          </p:nvPr>
        </p:nvSpPr>
        <p:spPr>
          <a:xfrm>
            <a:off x="582611" y="5732133"/>
            <a:ext cx="2013685" cy="52578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050" b="1" i="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  <a:lvl2pPr marL="117475" indent="-115888">
              <a:spcBef>
                <a:spcPts val="200"/>
              </a:spcBef>
              <a:defRPr sz="1000"/>
            </a:lvl2pPr>
            <a:lvl3pPr marL="288925" indent="-168275">
              <a:defRPr sz="10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791079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Title square photo placeholder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99B4EC55-A921-E58E-8D24-8A3B80F1936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2425541"/>
            <a:ext cx="4167887" cy="1107996"/>
          </a:xfrm>
        </p:spPr>
        <p:txBody>
          <a:bodyPr anchor="b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2042" y="3962400"/>
            <a:ext cx="4164583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/>
          <p:cNvSpPr>
            <a:spLocks noGrp="1"/>
          </p:cNvSpPr>
          <p:nvPr>
            <p:ph type="pic" sz="quarter" idx="11"/>
          </p:nvPr>
        </p:nvSpPr>
        <p:spPr bwMode="ltGray">
          <a:xfrm>
            <a:off x="5334000" y="0"/>
            <a:ext cx="6858000" cy="6858000"/>
          </a:xfr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tIns="237744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5827539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tan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7A5A789A-E5AC-BCB4-0409-FEF13F30CF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1025"/>
            <a:ext cx="28575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200" y="2979778"/>
            <a:ext cx="9144000" cy="553998"/>
          </a:xfrm>
          <a:noFill/>
        </p:spPr>
        <p:txBody>
          <a:bodyPr anchor="b" anchorCtr="0"/>
          <a:lstStyle>
            <a:lvl1pPr>
              <a:defRPr sz="3600" spc="-5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4200" y="3962400"/>
            <a:ext cx="9144000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93169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bg>
      <p:bgPr>
        <a:solidFill>
          <a:srgbClr val="EAE4D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C9C6AC2-6A34-B8E3-AD0E-A67626E351B0}"/>
              </a:ext>
            </a:extLst>
          </p:cNvPr>
          <p:cNvSpPr/>
          <p:nvPr userDrawn="1"/>
        </p:nvSpPr>
        <p:spPr bwMode="auto">
          <a:xfrm>
            <a:off x="0" y="0"/>
            <a:ext cx="3556000" cy="685800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defTabSz="932472" eaLnBrk="1" hangingPunct="1">
              <a:defRPr/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3152001"/>
            <a:ext cx="2053337" cy="5539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165600" y="2604159"/>
            <a:ext cx="5212080" cy="1649682"/>
          </a:xfrm>
        </p:spPr>
        <p:txBody>
          <a:bodyPr anchor="ctr"/>
          <a:lstStyle>
            <a:lvl1pPr marL="457200" indent="-45720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598488" indent="-342900">
              <a:buFont typeface="Arial" panose="020B0604020202020204" pitchFamily="34" charset="0"/>
              <a:buChar char="•"/>
              <a:defRPr sz="2000" b="0"/>
            </a:lvl2pPr>
            <a:lvl3pPr marL="736600" indent="-285750">
              <a:buFont typeface="Arial" panose="020B0604020202020204" pitchFamily="34" charset="0"/>
              <a:buChar char="•"/>
              <a:tabLst/>
              <a:defRPr sz="1600" b="0"/>
            </a:lvl3pPr>
            <a:lvl4pPr marL="938212" indent="-285750">
              <a:buFont typeface="Arial" panose="020B0604020202020204" pitchFamily="34" charset="0"/>
              <a:buChar char="•"/>
              <a:defRPr sz="1400" b="0"/>
            </a:lvl4pPr>
            <a:lvl5pPr marL="1139825" indent="-285750">
              <a:buFont typeface="Arial" panose="020B0604020202020204" pitchFamily="34" charset="0"/>
              <a:buChar char="•"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6818291"/>
      </p:ext>
    </p:extLst>
  </p:cSld>
  <p:clrMapOvr>
    <a:masterClrMapping/>
  </p:clrMapOvr>
  <p:transition>
    <p:fade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ECDD93-F46E-7D0A-2A6D-38F2D07FBB52}"/>
              </a:ext>
            </a:extLst>
          </p:cNvPr>
          <p:cNvSpPr/>
          <p:nvPr userDrawn="1"/>
        </p:nvSpPr>
        <p:spPr bwMode="auto">
          <a:xfrm>
            <a:off x="0" y="0"/>
            <a:ext cx="12192000" cy="1209675"/>
          </a:xfrm>
          <a:prstGeom prst="rect">
            <a:avLst/>
          </a:prstGeom>
          <a:solidFill>
            <a:srgbClr val="EAE4D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defTabSz="932472" eaLnBrk="1" hangingPunct="1">
              <a:defRPr/>
            </a:pPr>
            <a:endParaRPr lang="en-US" sz="2000">
              <a:solidFill>
                <a:schemeClr val="accent2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84200" y="1666187"/>
            <a:ext cx="2532063" cy="61555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84200" y="2511027"/>
            <a:ext cx="2532063" cy="1698927"/>
          </a:xfrm>
        </p:spPr>
        <p:txBody>
          <a:bodyPr/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3413125" y="1666187"/>
            <a:ext cx="2533650" cy="61555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413125" y="2504387"/>
            <a:ext cx="2532063" cy="1698927"/>
          </a:xfrm>
        </p:spPr>
        <p:txBody>
          <a:bodyPr/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244208" y="1666187"/>
            <a:ext cx="2532063" cy="61555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244208" y="2511027"/>
            <a:ext cx="2532063" cy="1698927"/>
          </a:xfrm>
        </p:spPr>
        <p:txBody>
          <a:bodyPr/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8" name="Text Placeholder 11"/>
          <p:cNvSpPr>
            <a:spLocks noGrp="1"/>
          </p:cNvSpPr>
          <p:nvPr>
            <p:ph type="body" sz="quarter" idx="20"/>
          </p:nvPr>
        </p:nvSpPr>
        <p:spPr>
          <a:xfrm>
            <a:off x="9073133" y="1666187"/>
            <a:ext cx="2533650" cy="61555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9073133" y="2504387"/>
            <a:ext cx="2532063" cy="1698927"/>
          </a:xfrm>
        </p:spPr>
        <p:txBody>
          <a:bodyPr/>
          <a:lstStyle>
            <a:lvl1pPr marL="141288" indent="-141288">
              <a:defRPr lang="en-US" sz="1800" dirty="0"/>
            </a:lvl1pPr>
            <a:lvl2pPr marL="285750" indent="-125413">
              <a:defRPr lang="en-US" sz="1600" dirty="0"/>
            </a:lvl2pPr>
            <a:lvl3pPr marL="438150" indent="-133350">
              <a:defRPr lang="en-US" dirty="0"/>
            </a:lvl3pPr>
            <a:lvl4pPr marL="566738" indent="-114300">
              <a:defRPr lang="en-US" dirty="0"/>
            </a:lvl4pPr>
            <a:lvl5pPr marL="685800" indent="-109538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3881717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8725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90300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6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3351" y="4800600"/>
            <a:ext cx="2313432" cy="146843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8679164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</p15:sldGuideLst>
    </p:ext>
  </p:extLs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 descr="&quot;&quot;">
            <a:extLst>
              <a:ext uri="{FF2B5EF4-FFF2-40B4-BE49-F238E27FC236}">
                <a16:creationId xmlns:a16="http://schemas.microsoft.com/office/drawing/2014/main" id="{CA5FD799-A404-677A-847C-C86769AFA1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355513" y="-203200"/>
            <a:ext cx="577850" cy="152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A3A3A3"/>
                </a:solidFill>
              </a:rPr>
              <a:t>ELT layout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6128379"/>
      </p:ext>
    </p:extLst>
  </p:cSld>
  <p:clrMapOvr>
    <a:masterClrMapping/>
  </p:clrMapOvr>
  <p:transition>
    <p:fade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7011350"/>
      </p:ext>
    </p:extLst>
  </p:cSld>
  <p:clrMapOvr>
    <a:masterClrMapping/>
  </p:clrMapOvr>
  <p:transition>
    <p:fade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5212080" cy="1341906"/>
          </a:xfrm>
        </p:spPr>
        <p:txBody>
          <a:bodyPr/>
          <a:lstStyle>
            <a:lvl1pPr marL="0" indent="0">
              <a:spcBef>
                <a:spcPts val="24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000" b="0">
                <a:latin typeface="+mn-lt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1800" b="0">
                <a:latin typeface="+mn-lt"/>
              </a:defRPr>
            </a:lvl2pPr>
            <a:lvl3pPr marL="450850" indent="0">
              <a:buFont typeface="Wingdings" panose="05000000000000000000" pitchFamily="2" charset="2"/>
              <a:buNone/>
              <a:tabLst/>
              <a:defRPr sz="1400" b="0">
                <a:latin typeface="+mn-lt"/>
              </a:defRPr>
            </a:lvl3pPr>
            <a:lvl4pPr marL="652462" indent="0">
              <a:buFont typeface="Wingdings" panose="05000000000000000000" pitchFamily="2" charset="2"/>
              <a:buNone/>
              <a:defRPr sz="1200" b="0">
                <a:latin typeface="+mn-lt"/>
              </a:defRPr>
            </a:lvl4pPr>
            <a:lvl5pPr marL="854075" indent="0">
              <a:buFont typeface="Wingdings" panose="05000000000000000000" pitchFamily="2" charset="2"/>
              <a:buNone/>
              <a:tabLst/>
              <a:defRPr sz="1200" b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584200" y="1011198"/>
            <a:ext cx="11018520" cy="369332"/>
          </a:xfrm>
        </p:spPr>
        <p:txBody>
          <a:bodyPr/>
          <a:lstStyle>
            <a:lvl1pPr marL="0" indent="0">
              <a:buNone/>
              <a:defRPr sz="2400" spc="-20" baseline="0">
                <a:latin typeface="+mj-lt"/>
              </a:defRPr>
            </a:lvl1pPr>
            <a:lvl2pPr marL="228600" indent="0">
              <a:buNone/>
              <a:defRPr>
                <a:latin typeface="+mj-lt"/>
              </a:defRPr>
            </a:lvl2pPr>
            <a:lvl3pPr marL="457200" indent="0">
              <a:buNone/>
              <a:defRPr>
                <a:latin typeface="+mj-lt"/>
              </a:defRPr>
            </a:lvl3pPr>
            <a:lvl4pPr marL="661988" indent="0">
              <a:buNone/>
              <a:defRPr>
                <a:latin typeface="+mj-lt"/>
              </a:defRPr>
            </a:lvl4pPr>
            <a:lvl5pPr marL="855663" indent="0">
              <a:buNone/>
              <a:defRPr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9536258"/>
      </p:ext>
    </p:extLst>
  </p:cSld>
  <p:clrMapOvr>
    <a:masterClrMapping/>
  </p:clrMapOvr>
  <p:transition>
    <p:fade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/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/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732309"/>
      </p:ext>
    </p:extLst>
  </p:cSld>
  <p:clrMapOvr>
    <a:masterClrMapping/>
  </p:clrMapOvr>
  <p:transition>
    <p:fade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/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/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2279279"/>
      </p:ext>
    </p:extLst>
  </p:cSld>
  <p:clrMapOvr>
    <a:masterClrMapping/>
  </p:clrMapOvr>
  <p:transition>
    <p:fade/>
  </p:transition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4492214"/>
      </p:ext>
    </p:extLst>
  </p:cSld>
  <p:clrMapOvr>
    <a:masterClrMapping/>
  </p:clrMapOvr>
  <p:transition>
    <p:fade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">
    <p:bg>
      <p:bgPr>
        <a:solidFill>
          <a:srgbClr val="F2F2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95A7E-9005-6953-8AB9-BAB564012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896310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3D211-079C-4884-AB74-BFA812A63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83007"/>
            <a:ext cx="11018520" cy="1115568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05506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27320" y="4235451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548118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5943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500" b="1">
                <a:solidFill>
                  <a:srgbClr val="000000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869423" y="4235450"/>
            <a:ext cx="1737360" cy="2033588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A72D6D-004C-4F57-AD34-F1019A756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6499275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720">
          <p15:clr>
            <a:srgbClr val="5ACBF0"/>
          </p15:clr>
        </p15:guide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5216" y="2309812"/>
            <a:ext cx="3182027" cy="3959225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E9DBFD9-3E1E-4F19-AF15-56780F9C7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6100" y="2309812"/>
            <a:ext cx="7253288" cy="3959223"/>
          </a:xfrm>
        </p:spPr>
        <p:txBody>
          <a:bodyPr anchor="t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85216" y="2019300"/>
            <a:ext cx="3182112" cy="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9D8AF80-CAD5-4055-80AD-0B31EBCB52A9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F1A9F7D-F14E-4BCE-9EB4-D9EF47B67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354523" y="2019300"/>
            <a:ext cx="7254865" cy="0"/>
          </a:xfrm>
          <a:prstGeom prst="line">
            <a:avLst/>
          </a:prstGeom>
          <a:ln w="19050">
            <a:solidFill>
              <a:schemeClr val="tx1">
                <a:alpha val="3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8351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pos="2376">
          <p15:clr>
            <a:srgbClr val="5ACBF0"/>
          </p15:clr>
        </p15:guide>
        <p15:guide id="32" orient="horz" pos="1455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side by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5C076-3B78-4451-8068-576892A08E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585788"/>
            <a:ext cx="3182027" cy="5683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015781-2431-48C9-AEF1-52FBD41AF3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41888" y="585788"/>
            <a:ext cx="6667500" cy="5683249"/>
          </a:xfrm>
        </p:spPr>
        <p:txBody>
          <a:bodyPr anchor="ctr"/>
          <a:lstStyle>
            <a:lvl1pPr marL="231775" indent="-231775">
              <a:spcAft>
                <a:spcPts val="600"/>
              </a:spcAft>
              <a:buFont typeface="Wingdings" panose="05000000000000000000" pitchFamily="2" charset="2"/>
              <a:buChar char="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35867F2-3994-4092-B53B-5792FEE6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4356100" y="2578100"/>
            <a:ext cx="0" cy="1701800"/>
          </a:xfrm>
          <a:prstGeom prst="line">
            <a:avLst/>
          </a:prstGeom>
          <a:ln w="28575">
            <a:solidFill>
              <a:schemeClr val="accent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1DC2181-37AB-40A3-B61C-1DE7DBB57D63}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  <p:pic>
        <p:nvPicPr>
          <p:cNvPr id="4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3B6E1FF4-0C6A-F602-EB66-39B3871D51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cxnSp>
        <p:nvCxnSpPr>
          <p:cNvPr id="7" name="Connecteur droit 21">
            <a:extLst>
              <a:ext uri="{FF2B5EF4-FFF2-40B4-BE49-F238E27FC236}">
                <a16:creationId xmlns:a16="http://schemas.microsoft.com/office/drawing/2014/main" id="{B6E9D2FE-6349-D51D-1C6E-E13752E0D334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20">
            <a:extLst>
              <a:ext uri="{FF2B5EF4-FFF2-40B4-BE49-F238E27FC236}">
                <a16:creationId xmlns:a16="http://schemas.microsoft.com/office/drawing/2014/main" id="{90E667C9-B80B-0FE5-D32C-A528A7A830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3741" t="-20759" r="52945" b="-5827"/>
          <a:stretch/>
        </p:blipFill>
        <p:spPr>
          <a:xfrm>
            <a:off x="11736000" y="6443999"/>
            <a:ext cx="360000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344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3" pos="2744">
          <p15:clr>
            <a:srgbClr val="5ACBF0"/>
          </p15:clr>
        </p15:guide>
        <p15:guide id="29" orient="horz" pos="2160">
          <p15:clr>
            <a:srgbClr val="5ACBF0"/>
          </p15:clr>
        </p15:guide>
        <p15:guide id="30" pos="2376">
          <p15:clr>
            <a:srgbClr val="5ACBF0"/>
          </p15:clr>
        </p15:guide>
        <p15:guide id="31" pos="3113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636FE-845C-418D-82A1-1DA6DB73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D46E0-16CE-40B0-8623-F82D5D410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436688"/>
            <a:ext cx="12192000" cy="542131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977AB6-1D7E-4858-A2EA-BF86577C3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43668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2099310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tabLst>
                <a:tab pos="344488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tabLst>
                <a:tab pos="569913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tabLst>
                <a:tab pos="8001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tabLst>
                <a:tab pos="1028700" algn="l"/>
              </a:tabLst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41377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32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6390" y="1230681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2827138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827138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3491219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11141629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1776">
          <p15:clr>
            <a:srgbClr val="5ACBF0"/>
          </p15:clr>
        </p15:guide>
        <p15:guide id="5" orient="horz" pos="2197">
          <p15:clr>
            <a:srgbClr val="5ACBF0"/>
          </p15:clr>
        </p15:guide>
        <p15:guide id="6" orient="horz" pos="773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1EBE70E-6A93-4EB4-A189-6F9DE42CEE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0"/>
            <a:ext cx="12192000" cy="4030862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845FFD-6B9A-4013-932A-5E4D7E849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224580"/>
            <a:ext cx="11018520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0E9A2E28-037B-FA4D-ADDC-1AFA11D65C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0"/>
            <a:ext cx="3788358" cy="446148"/>
          </a:xfrm>
          <a:gradFill flip="none" rotWithShape="1">
            <a:gsLst>
              <a:gs pos="0">
                <a:srgbClr val="000000"/>
              </a:gs>
              <a:gs pos="92000">
                <a:srgbClr val="000000"/>
              </a:gs>
              <a:gs pos="92000">
                <a:schemeClr val="accent1"/>
              </a:gs>
            </a:gsLst>
            <a:lin ang="16200000" scaled="1"/>
            <a:tileRect/>
          </a:gradFill>
        </p:spPr>
        <p:txBody>
          <a:bodyPr lIns="585216" tIns="91440" bIns="4572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6389" y="660508"/>
            <a:ext cx="11018520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17F8BB-3610-1A4F-9E76-B12E706A55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1152" y="4996505"/>
            <a:ext cx="11018520" cy="369332"/>
          </a:xfrm>
        </p:spPr>
        <p:txBody>
          <a:bodyPr wrap="square">
            <a:sp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None/>
              <a:defRPr sz="240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  <a:lvl2pPr marL="228531" indent="0">
              <a:buNone/>
              <a:defRPr sz="240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2270859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4" orient="horz" pos="2661">
          <p15:clr>
            <a:srgbClr val="5ACBF0"/>
          </p15:clr>
        </p15:guide>
        <p15:guide id="5" orient="horz" pos="3147">
          <p15:clr>
            <a:srgbClr val="5ACBF0"/>
          </p15:clr>
        </p15:guide>
        <p15:guide id="6" orient="horz" pos="419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2264742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BB27-7DA5-4478-8C18-C1FFEE20A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4040887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8965" y="1338139"/>
            <a:ext cx="4040185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205984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11763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00725" y="709187"/>
            <a:ext cx="5801961" cy="369332"/>
          </a:xfrm>
        </p:spPr>
        <p:txBody>
          <a:bodyPr/>
          <a:lstStyle>
            <a:lvl1pPr marL="0" indent="0">
              <a:buNone/>
              <a:tabLst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</p:spTree>
    <p:extLst>
      <p:ext uri="{BB962C8B-B14F-4D97-AF65-F5344CB8AC3E}">
        <p14:creationId xmlns:p14="http://schemas.microsoft.com/office/powerpoint/2010/main" val="349938876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45">
          <p15:clr>
            <a:srgbClr val="5ACBF0"/>
          </p15:clr>
        </p15:guide>
        <p15:guide id="4" orient="horz" pos="843">
          <p15:clr>
            <a:srgbClr val="5ACBF0"/>
          </p15:clr>
        </p15:guide>
        <p15:guide id="7" pos="3283">
          <p15:clr>
            <a:srgbClr val="5ACBF0"/>
          </p15:clr>
        </p15:guide>
        <p15:guide id="8" pos="3654">
          <p15:clr>
            <a:srgbClr val="5ACBF0"/>
          </p15:clr>
        </p15:guide>
        <p15:guide id="9" pos="2916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de Left s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316165A-5926-4F59-B348-996936FBB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-2" y="0"/>
            <a:ext cx="6986016" cy="6858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B14A7D-C409-4A7C-9D82-A2E5DBB8AB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5549" y="457200"/>
            <a:ext cx="4031233" cy="49244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D599919-A8E3-4D2B-86CF-50C6704F17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0"/>
            <a:ext cx="3788358" cy="492314"/>
          </a:xfrm>
          <a:gradFill flip="none" rotWithShape="1">
            <a:gsLst>
              <a:gs pos="0">
                <a:srgbClr val="000000"/>
              </a:gs>
              <a:gs pos="99000">
                <a:srgbClr val="000000"/>
              </a:gs>
              <a:gs pos="99000">
                <a:schemeClr val="accent1"/>
              </a:gs>
            </a:gsLst>
            <a:lin ang="10800000" scaled="1"/>
            <a:tileRect/>
          </a:gradFill>
        </p:spPr>
        <p:txBody>
          <a:bodyPr lIns="585216" tIns="91440" bIns="91440"/>
          <a:lstStyle>
            <a:lvl1pPr marL="0" indent="0">
              <a:buNone/>
              <a:defRPr sz="1999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enter title</a:t>
            </a:r>
          </a:p>
        </p:txBody>
      </p:sp>
      <p:sp>
        <p:nvSpPr>
          <p:cNvPr id="13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47501FD0-A948-CC48-8B11-3BD4F2AE4E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4199" y="706011"/>
            <a:ext cx="5819775" cy="369332"/>
          </a:xfrm>
        </p:spPr>
        <p:txBody>
          <a:bodyPr/>
          <a:lstStyle>
            <a:lvl1pPr marL="0" indent="0">
              <a:buNone/>
              <a:defRPr sz="2400">
                <a:solidFill>
                  <a:srgbClr val="2F2F2F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449" indent="0">
              <a:buNone/>
              <a:defRPr sz="23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432" indent="0">
              <a:buNone/>
              <a:defRPr sz="19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319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682" indent="0">
              <a:buNone/>
              <a:defRPr sz="1799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or paste code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BB818A5-4223-0847-B6E2-655C7DC7B6B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5550" y="1336675"/>
            <a:ext cx="4033838" cy="369332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4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60"/>
              </a:spcBef>
              <a:spcAft>
                <a:spcPts val="60"/>
              </a:spcAft>
              <a:buNone/>
              <a:defRPr sz="2400" b="0" i="0">
                <a:solidFill>
                  <a:srgbClr val="2F2F2F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457063" indent="0">
              <a:buNone/>
              <a:defRPr/>
            </a:lvl3pPr>
            <a:lvl4pPr marL="685594" indent="0">
              <a:buNone/>
              <a:defRPr/>
            </a:lvl4pPr>
            <a:lvl5pPr marL="914126" indent="0">
              <a:buNone/>
              <a:defRPr/>
            </a:lvl5pPr>
          </a:lstStyle>
          <a:p>
            <a:pPr lvl="0"/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7369648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436">
          <p15:clr>
            <a:srgbClr val="5ACBF0"/>
          </p15:clr>
        </p15:guide>
        <p15:guide id="4" orient="horz" pos="839">
          <p15:clr>
            <a:srgbClr val="5ACBF0"/>
          </p15:clr>
        </p15:guide>
        <p15:guide id="6" pos="4402">
          <p15:clr>
            <a:srgbClr val="5ACBF0"/>
          </p15:clr>
        </p15:guide>
        <p15:guide id="7" pos="4034">
          <p15:clr>
            <a:srgbClr val="5ACBF0"/>
          </p15:clr>
        </p15:guide>
        <p15:guide id="8" pos="4772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A1F847-CE64-A34B-15E6-0B12962D9A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62179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E5DEF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621792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747846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77823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276999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51803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bg>
      <p:bgPr>
        <a:solidFill>
          <a:srgbClr val="2A44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280CCC-ED0A-7299-2F0C-04B3B632D2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667512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rgbClr val="E5DEF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440729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2980408"/>
            <a:ext cx="9144000" cy="5539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0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2536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2627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61">
          <p15:clr>
            <a:srgbClr val="A4A3A4"/>
          </p15:clr>
        </p15:guide>
        <p15:guide id="15" pos="3348">
          <p15:clr>
            <a:srgbClr val="A4A3A4"/>
          </p15:clr>
        </p15:guide>
        <p15:guide id="16" pos="3754">
          <p15:clr>
            <a:srgbClr val="A4A3A4"/>
          </p15:clr>
        </p15:guide>
        <p15:guide id="17" pos="3931">
          <p15:clr>
            <a:srgbClr val="A4A3A4"/>
          </p15:clr>
        </p15:guide>
        <p15:guide id="18" pos="4342">
          <p15:clr>
            <a:srgbClr val="A4A3A4"/>
          </p15:clr>
        </p15:guide>
        <p15:guide id="19" pos="4531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265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This is a copyright notice that should be included on the final slide."/>
          <p:cNvSpPr txBox="1">
            <a:spLocks noChangeArrowheads="1"/>
          </p:cNvSpPr>
          <p:nvPr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tx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white - EMF" descr="Microsoft logo white text version">
            <a:extLst>
              <a:ext uri="{FF2B5EF4-FFF2-40B4-BE49-F238E27FC236}">
                <a16:creationId xmlns:a16="http://schemas.microsoft.com/office/drawing/2014/main" id="{70D3778F-A717-44C8-9013-FF206B15D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251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93283952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143437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22218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st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30C24-163F-15BF-3D01-A8CA8BF26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373391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6C9C5B2-E9B4-7DDE-F1E3-96ED171C6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9682" y="-135215"/>
            <a:ext cx="12672768" cy="712843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1A140F8-9092-8E4F-986C-E73CB7FF0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30" y="799721"/>
            <a:ext cx="5574310" cy="5346555"/>
          </a:xfrm>
        </p:spPr>
        <p:txBody>
          <a:bodyPr lIns="0" tIns="0" bIns="0" anchor="t">
            <a:noAutofit/>
          </a:bodyPr>
          <a:lstStyle>
            <a:lvl1pPr>
              <a:defRPr sz="6000">
                <a:solidFill>
                  <a:schemeClr val="tx1"/>
                </a:solidFill>
                <a:latin typeface="Segoe Sans Display Semibold" pitchFamily="2" charset="0"/>
                <a:cs typeface="Segoe Sans Display Semibold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64029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96248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651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bg>
      <p:bgPr>
        <a:solidFill>
          <a:srgbClr val="F2F2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E35D3C-86EE-875E-D2A6-669DF7E1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438" y="499491"/>
            <a:ext cx="11033124" cy="492443"/>
          </a:xfrm>
        </p:spPr>
        <p:txBody>
          <a:bodyPr/>
          <a:lstStyle>
            <a:lvl1pPr algn="ctr">
              <a:defRPr sz="3200" b="0" i="0">
                <a:solidFill>
                  <a:schemeClr val="tx1"/>
                </a:solidFill>
                <a:latin typeface="+mj-lt"/>
                <a:cs typeface="Segoe UI Semibold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98344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4" pos="778">
          <p15:clr>
            <a:srgbClr val="954F72"/>
          </p15:clr>
        </p15:guide>
        <p15:guide id="5" pos="962">
          <p15:clr>
            <a:srgbClr val="954F72"/>
          </p15:clr>
        </p15:guide>
        <p15:guide id="6" pos="1372">
          <p15:clr>
            <a:srgbClr val="954F72"/>
          </p15:clr>
        </p15:guide>
        <p15:guide id="7" pos="1556">
          <p15:clr>
            <a:srgbClr val="954F72"/>
          </p15:clr>
        </p15:guide>
        <p15:guide id="8" pos="1966">
          <p15:clr>
            <a:srgbClr val="954F72"/>
          </p15:clr>
        </p15:guide>
        <p15:guide id="9" pos="2150">
          <p15:clr>
            <a:srgbClr val="954F72"/>
          </p15:clr>
        </p15:guide>
        <p15:guide id="10" pos="2560">
          <p15:clr>
            <a:srgbClr val="954F72"/>
          </p15:clr>
        </p15:guide>
        <p15:guide id="11" pos="2744">
          <p15:clr>
            <a:srgbClr val="954F72"/>
          </p15:clr>
        </p15:guide>
        <p15:guide id="12" pos="3153">
          <p15:clr>
            <a:srgbClr val="954F72"/>
          </p15:clr>
        </p15:guide>
        <p15:guide id="13" pos="3338">
          <p15:clr>
            <a:srgbClr val="954F72"/>
          </p15:clr>
        </p15:guide>
        <p15:guide id="14" pos="3747">
          <p15:clr>
            <a:srgbClr val="954F72"/>
          </p15:clr>
        </p15:guide>
        <p15:guide id="15" pos="3932">
          <p15:clr>
            <a:srgbClr val="954F72"/>
          </p15:clr>
        </p15:guide>
        <p15:guide id="16" pos="4341">
          <p15:clr>
            <a:srgbClr val="954F72"/>
          </p15:clr>
        </p15:guide>
        <p15:guide id="17" pos="4526">
          <p15:clr>
            <a:srgbClr val="954F72"/>
          </p15:clr>
        </p15:guide>
        <p15:guide id="18" pos="4935">
          <p15:clr>
            <a:srgbClr val="954F72"/>
          </p15:clr>
        </p15:guide>
        <p15:guide id="19" pos="5120">
          <p15:clr>
            <a:srgbClr val="954F72"/>
          </p15:clr>
        </p15:guide>
        <p15:guide id="20" pos="5529">
          <p15:clr>
            <a:srgbClr val="954F72"/>
          </p15:clr>
        </p15:guide>
        <p15:guide id="21" pos="5713">
          <p15:clr>
            <a:srgbClr val="954F72"/>
          </p15:clr>
        </p15:guide>
        <p15:guide id="22" pos="6123">
          <p15:clr>
            <a:srgbClr val="954F72"/>
          </p15:clr>
        </p15:guide>
        <p15:guide id="23" pos="6307">
          <p15:clr>
            <a:srgbClr val="954F72"/>
          </p15:clr>
        </p15:guide>
        <p15:guide id="24" pos="6717">
          <p15:clr>
            <a:srgbClr val="954F72"/>
          </p15:clr>
        </p15:guide>
        <p15:guide id="25" pos="6901">
          <p15:clr>
            <a:srgbClr val="954F72"/>
          </p15:clr>
        </p15:guide>
        <p15:guide id="30" orient="horz" pos="812">
          <p15:clr>
            <a:srgbClr val="954F72"/>
          </p15:clr>
        </p15:guide>
        <p15:guide id="31" orient="horz" pos="996">
          <p15:clr>
            <a:srgbClr val="954F72"/>
          </p15:clr>
        </p15:guide>
        <p15:guide id="32" orient="horz" pos="1440">
          <p15:clr>
            <a:srgbClr val="954F72"/>
          </p15:clr>
        </p15:guide>
        <p15:guide id="33" orient="horz" pos="1624">
          <p15:clr>
            <a:srgbClr val="954F72"/>
          </p15:clr>
        </p15:guide>
        <p15:guide id="34" orient="horz" pos="2067">
          <p15:clr>
            <a:srgbClr val="954F72"/>
          </p15:clr>
        </p15:guide>
        <p15:guide id="35" orient="horz" pos="2252">
          <p15:clr>
            <a:srgbClr val="954F72"/>
          </p15:clr>
        </p15:guide>
        <p15:guide id="36" orient="horz" pos="2695">
          <p15:clr>
            <a:srgbClr val="954F72"/>
          </p15:clr>
        </p15:guide>
        <p15:guide id="37" orient="horz" pos="2880">
          <p15:clr>
            <a:srgbClr val="954F72"/>
          </p15:clr>
        </p15:guide>
        <p15:guide id="38" orient="horz" pos="3323">
          <p15:clr>
            <a:srgbClr val="954F72"/>
          </p15:clr>
        </p15:guide>
        <p15:guide id="39" orient="horz" pos="3507">
          <p15:clr>
            <a:srgbClr val="954F72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_graphic2">
    <p:bg>
      <p:bgPr>
        <a:solidFill>
          <a:srgbClr val="091F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22" descr="Une image contenant capture d’écran, Graphique, noir, conception&#10;&#10;Description générée automatiquement">
            <a:extLst>
              <a:ext uri="{FF2B5EF4-FFF2-40B4-BE49-F238E27FC236}">
                <a16:creationId xmlns:a16="http://schemas.microsoft.com/office/drawing/2014/main" id="{AD5FBE95-C345-C737-C697-1F308DCF4A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94400" y="0"/>
            <a:ext cx="6197600" cy="6858000"/>
          </a:xfrm>
          <a:prstGeom prst="rect">
            <a:avLst/>
          </a:prstGeom>
        </p:spPr>
      </p:pic>
      <p:sp>
        <p:nvSpPr>
          <p:cNvPr id="6" name="Espace réservé du texte 16">
            <a:extLst>
              <a:ext uri="{FF2B5EF4-FFF2-40B4-BE49-F238E27FC236}">
                <a16:creationId xmlns:a16="http://schemas.microsoft.com/office/drawing/2014/main" id="{D4F6DCA2-8C6E-DFAD-531C-169D0DEB65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19828" y="2348850"/>
            <a:ext cx="7745698" cy="21603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4000" b="1">
                <a:solidFill>
                  <a:schemeClr val="tx1"/>
                </a:solidFill>
              </a:defRPr>
            </a:lvl1pPr>
            <a:lvl2pPr marL="228600" indent="0">
              <a:buFontTx/>
              <a:buNone/>
              <a:defRPr/>
            </a:lvl2pPr>
            <a:lvl3pPr marL="457200" indent="0">
              <a:buFontTx/>
              <a:buNone/>
              <a:defRPr/>
            </a:lvl3pPr>
            <a:lvl4pPr marL="661988" indent="0">
              <a:buFontTx/>
              <a:buNone/>
              <a:defRPr/>
            </a:lvl4pPr>
            <a:lvl5pPr marL="855663" indent="0">
              <a:buFontTx/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/>
            </a:pPr>
            <a:r>
              <a:rPr lang="fr-FR"/>
              <a:t>EVENT NAME OR PRESENTATION TITLE</a:t>
            </a:r>
          </a:p>
        </p:txBody>
      </p:sp>
      <p:sp>
        <p:nvSpPr>
          <p:cNvPr id="7" name="Espace réservé du texte 18">
            <a:extLst>
              <a:ext uri="{FF2B5EF4-FFF2-40B4-BE49-F238E27FC236}">
                <a16:creationId xmlns:a16="http://schemas.microsoft.com/office/drawing/2014/main" id="{5D54038E-A067-FEAB-5B38-090D1B97C1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19827" y="4509150"/>
            <a:ext cx="7745695" cy="2655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bg2">
                    <a:lumMod val="90000"/>
                  </a:schemeClr>
                </a:solidFill>
              </a:defRPr>
            </a:lvl2pPr>
            <a:lvl3pPr>
              <a:defRPr sz="1600">
                <a:solidFill>
                  <a:schemeClr val="bg2">
                    <a:lumMod val="9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9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90000"/>
                  </a:schemeClr>
                </a:solidFill>
              </a:defRPr>
            </a:lvl5pPr>
          </a:lstStyle>
          <a:p>
            <a:pPr lvl="0"/>
            <a:r>
              <a:rPr lang="fr-FR"/>
              <a:t>Speaker </a:t>
            </a:r>
            <a:r>
              <a:rPr lang="fr-FR" err="1"/>
              <a:t>name</a:t>
            </a:r>
            <a:r>
              <a:rPr lang="fr-FR"/>
              <a:t> or </a:t>
            </a:r>
            <a:r>
              <a:rPr lang="fr-FR" err="1"/>
              <a:t>subtitle</a:t>
            </a:r>
            <a:endParaRPr lang="fr-FR"/>
          </a:p>
        </p:txBody>
      </p:sp>
      <p:pic>
        <p:nvPicPr>
          <p:cNvPr id="8" name="Image 20">
            <a:extLst>
              <a:ext uri="{FF2B5EF4-FFF2-40B4-BE49-F238E27FC236}">
                <a16:creationId xmlns:a16="http://schemas.microsoft.com/office/drawing/2014/main" id="{49CAEF87-1024-830E-CEF3-D85D80737EF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4200" y="3059188"/>
            <a:ext cx="1725673" cy="553998"/>
          </a:xfrm>
          <a:prstGeom prst="rect">
            <a:avLst/>
          </a:prstGeom>
        </p:spPr>
      </p:pic>
      <p:cxnSp>
        <p:nvCxnSpPr>
          <p:cNvPr id="9" name="Connecteur droit 21">
            <a:extLst>
              <a:ext uri="{FF2B5EF4-FFF2-40B4-BE49-F238E27FC236}">
                <a16:creationId xmlns:a16="http://schemas.microsoft.com/office/drawing/2014/main" id="{9BA87284-BE9E-B700-3AB0-173BFAA1DBCB}"/>
              </a:ext>
            </a:extLst>
          </p:cNvPr>
          <p:cNvCxnSpPr>
            <a:cxnSpLocks/>
          </p:cNvCxnSpPr>
          <p:nvPr userDrawn="1"/>
        </p:nvCxnSpPr>
        <p:spPr>
          <a:xfrm>
            <a:off x="2754463" y="2112579"/>
            <a:ext cx="0" cy="2662121"/>
          </a:xfrm>
          <a:prstGeom prst="line">
            <a:avLst/>
          </a:prstGeom>
          <a:ln w="15875">
            <a:solidFill>
              <a:srgbClr val="FDFDFD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7F411FE4-BD7E-DB92-3739-2B617706400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9025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496">
          <p15:clr>
            <a:srgbClr val="5ACBF0"/>
          </p15:clr>
        </p15:guide>
        <p15:guide id="3" pos="3355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7" pos="2996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bg>
      <p:bgPr>
        <a:blipFill dpi="0" rotWithShape="1">
          <a:blip r:embed="rId2">
            <a:alphaModFix amt="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3411A-D5DC-059F-6306-BA7067DDE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292100"/>
            <a:ext cx="11018520" cy="461665"/>
          </a:xfrm>
        </p:spPr>
        <p:txBody>
          <a:bodyPr/>
          <a:lstStyle>
            <a:lvl1pPr>
              <a:defRPr sz="3000" b="1" i="0" spc="0">
                <a:solidFill>
                  <a:schemeClr val="tx1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E32D8-945D-F04D-386C-F9063486BD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792164"/>
            <a:ext cx="11025188" cy="265112"/>
          </a:xfrm>
        </p:spPr>
        <p:txBody>
          <a:bodyPr>
            <a:noAutofit/>
          </a:bodyPr>
          <a:lstStyle>
            <a:lvl1pPr>
              <a:defRPr sz="16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12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05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0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000" b="0" i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R"/>
          </a:p>
        </p:txBody>
      </p:sp>
      <p:pic>
        <p:nvPicPr>
          <p:cNvPr id="10" name="Image 3" descr="Une image contenant capture d’écran, Graphique, symbole, conception&#10;&#10;Description générée automatiquement">
            <a:extLst>
              <a:ext uri="{FF2B5EF4-FFF2-40B4-BE49-F238E27FC236}">
                <a16:creationId xmlns:a16="http://schemas.microsoft.com/office/drawing/2014/main" id="{B49F8A13-32CE-CC29-46A9-E813A90FF4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18" t="-9139" r="-5503" b="-13625"/>
          <a:stretch/>
        </p:blipFill>
        <p:spPr>
          <a:xfrm>
            <a:off x="11779067" y="6503119"/>
            <a:ext cx="251191" cy="213023"/>
          </a:xfrm>
          <a:prstGeom prst="rect">
            <a:avLst/>
          </a:prstGeom>
          <a:noFill/>
        </p:spPr>
      </p:pic>
      <p:cxnSp>
        <p:nvCxnSpPr>
          <p:cNvPr id="11" name="Connecteur droit 21">
            <a:extLst>
              <a:ext uri="{FF2B5EF4-FFF2-40B4-BE49-F238E27FC236}">
                <a16:creationId xmlns:a16="http://schemas.microsoft.com/office/drawing/2014/main" id="{AC93EBB4-BEAB-EEDE-8D3A-B12025151DF8}"/>
              </a:ext>
            </a:extLst>
          </p:cNvPr>
          <p:cNvCxnSpPr>
            <a:cxnSpLocks/>
          </p:cNvCxnSpPr>
          <p:nvPr userDrawn="1"/>
        </p:nvCxnSpPr>
        <p:spPr>
          <a:xfrm>
            <a:off x="11609388" y="6381328"/>
            <a:ext cx="0" cy="476672"/>
          </a:xfrm>
          <a:prstGeom prst="line">
            <a:avLst/>
          </a:prstGeom>
          <a:ln w="12700">
            <a:solidFill>
              <a:schemeClr val="bg2">
                <a:lumMod val="90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013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>
          <p15:clr>
            <a:srgbClr val="FBAE40"/>
          </p15:clr>
        </p15:guide>
        <p15:guide id="2" pos="4021">
          <p15:clr>
            <a:srgbClr val="FBAE40"/>
          </p15:clr>
        </p15:guide>
        <p15:guide id="3" orient="horz" pos="890">
          <p15:clr>
            <a:srgbClr val="FBAE40"/>
          </p15:clr>
        </p15:guide>
        <p15:guide id="4" orient="horz" pos="1298">
          <p15:clr>
            <a:srgbClr val="FBAE40"/>
          </p15:clr>
        </p15:guide>
        <p15:guide id="5" orient="horz" pos="168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T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FC6D84C9-F0D0-2E7D-2082-0E0EAA97BC32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14C1DEFF-1CC8-4FA3-1BA4-C46D4165E041}"/>
              </a:ext>
            </a:extLst>
          </p:cNvPr>
          <p:cNvSpPr/>
          <p:nvPr userDrawn="1"/>
        </p:nvSpPr>
        <p:spPr>
          <a:xfrm rot="10800000">
            <a:off x="6925824" y="-3432"/>
            <a:ext cx="5266175" cy="6864864"/>
          </a:xfrm>
          <a:prstGeom prst="round1Rect">
            <a:avLst>
              <a:gd name="adj" fmla="val 30051"/>
            </a:avLst>
          </a:prstGeom>
          <a:solidFill>
            <a:schemeClr val="bg2">
              <a:lumMod val="75000"/>
            </a:schemeClr>
          </a:solidFill>
          <a:ln w="13730" cap="flat">
            <a:noFill/>
            <a:prstDash val="solid"/>
            <a:miter/>
          </a:ln>
          <a:effectLst>
            <a:outerShdw blurRad="990600" dist="38100" algn="l" rotWithShape="0">
              <a:prstClr val="black">
                <a:alpha val="14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E70375-B879-2E04-7DE9-267858168E40}"/>
              </a:ext>
            </a:extLst>
          </p:cNvPr>
          <p:cNvGrpSpPr/>
          <p:nvPr userDrawn="1"/>
        </p:nvGrpSpPr>
        <p:grpSpPr>
          <a:xfrm>
            <a:off x="9687834" y="5133271"/>
            <a:ext cx="2504165" cy="1728160"/>
            <a:chOff x="9687834" y="5133271"/>
            <a:chExt cx="2504165" cy="1728160"/>
          </a:xfrm>
        </p:grpSpPr>
        <p:sp>
          <p:nvSpPr>
            <p:cNvPr id="11" name="Rectangle: Single Corner Rounded 10">
              <a:extLst>
                <a:ext uri="{FF2B5EF4-FFF2-40B4-BE49-F238E27FC236}">
                  <a16:creationId xmlns:a16="http://schemas.microsoft.com/office/drawing/2014/main" id="{3E49D4A0-C4CF-0AA5-5EB4-3D4E52E194CA}"/>
                </a:ext>
              </a:extLst>
            </p:cNvPr>
            <p:cNvSpPr/>
            <p:nvPr/>
          </p:nvSpPr>
          <p:spPr>
            <a:xfrm flipH="1">
              <a:off x="9687834" y="5517291"/>
              <a:ext cx="2120144" cy="1344140"/>
            </a:xfrm>
            <a:prstGeom prst="round1Rect">
              <a:avLst>
                <a:gd name="adj" fmla="val 50000"/>
              </a:avLst>
            </a:pr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5">
              <a:extLst>
                <a:ext uri="{FF2B5EF4-FFF2-40B4-BE49-F238E27FC236}">
                  <a16:creationId xmlns:a16="http://schemas.microsoft.com/office/drawing/2014/main" id="{21736647-7677-95A4-E03E-CFB1CE5ED12C}"/>
                </a:ext>
              </a:extLst>
            </p:cNvPr>
            <p:cNvSpPr/>
            <p:nvPr/>
          </p:nvSpPr>
          <p:spPr>
            <a:xfrm>
              <a:off x="11807979" y="5133271"/>
              <a:ext cx="384020" cy="384020"/>
            </a:xfrm>
            <a:custGeom>
              <a:avLst/>
              <a:gdLst>
                <a:gd name="connsiteX0" fmla="*/ 0 w 384020"/>
                <a:gd name="connsiteY0" fmla="*/ 0 h 384020"/>
                <a:gd name="connsiteX1" fmla="*/ 384021 w 384020"/>
                <a:gd name="connsiteY1" fmla="*/ 0 h 384020"/>
                <a:gd name="connsiteX2" fmla="*/ 384021 w 384020"/>
                <a:gd name="connsiteY2" fmla="*/ 384021 h 384020"/>
                <a:gd name="connsiteX3" fmla="*/ 0 w 384020"/>
                <a:gd name="connsiteY3" fmla="*/ 384021 h 38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020" h="384020">
                  <a:moveTo>
                    <a:pt x="0" y="0"/>
                  </a:moveTo>
                  <a:lnTo>
                    <a:pt x="384021" y="0"/>
                  </a:lnTo>
                  <a:lnTo>
                    <a:pt x="384021" y="384021"/>
                  </a:lnTo>
                  <a:lnTo>
                    <a:pt x="0" y="38402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46C5367-4BDF-E244-6A42-C9CC3CDE3E7B}"/>
              </a:ext>
            </a:extLst>
          </p:cNvPr>
          <p:cNvGrpSpPr/>
          <p:nvPr userDrawn="1"/>
        </p:nvGrpSpPr>
        <p:grpSpPr>
          <a:xfrm>
            <a:off x="7795920" y="4037990"/>
            <a:ext cx="1891914" cy="1010359"/>
            <a:chOff x="604894" y="4447838"/>
            <a:chExt cx="1891914" cy="1010359"/>
          </a:xfrm>
        </p:grpSpPr>
        <p:sp>
          <p:nvSpPr>
            <p:cNvPr id="14" name="Freeform: Shape 33">
              <a:extLst>
                <a:ext uri="{FF2B5EF4-FFF2-40B4-BE49-F238E27FC236}">
                  <a16:creationId xmlns:a16="http://schemas.microsoft.com/office/drawing/2014/main" id="{E0E3D134-EDDE-C309-761E-7A2931AE5650}"/>
                </a:ext>
              </a:extLst>
            </p:cNvPr>
            <p:cNvSpPr/>
            <p:nvPr/>
          </p:nvSpPr>
          <p:spPr>
            <a:xfrm>
              <a:off x="60489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34">
              <a:extLst>
                <a:ext uri="{FF2B5EF4-FFF2-40B4-BE49-F238E27FC236}">
                  <a16:creationId xmlns:a16="http://schemas.microsoft.com/office/drawing/2014/main" id="{6A47CC7F-4C9B-37F9-2F89-CCB0E67569F9}"/>
                </a:ext>
              </a:extLst>
            </p:cNvPr>
            <p:cNvSpPr/>
            <p:nvPr/>
          </p:nvSpPr>
          <p:spPr>
            <a:xfrm>
              <a:off x="1045792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35">
              <a:extLst>
                <a:ext uri="{FF2B5EF4-FFF2-40B4-BE49-F238E27FC236}">
                  <a16:creationId xmlns:a16="http://schemas.microsoft.com/office/drawing/2014/main" id="{ACF1B38E-BE08-FFF5-436A-950B19B40061}"/>
                </a:ext>
              </a:extLst>
            </p:cNvPr>
            <p:cNvSpPr/>
            <p:nvPr/>
          </p:nvSpPr>
          <p:spPr>
            <a:xfrm>
              <a:off x="1486689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36">
              <a:extLst>
                <a:ext uri="{FF2B5EF4-FFF2-40B4-BE49-F238E27FC236}">
                  <a16:creationId xmlns:a16="http://schemas.microsoft.com/office/drawing/2014/main" id="{ABFC80D3-D60A-0429-7B77-A24B5C3DFA51}"/>
                </a:ext>
              </a:extLst>
            </p:cNvPr>
            <p:cNvSpPr/>
            <p:nvPr/>
          </p:nvSpPr>
          <p:spPr>
            <a:xfrm>
              <a:off x="1927822" y="4447838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39">
              <a:extLst>
                <a:ext uri="{FF2B5EF4-FFF2-40B4-BE49-F238E27FC236}">
                  <a16:creationId xmlns:a16="http://schemas.microsoft.com/office/drawing/2014/main" id="{E7099C2F-C30D-0008-8482-90E4D75B82B0}"/>
                </a:ext>
              </a:extLst>
            </p:cNvPr>
            <p:cNvSpPr/>
            <p:nvPr/>
          </p:nvSpPr>
          <p:spPr>
            <a:xfrm>
              <a:off x="2368484" y="4447839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40">
              <a:extLst>
                <a:ext uri="{FF2B5EF4-FFF2-40B4-BE49-F238E27FC236}">
                  <a16:creationId xmlns:a16="http://schemas.microsoft.com/office/drawing/2014/main" id="{68B94521-C619-90B6-F6E8-DFDC6F0BF984}"/>
                </a:ext>
              </a:extLst>
            </p:cNvPr>
            <p:cNvSpPr/>
            <p:nvPr/>
          </p:nvSpPr>
          <p:spPr>
            <a:xfrm>
              <a:off x="60489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74DFA832-4B4A-BA2C-2D5C-9745C6C0B317}"/>
                </a:ext>
              </a:extLst>
            </p:cNvPr>
            <p:cNvSpPr/>
            <p:nvPr/>
          </p:nvSpPr>
          <p:spPr>
            <a:xfrm>
              <a:off x="1045792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2DF856A0-94CB-B9FD-C649-F20AF5300CED}"/>
                </a:ext>
              </a:extLst>
            </p:cNvPr>
            <p:cNvSpPr/>
            <p:nvPr/>
          </p:nvSpPr>
          <p:spPr>
            <a:xfrm>
              <a:off x="1486689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E06AA07-F3BC-B873-A606-C2BD8A9F47AE}"/>
                </a:ext>
              </a:extLst>
            </p:cNvPr>
            <p:cNvSpPr/>
            <p:nvPr/>
          </p:nvSpPr>
          <p:spPr>
            <a:xfrm>
              <a:off x="1927822" y="4888972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45">
              <a:extLst>
                <a:ext uri="{FF2B5EF4-FFF2-40B4-BE49-F238E27FC236}">
                  <a16:creationId xmlns:a16="http://schemas.microsoft.com/office/drawing/2014/main" id="{1456EC0B-C7F1-3E39-DA0A-FF7791984511}"/>
                </a:ext>
              </a:extLst>
            </p:cNvPr>
            <p:cNvSpPr/>
            <p:nvPr/>
          </p:nvSpPr>
          <p:spPr>
            <a:xfrm>
              <a:off x="2368484" y="4888973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6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3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46">
              <a:extLst>
                <a:ext uri="{FF2B5EF4-FFF2-40B4-BE49-F238E27FC236}">
                  <a16:creationId xmlns:a16="http://schemas.microsoft.com/office/drawing/2014/main" id="{1B4DC2E8-3BE0-89E9-13BF-80A2FF208436}"/>
                </a:ext>
              </a:extLst>
            </p:cNvPr>
            <p:cNvSpPr/>
            <p:nvPr/>
          </p:nvSpPr>
          <p:spPr>
            <a:xfrm>
              <a:off x="60489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C15642AC-59F9-C462-7258-FB00902E3114}"/>
                </a:ext>
              </a:extLst>
            </p:cNvPr>
            <p:cNvSpPr/>
            <p:nvPr/>
          </p:nvSpPr>
          <p:spPr>
            <a:xfrm>
              <a:off x="1045792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48">
              <a:extLst>
                <a:ext uri="{FF2B5EF4-FFF2-40B4-BE49-F238E27FC236}">
                  <a16:creationId xmlns:a16="http://schemas.microsoft.com/office/drawing/2014/main" id="{B21A83EB-4AA9-A21D-52D4-D024CCDB9964}"/>
                </a:ext>
              </a:extLst>
            </p:cNvPr>
            <p:cNvSpPr/>
            <p:nvPr/>
          </p:nvSpPr>
          <p:spPr>
            <a:xfrm>
              <a:off x="1486689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49">
              <a:extLst>
                <a:ext uri="{FF2B5EF4-FFF2-40B4-BE49-F238E27FC236}">
                  <a16:creationId xmlns:a16="http://schemas.microsoft.com/office/drawing/2014/main" id="{176D7FDF-1F8E-DA92-6B2B-A040AA076321}"/>
                </a:ext>
              </a:extLst>
            </p:cNvPr>
            <p:cNvSpPr/>
            <p:nvPr/>
          </p:nvSpPr>
          <p:spPr>
            <a:xfrm>
              <a:off x="1927822" y="5329869"/>
              <a:ext cx="128328" cy="128328"/>
            </a:xfrm>
            <a:custGeom>
              <a:avLst/>
              <a:gdLst>
                <a:gd name="connsiteX0" fmla="*/ 30480 w 30480"/>
                <a:gd name="connsiteY0" fmla="*/ 15240 h 30480"/>
                <a:gd name="connsiteX1" fmla="*/ 15240 w 30480"/>
                <a:gd name="connsiteY1" fmla="*/ 30480 h 30480"/>
                <a:gd name="connsiteX2" fmla="*/ 0 w 30480"/>
                <a:gd name="connsiteY2" fmla="*/ 15240 h 30480"/>
                <a:gd name="connsiteX3" fmla="*/ 15240 w 30480"/>
                <a:gd name="connsiteY3" fmla="*/ 0 h 30480"/>
                <a:gd name="connsiteX4" fmla="*/ 30480 w 30480"/>
                <a:gd name="connsiteY4" fmla="*/ 15240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80" h="30480">
                  <a:moveTo>
                    <a:pt x="30480" y="15240"/>
                  </a:moveTo>
                  <a:cubicBezTo>
                    <a:pt x="30480" y="23615"/>
                    <a:pt x="23615" y="30480"/>
                    <a:pt x="15240" y="30480"/>
                  </a:cubicBezTo>
                  <a:cubicBezTo>
                    <a:pt x="6865" y="30480"/>
                    <a:pt x="0" y="23615"/>
                    <a:pt x="0" y="15240"/>
                  </a:cubicBezTo>
                  <a:cubicBezTo>
                    <a:pt x="0" y="6865"/>
                    <a:pt x="6865" y="0"/>
                    <a:pt x="15240" y="0"/>
                  </a:cubicBezTo>
                  <a:cubicBezTo>
                    <a:pt x="23615" y="0"/>
                    <a:pt x="30480" y="6865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50">
              <a:extLst>
                <a:ext uri="{FF2B5EF4-FFF2-40B4-BE49-F238E27FC236}">
                  <a16:creationId xmlns:a16="http://schemas.microsoft.com/office/drawing/2014/main" id="{2EEA353D-9DEE-DDFF-8CFD-DAE53A86B0DB}"/>
                </a:ext>
              </a:extLst>
            </p:cNvPr>
            <p:cNvSpPr/>
            <p:nvPr/>
          </p:nvSpPr>
          <p:spPr>
            <a:xfrm>
              <a:off x="2368484" y="5329870"/>
              <a:ext cx="128324" cy="128324"/>
            </a:xfrm>
            <a:custGeom>
              <a:avLst/>
              <a:gdLst>
                <a:gd name="connsiteX0" fmla="*/ 30480 w 30479"/>
                <a:gd name="connsiteY0" fmla="*/ 15240 h 30479"/>
                <a:gd name="connsiteX1" fmla="*/ 15240 w 30479"/>
                <a:gd name="connsiteY1" fmla="*/ 30480 h 30479"/>
                <a:gd name="connsiteX2" fmla="*/ 0 w 30479"/>
                <a:gd name="connsiteY2" fmla="*/ 15240 h 30479"/>
                <a:gd name="connsiteX3" fmla="*/ 15240 w 30479"/>
                <a:gd name="connsiteY3" fmla="*/ 0 h 30479"/>
                <a:gd name="connsiteX4" fmla="*/ 30480 w 30479"/>
                <a:gd name="connsiteY4" fmla="*/ 15240 h 30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479" h="30479">
                  <a:moveTo>
                    <a:pt x="30480" y="15240"/>
                  </a:moveTo>
                  <a:cubicBezTo>
                    <a:pt x="30480" y="23657"/>
                    <a:pt x="23657" y="30480"/>
                    <a:pt x="15240" y="30480"/>
                  </a:cubicBezTo>
                  <a:cubicBezTo>
                    <a:pt x="6823" y="30480"/>
                    <a:pt x="0" y="23657"/>
                    <a:pt x="0" y="15240"/>
                  </a:cubicBezTo>
                  <a:cubicBezTo>
                    <a:pt x="0" y="6823"/>
                    <a:pt x="6823" y="0"/>
                    <a:pt x="15240" y="0"/>
                  </a:cubicBezTo>
                  <a:cubicBezTo>
                    <a:pt x="23657" y="0"/>
                    <a:pt x="30480" y="6824"/>
                    <a:pt x="30480" y="15240"/>
                  </a:cubicBezTo>
                  <a:close/>
                </a:path>
              </a:pathLst>
            </a:custGeom>
            <a:solidFill>
              <a:schemeClr val="bg2"/>
            </a:solidFill>
            <a:ln w="137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29" name="Rectangle: Single Corner Rounded 28">
            <a:extLst>
              <a:ext uri="{FF2B5EF4-FFF2-40B4-BE49-F238E27FC236}">
                <a16:creationId xmlns:a16="http://schemas.microsoft.com/office/drawing/2014/main" id="{CD78616E-69AD-9AA7-2097-9EB3C37621F4}"/>
              </a:ext>
            </a:extLst>
          </p:cNvPr>
          <p:cNvSpPr/>
          <p:nvPr userDrawn="1"/>
        </p:nvSpPr>
        <p:spPr>
          <a:xfrm rot="10800000" flipH="1">
            <a:off x="6925823" y="-3435"/>
            <a:ext cx="4882152" cy="2318265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0" name="Rectangle: Single Corner Rounded 29">
            <a:extLst>
              <a:ext uri="{FF2B5EF4-FFF2-40B4-BE49-F238E27FC236}">
                <a16:creationId xmlns:a16="http://schemas.microsoft.com/office/drawing/2014/main" id="{1089C2C6-EA1F-2659-9060-91E6A380A8AC}"/>
              </a:ext>
            </a:extLst>
          </p:cNvPr>
          <p:cNvSpPr/>
          <p:nvPr userDrawn="1"/>
        </p:nvSpPr>
        <p:spPr>
          <a:xfrm rot="10800000" flipH="1">
            <a:off x="1" y="1959429"/>
            <a:ext cx="293688" cy="3652320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F47BE-E202-1E65-D814-7226CFDE2C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993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CS BDM 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DCD056A-10C4-2885-BB1F-734FC10D464C}"/>
              </a:ext>
            </a:extLst>
          </p:cNvPr>
          <p:cNvSpPr/>
          <p:nvPr/>
        </p:nvSpPr>
        <p:spPr>
          <a:xfrm>
            <a:off x="7919518" y="1729547"/>
            <a:ext cx="5156975" cy="5134490"/>
          </a:xfrm>
          <a:custGeom>
            <a:avLst/>
            <a:gdLst>
              <a:gd name="connsiteX0" fmla="*/ 5156975 w 5156975"/>
              <a:gd name="connsiteY0" fmla="*/ 785571 h 5134490"/>
              <a:gd name="connsiteX1" fmla="*/ 5156975 w 5156975"/>
              <a:gd name="connsiteY1" fmla="*/ 5134491 h 5134490"/>
              <a:gd name="connsiteX2" fmla="*/ 763069 w 5156975"/>
              <a:gd name="connsiteY2" fmla="*/ 5134491 h 5134490"/>
              <a:gd name="connsiteX3" fmla="*/ 160654 w 5156975"/>
              <a:gd name="connsiteY3" fmla="*/ 4532074 h 5134490"/>
              <a:gd name="connsiteX4" fmla="*/ 160654 w 5156975"/>
              <a:gd name="connsiteY4" fmla="*/ 3756253 h 5134490"/>
              <a:gd name="connsiteX5" fmla="*/ 853071 w 5156975"/>
              <a:gd name="connsiteY5" fmla="*/ 3063984 h 5134490"/>
              <a:gd name="connsiteX6" fmla="*/ 3434334 w 5156975"/>
              <a:gd name="connsiteY6" fmla="*/ 482563 h 5134490"/>
              <a:gd name="connsiteX7" fmla="*/ 3756241 w 5156975"/>
              <a:gd name="connsiteY7" fmla="*/ 160654 h 5134490"/>
              <a:gd name="connsiteX8" fmla="*/ 4532061 w 5156975"/>
              <a:gd name="connsiteY8" fmla="*/ 160654 h 5134490"/>
              <a:gd name="connsiteX9" fmla="*/ 5156975 w 5156975"/>
              <a:gd name="connsiteY9" fmla="*/ 785571 h 513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56975" h="5134490">
                <a:moveTo>
                  <a:pt x="5156975" y="785571"/>
                </a:moveTo>
                <a:lnTo>
                  <a:pt x="5156975" y="5134491"/>
                </a:lnTo>
                <a:lnTo>
                  <a:pt x="763069" y="5134491"/>
                </a:lnTo>
                <a:lnTo>
                  <a:pt x="160654" y="4532074"/>
                </a:lnTo>
                <a:cubicBezTo>
                  <a:pt x="-53551" y="4317868"/>
                  <a:pt x="-53551" y="3970609"/>
                  <a:pt x="160654" y="3756253"/>
                </a:cubicBezTo>
                <a:lnTo>
                  <a:pt x="853071" y="3063984"/>
                </a:lnTo>
                <a:lnTo>
                  <a:pt x="3434334" y="482563"/>
                </a:lnTo>
                <a:lnTo>
                  <a:pt x="3756241" y="160654"/>
                </a:lnTo>
                <a:cubicBezTo>
                  <a:pt x="3970447" y="-53551"/>
                  <a:pt x="4317855" y="-53551"/>
                  <a:pt x="4532061" y="160654"/>
                </a:cubicBezTo>
                <a:lnTo>
                  <a:pt x="5156975" y="785571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4ECF24F-0F5D-BC6B-5106-48717805B5CB}"/>
              </a:ext>
            </a:extLst>
          </p:cNvPr>
          <p:cNvSpPr/>
          <p:nvPr/>
        </p:nvSpPr>
        <p:spPr>
          <a:xfrm>
            <a:off x="9141748" y="0"/>
            <a:ext cx="3934745" cy="2430216"/>
          </a:xfrm>
          <a:custGeom>
            <a:avLst/>
            <a:gdLst>
              <a:gd name="connsiteX0" fmla="*/ 3934746 w 3934745"/>
              <a:gd name="connsiteY0" fmla="*/ 0 h 2430216"/>
              <a:gd name="connsiteX1" fmla="*/ 3934746 w 3934745"/>
              <a:gd name="connsiteY1" fmla="*/ 1380188 h 2430216"/>
              <a:gd name="connsiteX2" fmla="*/ 3367282 w 3934745"/>
              <a:gd name="connsiteY2" fmla="*/ 1947653 h 2430216"/>
              <a:gd name="connsiteX3" fmla="*/ 3045375 w 3934745"/>
              <a:gd name="connsiteY3" fmla="*/ 2269562 h 2430216"/>
              <a:gd name="connsiteX4" fmla="*/ 2269555 w 3934745"/>
              <a:gd name="connsiteY4" fmla="*/ 2269562 h 2430216"/>
              <a:gd name="connsiteX5" fmla="*/ 0 w 3934745"/>
              <a:gd name="connsiteY5" fmla="*/ 0 h 2430216"/>
              <a:gd name="connsiteX6" fmla="*/ 3934746 w 3934745"/>
              <a:gd name="connsiteY6" fmla="*/ 0 h 243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4745" h="2430216">
                <a:moveTo>
                  <a:pt x="3934746" y="0"/>
                </a:moveTo>
                <a:lnTo>
                  <a:pt x="3934746" y="1380188"/>
                </a:lnTo>
                <a:lnTo>
                  <a:pt x="3367282" y="1947653"/>
                </a:lnTo>
                <a:lnTo>
                  <a:pt x="3045375" y="2269562"/>
                </a:lnTo>
                <a:cubicBezTo>
                  <a:pt x="2831169" y="2483768"/>
                  <a:pt x="2483761" y="2483768"/>
                  <a:pt x="2269555" y="2269562"/>
                </a:cubicBezTo>
                <a:lnTo>
                  <a:pt x="0" y="0"/>
                </a:lnTo>
                <a:lnTo>
                  <a:pt x="3934746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7200000" scaled="0"/>
            <a:tileRect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47F08FA-B8F4-7F32-9F9A-80F689D50F87}"/>
              </a:ext>
            </a:extLst>
          </p:cNvPr>
          <p:cNvSpPr/>
          <p:nvPr/>
        </p:nvSpPr>
        <p:spPr>
          <a:xfrm>
            <a:off x="5184576" y="0"/>
            <a:ext cx="2360607" cy="1442814"/>
          </a:xfrm>
          <a:custGeom>
            <a:avLst/>
            <a:gdLst>
              <a:gd name="connsiteX0" fmla="*/ 2254180 w 2360607"/>
              <a:gd name="connsiteY0" fmla="*/ 519614 h 1442814"/>
              <a:gd name="connsiteX1" fmla="*/ 1437410 w 2360607"/>
              <a:gd name="connsiteY1" fmla="*/ 1336387 h 1442814"/>
              <a:gd name="connsiteX2" fmla="*/ 923198 w 2360607"/>
              <a:gd name="connsiteY2" fmla="*/ 1336387 h 1442814"/>
              <a:gd name="connsiteX3" fmla="*/ 106428 w 2360607"/>
              <a:gd name="connsiteY3" fmla="*/ 519614 h 1442814"/>
              <a:gd name="connsiteX4" fmla="*/ 106428 w 2360607"/>
              <a:gd name="connsiteY4" fmla="*/ 5550 h 1442814"/>
              <a:gd name="connsiteX5" fmla="*/ 111978 w 2360607"/>
              <a:gd name="connsiteY5" fmla="*/ 0 h 1442814"/>
              <a:gd name="connsiteX6" fmla="*/ 2248630 w 2360607"/>
              <a:gd name="connsiteY6" fmla="*/ 0 h 1442814"/>
              <a:gd name="connsiteX7" fmla="*/ 2254180 w 2360607"/>
              <a:gd name="connsiteY7" fmla="*/ 5550 h 1442814"/>
              <a:gd name="connsiteX8" fmla="*/ 2254180 w 2360607"/>
              <a:gd name="connsiteY8" fmla="*/ 519614 h 144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0607" h="1442814">
                <a:moveTo>
                  <a:pt x="2254180" y="519614"/>
                </a:moveTo>
                <a:lnTo>
                  <a:pt x="1437410" y="1336387"/>
                </a:lnTo>
                <a:cubicBezTo>
                  <a:pt x="1295357" y="1478291"/>
                  <a:pt x="1065251" y="1478291"/>
                  <a:pt x="923198" y="1336387"/>
                </a:cubicBezTo>
                <a:lnTo>
                  <a:pt x="106428" y="519614"/>
                </a:lnTo>
                <a:cubicBezTo>
                  <a:pt x="-35476" y="377560"/>
                  <a:pt x="-35476" y="147454"/>
                  <a:pt x="106428" y="5550"/>
                </a:cubicBezTo>
                <a:lnTo>
                  <a:pt x="111978" y="0"/>
                </a:lnTo>
                <a:lnTo>
                  <a:pt x="2248630" y="0"/>
                </a:lnTo>
                <a:lnTo>
                  <a:pt x="2254180" y="5550"/>
                </a:lnTo>
                <a:cubicBezTo>
                  <a:pt x="2396083" y="147454"/>
                  <a:pt x="2396083" y="377560"/>
                  <a:pt x="2254180" y="519614"/>
                </a:cubicBez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F66CDED-93F7-4B57-BDB9-33C706A83F5E}"/>
              </a:ext>
            </a:extLst>
          </p:cNvPr>
          <p:cNvSpPr/>
          <p:nvPr/>
        </p:nvSpPr>
        <p:spPr>
          <a:xfrm rot="2700000">
            <a:off x="6791395" y="1394362"/>
            <a:ext cx="2688966" cy="2688974"/>
          </a:xfrm>
          <a:custGeom>
            <a:avLst/>
            <a:gdLst>
              <a:gd name="connsiteX0" fmla="*/ 2214955 w 2688966"/>
              <a:gd name="connsiteY0" fmla="*/ 0 h 2688974"/>
              <a:gd name="connsiteX1" fmla="*/ 2688966 w 2688966"/>
              <a:gd name="connsiteY1" fmla="*/ 474013 h 2688974"/>
              <a:gd name="connsiteX2" fmla="*/ 2688966 w 2688966"/>
              <a:gd name="connsiteY2" fmla="*/ 2214961 h 2688974"/>
              <a:gd name="connsiteX3" fmla="*/ 2214955 w 2688966"/>
              <a:gd name="connsiteY3" fmla="*/ 2688975 h 2688974"/>
              <a:gd name="connsiteX4" fmla="*/ 474012 w 2688966"/>
              <a:gd name="connsiteY4" fmla="*/ 2688975 h 2688974"/>
              <a:gd name="connsiteX5" fmla="*/ 0 w 2688966"/>
              <a:gd name="connsiteY5" fmla="*/ 2214961 h 2688974"/>
              <a:gd name="connsiteX6" fmla="*/ 0 w 2688966"/>
              <a:gd name="connsiteY6" fmla="*/ 474013 h 2688974"/>
              <a:gd name="connsiteX7" fmla="*/ 474012 w 2688966"/>
              <a:gd name="connsiteY7" fmla="*/ 0 h 2688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88966" h="2688974">
                <a:moveTo>
                  <a:pt x="2214955" y="0"/>
                </a:moveTo>
                <a:cubicBezTo>
                  <a:pt x="2476744" y="0"/>
                  <a:pt x="2688966" y="212223"/>
                  <a:pt x="2688966" y="474013"/>
                </a:cubicBezTo>
                <a:lnTo>
                  <a:pt x="2688966" y="2214961"/>
                </a:lnTo>
                <a:cubicBezTo>
                  <a:pt x="2688966" y="2476752"/>
                  <a:pt x="2476744" y="2688975"/>
                  <a:pt x="2214955" y="2688975"/>
                </a:cubicBezTo>
                <a:lnTo>
                  <a:pt x="474012" y="2688975"/>
                </a:lnTo>
                <a:cubicBezTo>
                  <a:pt x="212222" y="2688975"/>
                  <a:pt x="0" y="2476752"/>
                  <a:pt x="0" y="2214961"/>
                </a:cubicBezTo>
                <a:lnTo>
                  <a:pt x="0" y="474013"/>
                </a:lnTo>
                <a:cubicBezTo>
                  <a:pt x="0" y="212223"/>
                  <a:pt x="212222" y="0"/>
                  <a:pt x="474012" y="0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77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2DAD2B2-A66F-F289-5712-5C7EEAFC9C70}"/>
              </a:ext>
            </a:extLst>
          </p:cNvPr>
          <p:cNvSpPr/>
          <p:nvPr/>
        </p:nvSpPr>
        <p:spPr>
          <a:xfrm>
            <a:off x="7558759" y="0"/>
            <a:ext cx="5517734" cy="6864037"/>
          </a:xfrm>
          <a:custGeom>
            <a:avLst/>
            <a:gdLst>
              <a:gd name="connsiteX0" fmla="*/ 5517734 w 5517734"/>
              <a:gd name="connsiteY0" fmla="*/ 774771 h 6864037"/>
              <a:gd name="connsiteX1" fmla="*/ 5517734 w 5517734"/>
              <a:gd name="connsiteY1" fmla="*/ 5930262 h 6864037"/>
              <a:gd name="connsiteX2" fmla="*/ 4583962 w 5517734"/>
              <a:gd name="connsiteY2" fmla="*/ 6864038 h 6864037"/>
              <a:gd name="connsiteX3" fmla="*/ 3284330 w 5517734"/>
              <a:gd name="connsiteY3" fmla="*/ 6864038 h 6864037"/>
              <a:gd name="connsiteX4" fmla="*/ 160654 w 5517734"/>
              <a:gd name="connsiteY4" fmla="*/ 3740353 h 6864037"/>
              <a:gd name="connsiteX5" fmla="*/ 160654 w 5517734"/>
              <a:gd name="connsiteY5" fmla="*/ 2964681 h 6864037"/>
              <a:gd name="connsiteX6" fmla="*/ 1348233 w 5517734"/>
              <a:gd name="connsiteY6" fmla="*/ 1777249 h 6864037"/>
              <a:gd name="connsiteX7" fmla="*/ 2354157 w 5517734"/>
              <a:gd name="connsiteY7" fmla="*/ 771171 h 6864037"/>
              <a:gd name="connsiteX8" fmla="*/ 3125326 w 5517734"/>
              <a:gd name="connsiteY8" fmla="*/ 0 h 6864037"/>
              <a:gd name="connsiteX9" fmla="*/ 4742965 w 5517734"/>
              <a:gd name="connsiteY9" fmla="*/ 0 h 6864037"/>
              <a:gd name="connsiteX10" fmla="*/ 5517734 w 5517734"/>
              <a:gd name="connsiteY10" fmla="*/ 774771 h 6864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17734" h="6864037">
                <a:moveTo>
                  <a:pt x="5517734" y="774771"/>
                </a:moveTo>
                <a:lnTo>
                  <a:pt x="5517734" y="5930262"/>
                </a:lnTo>
                <a:lnTo>
                  <a:pt x="4583962" y="6864038"/>
                </a:lnTo>
                <a:lnTo>
                  <a:pt x="3284330" y="6864038"/>
                </a:lnTo>
                <a:lnTo>
                  <a:pt x="160654" y="3740353"/>
                </a:lnTo>
                <a:cubicBezTo>
                  <a:pt x="-53551" y="3526147"/>
                  <a:pt x="-53551" y="3178887"/>
                  <a:pt x="160654" y="2964681"/>
                </a:cubicBezTo>
                <a:lnTo>
                  <a:pt x="1348233" y="1777249"/>
                </a:lnTo>
                <a:lnTo>
                  <a:pt x="2354157" y="771171"/>
                </a:lnTo>
                <a:lnTo>
                  <a:pt x="3125326" y="0"/>
                </a:lnTo>
                <a:lnTo>
                  <a:pt x="4742965" y="0"/>
                </a:lnTo>
                <a:lnTo>
                  <a:pt x="5517734" y="774771"/>
                </a:lnTo>
                <a:close/>
              </a:path>
            </a:pathLst>
          </a:custGeom>
          <a:solidFill>
            <a:schemeClr val="bg2">
              <a:lumMod val="75000"/>
              <a:alpha val="77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3027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4522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5FDDF92-0B77-728A-5C5C-41FBCAA3333B}"/>
              </a:ext>
            </a:extLst>
          </p:cNvPr>
          <p:cNvSpPr/>
          <p:nvPr/>
        </p:nvSpPr>
        <p:spPr>
          <a:xfrm>
            <a:off x="6284703" y="0"/>
            <a:ext cx="2859782" cy="2035743"/>
          </a:xfrm>
          <a:custGeom>
            <a:avLst/>
            <a:gdLst>
              <a:gd name="connsiteX0" fmla="*/ 2753242 w 2859782"/>
              <a:gd name="connsiteY0" fmla="*/ 862824 h 2035743"/>
              <a:gd name="connsiteX1" fmla="*/ 2230629 w 2859782"/>
              <a:gd name="connsiteY1" fmla="*/ 1385588 h 2035743"/>
              <a:gd name="connsiteX2" fmla="*/ 1686866 w 2859782"/>
              <a:gd name="connsiteY2" fmla="*/ 1929203 h 2035743"/>
              <a:gd name="connsiteX3" fmla="*/ 1172804 w 2859782"/>
              <a:gd name="connsiteY3" fmla="*/ 1929203 h 2035743"/>
              <a:gd name="connsiteX4" fmla="*/ 881947 w 2859782"/>
              <a:gd name="connsiteY4" fmla="*/ 1638345 h 2035743"/>
              <a:gd name="connsiteX5" fmla="*/ 458636 w 2859782"/>
              <a:gd name="connsiteY5" fmla="*/ 1215033 h 2035743"/>
              <a:gd name="connsiteX6" fmla="*/ 106428 w 2859782"/>
              <a:gd name="connsiteY6" fmla="*/ 862824 h 2035743"/>
              <a:gd name="connsiteX7" fmla="*/ 106428 w 2859782"/>
              <a:gd name="connsiteY7" fmla="*/ 348760 h 2035743"/>
              <a:gd name="connsiteX8" fmla="*/ 455186 w 2859782"/>
              <a:gd name="connsiteY8" fmla="*/ 0 h 2035743"/>
              <a:gd name="connsiteX9" fmla="*/ 2404484 w 2859782"/>
              <a:gd name="connsiteY9" fmla="*/ 0 h 2035743"/>
              <a:gd name="connsiteX10" fmla="*/ 2753242 w 2859782"/>
              <a:gd name="connsiteY10" fmla="*/ 348760 h 2035743"/>
              <a:gd name="connsiteX11" fmla="*/ 2753242 w 2859782"/>
              <a:gd name="connsiteY11" fmla="*/ 862824 h 2035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59782" h="2035743">
                <a:moveTo>
                  <a:pt x="2753242" y="862824"/>
                </a:moveTo>
                <a:lnTo>
                  <a:pt x="2230629" y="1385588"/>
                </a:lnTo>
                <a:lnTo>
                  <a:pt x="1686866" y="1929203"/>
                </a:lnTo>
                <a:cubicBezTo>
                  <a:pt x="1544963" y="2071257"/>
                  <a:pt x="1314857" y="2071257"/>
                  <a:pt x="1172804" y="1929203"/>
                </a:cubicBezTo>
                <a:lnTo>
                  <a:pt x="881947" y="1638345"/>
                </a:lnTo>
                <a:lnTo>
                  <a:pt x="458636" y="1215033"/>
                </a:lnTo>
                <a:lnTo>
                  <a:pt x="106428" y="862824"/>
                </a:lnTo>
                <a:cubicBezTo>
                  <a:pt x="-35476" y="720920"/>
                  <a:pt x="-35476" y="490663"/>
                  <a:pt x="106428" y="348760"/>
                </a:cubicBezTo>
                <a:lnTo>
                  <a:pt x="455186" y="0"/>
                </a:lnTo>
                <a:lnTo>
                  <a:pt x="2404484" y="0"/>
                </a:lnTo>
                <a:lnTo>
                  <a:pt x="2753242" y="348760"/>
                </a:lnTo>
                <a:cubicBezTo>
                  <a:pt x="2895295" y="490663"/>
                  <a:pt x="2895295" y="720920"/>
                  <a:pt x="2753242" y="862824"/>
                </a:cubicBezTo>
                <a:close/>
              </a:path>
            </a:pathLst>
          </a:custGeom>
          <a:solidFill>
            <a:schemeClr val="bg2">
              <a:lumMod val="75000"/>
              <a:alpha val="65000"/>
            </a:schemeClr>
          </a:solidFill>
          <a:ln w="135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5840501-CDEB-31FF-F328-B6D927D0986E}"/>
              </a:ext>
            </a:extLst>
          </p:cNvPr>
          <p:cNvSpPr/>
          <p:nvPr/>
        </p:nvSpPr>
        <p:spPr>
          <a:xfrm>
            <a:off x="5733027" y="5296795"/>
            <a:ext cx="2049387" cy="1567242"/>
          </a:xfrm>
          <a:custGeom>
            <a:avLst/>
            <a:gdLst>
              <a:gd name="connsiteX0" fmla="*/ 1956235 w 2049387"/>
              <a:gd name="connsiteY0" fmla="*/ 1249384 h 1567242"/>
              <a:gd name="connsiteX1" fmla="*/ 1638377 w 2049387"/>
              <a:gd name="connsiteY1" fmla="*/ 1567243 h 1567242"/>
              <a:gd name="connsiteX2" fmla="*/ 410898 w 2049387"/>
              <a:gd name="connsiteY2" fmla="*/ 1567243 h 1567242"/>
              <a:gd name="connsiteX3" fmla="*/ 93040 w 2049387"/>
              <a:gd name="connsiteY3" fmla="*/ 1249384 h 1567242"/>
              <a:gd name="connsiteX4" fmla="*/ 93040 w 2049387"/>
              <a:gd name="connsiteY4" fmla="*/ 799972 h 1567242"/>
              <a:gd name="connsiteX5" fmla="*/ 799857 w 2049387"/>
              <a:gd name="connsiteY5" fmla="*/ 93153 h 1567242"/>
              <a:gd name="connsiteX6" fmla="*/ 1249418 w 2049387"/>
              <a:gd name="connsiteY6" fmla="*/ 93153 h 1567242"/>
              <a:gd name="connsiteX7" fmla="*/ 1956235 w 2049387"/>
              <a:gd name="connsiteY7" fmla="*/ 799972 h 1567242"/>
              <a:gd name="connsiteX8" fmla="*/ 1956235 w 2049387"/>
              <a:gd name="connsiteY8" fmla="*/ 1249384 h 156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9387" h="1567242">
                <a:moveTo>
                  <a:pt x="1956235" y="1249384"/>
                </a:moveTo>
                <a:lnTo>
                  <a:pt x="1638377" y="1567243"/>
                </a:lnTo>
                <a:lnTo>
                  <a:pt x="410898" y="1567243"/>
                </a:lnTo>
                <a:lnTo>
                  <a:pt x="93040" y="1249384"/>
                </a:lnTo>
                <a:cubicBezTo>
                  <a:pt x="-31013" y="1125331"/>
                  <a:pt x="-31013" y="924025"/>
                  <a:pt x="93040" y="799972"/>
                </a:cubicBezTo>
                <a:lnTo>
                  <a:pt x="799857" y="93153"/>
                </a:lnTo>
                <a:cubicBezTo>
                  <a:pt x="924060" y="-31051"/>
                  <a:pt x="1125215" y="-31051"/>
                  <a:pt x="1249418" y="93153"/>
                </a:cubicBezTo>
                <a:lnTo>
                  <a:pt x="1956235" y="799972"/>
                </a:lnTo>
                <a:cubicBezTo>
                  <a:pt x="2080438" y="924025"/>
                  <a:pt x="2080438" y="1125331"/>
                  <a:pt x="1956235" y="1249384"/>
                </a:cubicBezTo>
                <a:close/>
              </a:path>
            </a:pathLst>
          </a:custGeom>
          <a:gradFill>
            <a:gsLst>
              <a:gs pos="0">
                <a:schemeClr val="bg2">
                  <a:lumMod val="60000"/>
                  <a:lumOff val="40000"/>
                </a:schemeClr>
              </a:gs>
              <a:gs pos="73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EA8DA8A-C033-BA06-400F-C55F459FAF72}"/>
              </a:ext>
            </a:extLst>
          </p:cNvPr>
          <p:cNvSpPr/>
          <p:nvPr/>
        </p:nvSpPr>
        <p:spPr>
          <a:xfrm>
            <a:off x="3673215" y="0"/>
            <a:ext cx="1509186" cy="604104"/>
          </a:xfrm>
          <a:custGeom>
            <a:avLst/>
            <a:gdLst>
              <a:gd name="connsiteX0" fmla="*/ 1509187 w 1509186"/>
              <a:gd name="connsiteY0" fmla="*/ 0 h 604104"/>
              <a:gd name="connsiteX1" fmla="*/ 1011625 w 1509186"/>
              <a:gd name="connsiteY1" fmla="*/ 497564 h 604104"/>
              <a:gd name="connsiteX2" fmla="*/ 497562 w 1509186"/>
              <a:gd name="connsiteY2" fmla="*/ 497564 h 604104"/>
              <a:gd name="connsiteX3" fmla="*/ 0 w 1509186"/>
              <a:gd name="connsiteY3" fmla="*/ 0 h 604104"/>
              <a:gd name="connsiteX4" fmla="*/ 1509187 w 1509186"/>
              <a:gd name="connsiteY4" fmla="*/ 0 h 60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9186" h="604104">
                <a:moveTo>
                  <a:pt x="1509187" y="0"/>
                </a:moveTo>
                <a:lnTo>
                  <a:pt x="1011625" y="497564"/>
                </a:lnTo>
                <a:cubicBezTo>
                  <a:pt x="869721" y="639618"/>
                  <a:pt x="639466" y="639618"/>
                  <a:pt x="497562" y="497564"/>
                </a:cubicBezTo>
                <a:lnTo>
                  <a:pt x="0" y="0"/>
                </a:lnTo>
                <a:lnTo>
                  <a:pt x="1509187" y="0"/>
                </a:lnTo>
                <a:close/>
              </a:path>
            </a:pathLst>
          </a:custGeom>
          <a:gradFill>
            <a:gsLst>
              <a:gs pos="8000">
                <a:schemeClr val="bg2">
                  <a:lumMod val="60000"/>
                  <a:lumOff val="40000"/>
                </a:schemeClr>
              </a:gs>
              <a:gs pos="100000">
                <a:schemeClr val="bg2">
                  <a:lumMod val="75000"/>
                </a:schemeClr>
              </a:gs>
            </a:gsLst>
            <a:lin ang="18939382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0C324E-32D3-1C69-EF84-7E1FC6B3B503}"/>
              </a:ext>
            </a:extLst>
          </p:cNvPr>
          <p:cNvSpPr/>
          <p:nvPr userDrawn="1"/>
        </p:nvSpPr>
        <p:spPr>
          <a:xfrm rot="10800000" flipH="1">
            <a:off x="1" y="2182947"/>
            <a:ext cx="241159" cy="3052244"/>
          </a:xfrm>
          <a:prstGeom prst="rect">
            <a:avLst/>
          </a:prstGeom>
          <a:solidFill>
            <a:schemeClr val="bg2"/>
          </a:solidFill>
          <a:ln w="13730" cap="flat">
            <a:noFill/>
            <a:prstDash val="solid"/>
            <a:miter/>
          </a:ln>
          <a:effectLst>
            <a:outerShdw blurRad="495300" dist="38100" dir="2700000" algn="tl" rotWithShape="0">
              <a:schemeClr val="tx2">
                <a:lumMod val="50000"/>
                <a:alpha val="7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pic>
        <p:nvPicPr>
          <p:cNvPr id="4" name="Picture 3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160BAD35-843F-90BE-EE51-A41FB36665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943" y="205149"/>
            <a:ext cx="2143872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974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D1878DE7-7CE1-155D-58B8-0E821BFE4D97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3FA7E9-87A6-6D06-563E-16727CB182D1}"/>
              </a:ext>
            </a:extLst>
          </p:cNvPr>
          <p:cNvGrpSpPr/>
          <p:nvPr userDrawn="1"/>
        </p:nvGrpSpPr>
        <p:grpSpPr>
          <a:xfrm>
            <a:off x="3227441" y="1"/>
            <a:ext cx="8964559" cy="6858000"/>
            <a:chOff x="3227441" y="0"/>
            <a:chExt cx="8964559" cy="6915049"/>
          </a:xfrm>
        </p:grpSpPr>
        <p:sp>
          <p:nvSpPr>
            <p:cNvPr id="4" name="Freeform: Shape 15">
              <a:extLst>
                <a:ext uri="{FF2B5EF4-FFF2-40B4-BE49-F238E27FC236}">
                  <a16:creationId xmlns:a16="http://schemas.microsoft.com/office/drawing/2014/main" id="{AD738473-E7DA-B632-CA2B-3E9AD4E339DF}"/>
                </a:ext>
              </a:extLst>
            </p:cNvPr>
            <p:cNvSpPr/>
            <p:nvPr/>
          </p:nvSpPr>
          <p:spPr>
            <a:xfrm flipH="1">
              <a:off x="7434216" y="2145932"/>
              <a:ext cx="4757784" cy="4757604"/>
            </a:xfrm>
            <a:custGeom>
              <a:avLst/>
              <a:gdLst>
                <a:gd name="connsiteX0" fmla="*/ 4757785 w 4757784"/>
                <a:gd name="connsiteY0" fmla="*/ 4757605 h 4757604"/>
                <a:gd name="connsiteX1" fmla="*/ 1673176 w 4757784"/>
                <a:gd name="connsiteY1" fmla="*/ 4757605 h 4757604"/>
                <a:gd name="connsiteX2" fmla="*/ 1115151 w 4757784"/>
                <a:gd name="connsiteY2" fmla="*/ 4199580 h 4757604"/>
                <a:gd name="connsiteX3" fmla="*/ 0 w 4757784"/>
                <a:gd name="connsiteY3" fmla="*/ 3084429 h 4757604"/>
                <a:gd name="connsiteX4" fmla="*/ 0 w 4757784"/>
                <a:gd name="connsiteY4" fmla="*/ 0 h 4757604"/>
                <a:gd name="connsiteX5" fmla="*/ 10434 w 4757784"/>
                <a:gd name="connsiteY5" fmla="*/ 10434 h 4757604"/>
                <a:gd name="connsiteX6" fmla="*/ 90666 w 4757784"/>
                <a:gd name="connsiteY6" fmla="*/ 90486 h 4757604"/>
                <a:gd name="connsiteX7" fmla="*/ 101639 w 4757784"/>
                <a:gd name="connsiteY7" fmla="*/ 101459 h 4757604"/>
                <a:gd name="connsiteX8" fmla="*/ 154167 w 4757784"/>
                <a:gd name="connsiteY8" fmla="*/ 154167 h 4757604"/>
                <a:gd name="connsiteX9" fmla="*/ 165141 w 4757784"/>
                <a:gd name="connsiteY9" fmla="*/ 165141 h 4757604"/>
                <a:gd name="connsiteX10" fmla="*/ 272177 w 4757784"/>
                <a:gd name="connsiteY10" fmla="*/ 272177 h 4757604"/>
                <a:gd name="connsiteX11" fmla="*/ 283150 w 4757784"/>
                <a:gd name="connsiteY11" fmla="*/ 283150 h 4757604"/>
                <a:gd name="connsiteX12" fmla="*/ 453868 w 4757784"/>
                <a:gd name="connsiteY12" fmla="*/ 453868 h 4757604"/>
                <a:gd name="connsiteX13" fmla="*/ 517549 w 4757784"/>
                <a:gd name="connsiteY13" fmla="*/ 517370 h 4757604"/>
                <a:gd name="connsiteX14" fmla="*/ 635559 w 4757784"/>
                <a:gd name="connsiteY14" fmla="*/ 635379 h 4757604"/>
                <a:gd name="connsiteX15" fmla="*/ 699060 w 4757784"/>
                <a:gd name="connsiteY15" fmla="*/ 699060 h 4757604"/>
                <a:gd name="connsiteX16" fmla="*/ 1577473 w 4757784"/>
                <a:gd name="connsiteY16" fmla="*/ 1577473 h 4757604"/>
                <a:gd name="connsiteX17" fmla="*/ 1732900 w 4757784"/>
                <a:gd name="connsiteY17" fmla="*/ 1732720 h 4757604"/>
                <a:gd name="connsiteX18" fmla="*/ 1800180 w 4757784"/>
                <a:gd name="connsiteY18" fmla="*/ 1800180 h 4757604"/>
                <a:gd name="connsiteX19" fmla="*/ 1932940 w 4757784"/>
                <a:gd name="connsiteY19" fmla="*/ 1932940 h 4757604"/>
                <a:gd name="connsiteX20" fmla="*/ 2407675 w 4757784"/>
                <a:gd name="connsiteY20" fmla="*/ 2407675 h 4757604"/>
                <a:gd name="connsiteX21" fmla="*/ 2475135 w 4757784"/>
                <a:gd name="connsiteY21" fmla="*/ 2474955 h 4757604"/>
                <a:gd name="connsiteX22" fmla="*/ 2630381 w 4757784"/>
                <a:gd name="connsiteY22" fmla="*/ 2630201 h 4757604"/>
                <a:gd name="connsiteX23" fmla="*/ 2699460 w 4757784"/>
                <a:gd name="connsiteY23" fmla="*/ 2699460 h 4757604"/>
                <a:gd name="connsiteX24" fmla="*/ 2893923 w 4757784"/>
                <a:gd name="connsiteY24" fmla="*/ 2893923 h 4757604"/>
                <a:gd name="connsiteX25" fmla="*/ 3174735 w 4757784"/>
                <a:gd name="connsiteY25" fmla="*/ 3174555 h 4757604"/>
                <a:gd name="connsiteX26" fmla="*/ 4757785 w 4757784"/>
                <a:gd name="connsiteY26" fmla="*/ 4757605 h 4757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757784" h="4757604">
                  <a:moveTo>
                    <a:pt x="4757785" y="4757605"/>
                  </a:moveTo>
                  <a:lnTo>
                    <a:pt x="1673176" y="4757605"/>
                  </a:lnTo>
                  <a:lnTo>
                    <a:pt x="1115151" y="4199580"/>
                  </a:lnTo>
                  <a:lnTo>
                    <a:pt x="0" y="3084429"/>
                  </a:lnTo>
                  <a:lnTo>
                    <a:pt x="0" y="0"/>
                  </a:lnTo>
                  <a:lnTo>
                    <a:pt x="10434" y="10434"/>
                  </a:lnTo>
                  <a:lnTo>
                    <a:pt x="90666" y="90486"/>
                  </a:lnTo>
                  <a:lnTo>
                    <a:pt x="101639" y="101459"/>
                  </a:lnTo>
                  <a:lnTo>
                    <a:pt x="154167" y="154167"/>
                  </a:lnTo>
                  <a:lnTo>
                    <a:pt x="165141" y="165141"/>
                  </a:lnTo>
                  <a:lnTo>
                    <a:pt x="272177" y="272177"/>
                  </a:lnTo>
                  <a:lnTo>
                    <a:pt x="283150" y="283150"/>
                  </a:lnTo>
                  <a:lnTo>
                    <a:pt x="453868" y="453868"/>
                  </a:lnTo>
                  <a:lnTo>
                    <a:pt x="517549" y="517370"/>
                  </a:lnTo>
                  <a:lnTo>
                    <a:pt x="635559" y="635379"/>
                  </a:lnTo>
                  <a:lnTo>
                    <a:pt x="699060" y="699060"/>
                  </a:lnTo>
                  <a:lnTo>
                    <a:pt x="1577473" y="1577473"/>
                  </a:lnTo>
                  <a:lnTo>
                    <a:pt x="1732900" y="1732720"/>
                  </a:lnTo>
                  <a:lnTo>
                    <a:pt x="1800180" y="1800180"/>
                  </a:lnTo>
                  <a:lnTo>
                    <a:pt x="1932940" y="1932940"/>
                  </a:lnTo>
                  <a:lnTo>
                    <a:pt x="2407675" y="2407675"/>
                  </a:lnTo>
                  <a:lnTo>
                    <a:pt x="2475135" y="2474955"/>
                  </a:lnTo>
                  <a:lnTo>
                    <a:pt x="2630381" y="2630201"/>
                  </a:lnTo>
                  <a:lnTo>
                    <a:pt x="2699460" y="2699460"/>
                  </a:lnTo>
                  <a:lnTo>
                    <a:pt x="2893923" y="2893923"/>
                  </a:lnTo>
                  <a:lnTo>
                    <a:pt x="3174735" y="3174555"/>
                  </a:lnTo>
                  <a:lnTo>
                    <a:pt x="4757785" y="4757605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7" name="Freeform: Shape 18">
              <a:extLst>
                <a:ext uri="{FF2B5EF4-FFF2-40B4-BE49-F238E27FC236}">
                  <a16:creationId xmlns:a16="http://schemas.microsoft.com/office/drawing/2014/main" id="{105BF785-B0BC-2278-6F39-F349B1E407D6}"/>
                </a:ext>
              </a:extLst>
            </p:cNvPr>
            <p:cNvSpPr/>
            <p:nvPr/>
          </p:nvSpPr>
          <p:spPr>
            <a:xfrm flipH="1">
              <a:off x="7886051" y="0"/>
              <a:ext cx="4305949" cy="5076210"/>
            </a:xfrm>
            <a:custGeom>
              <a:avLst/>
              <a:gdLst>
                <a:gd name="connsiteX0" fmla="*/ 4257325 w 4305949"/>
                <a:gd name="connsiteY0" fmla="*/ 4492264 h 5076210"/>
                <a:gd name="connsiteX1" fmla="*/ 4050809 w 4305949"/>
                <a:gd name="connsiteY1" fmla="*/ 4820927 h 5076210"/>
                <a:gd name="connsiteX2" fmla="*/ 3558804 w 4305949"/>
                <a:gd name="connsiteY2" fmla="*/ 5067379 h 5076210"/>
                <a:gd name="connsiteX3" fmla="*/ 2987647 w 4305949"/>
                <a:gd name="connsiteY3" fmla="*/ 4952967 h 5076210"/>
                <a:gd name="connsiteX4" fmla="*/ 2910473 w 4305949"/>
                <a:gd name="connsiteY4" fmla="*/ 4900979 h 5076210"/>
                <a:gd name="connsiteX5" fmla="*/ 2818369 w 4305949"/>
                <a:gd name="connsiteY5" fmla="*/ 4820927 h 5076210"/>
                <a:gd name="connsiteX6" fmla="*/ 2554107 w 4305949"/>
                <a:gd name="connsiteY6" fmla="*/ 4556665 h 5076210"/>
                <a:gd name="connsiteX7" fmla="*/ 2488447 w 4305949"/>
                <a:gd name="connsiteY7" fmla="*/ 4491005 h 5076210"/>
                <a:gd name="connsiteX8" fmla="*/ 2362162 w 4305949"/>
                <a:gd name="connsiteY8" fmla="*/ 4364721 h 5076210"/>
                <a:gd name="connsiteX9" fmla="*/ 2303158 w 4305949"/>
                <a:gd name="connsiteY9" fmla="*/ 4305716 h 5076210"/>
                <a:gd name="connsiteX10" fmla="*/ 2048251 w 4305949"/>
                <a:gd name="connsiteY10" fmla="*/ 4050809 h 5076210"/>
                <a:gd name="connsiteX11" fmla="*/ 1862782 w 4305949"/>
                <a:gd name="connsiteY11" fmla="*/ 3865340 h 5076210"/>
                <a:gd name="connsiteX12" fmla="*/ 1796942 w 4305949"/>
                <a:gd name="connsiteY12" fmla="*/ 3799500 h 5076210"/>
                <a:gd name="connsiteX13" fmla="*/ 1575495 w 4305949"/>
                <a:gd name="connsiteY13" fmla="*/ 3578053 h 5076210"/>
                <a:gd name="connsiteX14" fmla="*/ 1446872 w 4305949"/>
                <a:gd name="connsiteY14" fmla="*/ 3449430 h 5076210"/>
                <a:gd name="connsiteX15" fmla="*/ 1382111 w 4305949"/>
                <a:gd name="connsiteY15" fmla="*/ 3384669 h 5076210"/>
                <a:gd name="connsiteX16" fmla="*/ 1041215 w 4305949"/>
                <a:gd name="connsiteY16" fmla="*/ 3043773 h 5076210"/>
                <a:gd name="connsiteX17" fmla="*/ 952528 w 4305949"/>
                <a:gd name="connsiteY17" fmla="*/ 2955087 h 5076210"/>
                <a:gd name="connsiteX18" fmla="*/ 888847 w 4305949"/>
                <a:gd name="connsiteY18" fmla="*/ 2891405 h 5076210"/>
                <a:gd name="connsiteX19" fmla="*/ 770837 w 4305949"/>
                <a:gd name="connsiteY19" fmla="*/ 2773396 h 5076210"/>
                <a:gd name="connsiteX20" fmla="*/ 589146 w 4305949"/>
                <a:gd name="connsiteY20" fmla="*/ 2591705 h 5076210"/>
                <a:gd name="connsiteX21" fmla="*/ 525465 w 4305949"/>
                <a:gd name="connsiteY21" fmla="*/ 2528023 h 5076210"/>
                <a:gd name="connsiteX22" fmla="*/ 407455 w 4305949"/>
                <a:gd name="connsiteY22" fmla="*/ 2410014 h 5076210"/>
                <a:gd name="connsiteX23" fmla="*/ 343954 w 4305949"/>
                <a:gd name="connsiteY23" fmla="*/ 2346512 h 5076210"/>
                <a:gd name="connsiteX24" fmla="*/ 225944 w 4305949"/>
                <a:gd name="connsiteY24" fmla="*/ 2228503 h 5076210"/>
                <a:gd name="connsiteX25" fmla="*/ 162263 w 4305949"/>
                <a:gd name="connsiteY25" fmla="*/ 2164821 h 5076210"/>
                <a:gd name="connsiteX26" fmla="*/ 44253 w 4305949"/>
                <a:gd name="connsiteY26" fmla="*/ 2046812 h 5076210"/>
                <a:gd name="connsiteX27" fmla="*/ 0 w 4305949"/>
                <a:gd name="connsiteY27" fmla="*/ 2002558 h 5076210"/>
                <a:gd name="connsiteX28" fmla="*/ 0 w 4305949"/>
                <a:gd name="connsiteY28" fmla="*/ 0 h 5076210"/>
                <a:gd name="connsiteX29" fmla="*/ 462323 w 4305949"/>
                <a:gd name="connsiteY29" fmla="*/ 0 h 5076210"/>
                <a:gd name="connsiteX30" fmla="*/ 2742814 w 4305949"/>
                <a:gd name="connsiteY30" fmla="*/ 2280491 h 5076210"/>
                <a:gd name="connsiteX31" fmla="*/ 3305516 w 4305949"/>
                <a:gd name="connsiteY31" fmla="*/ 2843194 h 5076210"/>
                <a:gd name="connsiteX32" fmla="*/ 3381970 w 4305949"/>
                <a:gd name="connsiteY32" fmla="*/ 2919648 h 5076210"/>
                <a:gd name="connsiteX33" fmla="*/ 4050809 w 4305949"/>
                <a:gd name="connsiteY33" fmla="*/ 3588486 h 5076210"/>
                <a:gd name="connsiteX34" fmla="*/ 4293663 w 4305949"/>
                <a:gd name="connsiteY34" fmla="*/ 4058724 h 5076210"/>
                <a:gd name="connsiteX35" fmla="*/ 4257325 w 4305949"/>
                <a:gd name="connsiteY35" fmla="*/ 4492264 h 5076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305949" h="5076210">
                  <a:moveTo>
                    <a:pt x="4257325" y="4492264"/>
                  </a:moveTo>
                  <a:cubicBezTo>
                    <a:pt x="4215590" y="4612252"/>
                    <a:pt x="4146691" y="4725044"/>
                    <a:pt x="4050809" y="4820927"/>
                  </a:cubicBezTo>
                  <a:cubicBezTo>
                    <a:pt x="3912292" y="4959444"/>
                    <a:pt x="3738696" y="5041654"/>
                    <a:pt x="3558804" y="5067379"/>
                  </a:cubicBezTo>
                  <a:cubicBezTo>
                    <a:pt x="3363981" y="5095262"/>
                    <a:pt x="3161603" y="5057125"/>
                    <a:pt x="2987647" y="4952967"/>
                  </a:cubicBezTo>
                  <a:cubicBezTo>
                    <a:pt x="2961203" y="4937317"/>
                    <a:pt x="2935478" y="4919867"/>
                    <a:pt x="2910473" y="4900979"/>
                  </a:cubicBezTo>
                  <a:cubicBezTo>
                    <a:pt x="2878452" y="4876873"/>
                    <a:pt x="2847511" y="4850069"/>
                    <a:pt x="2818369" y="4820927"/>
                  </a:cubicBezTo>
                  <a:lnTo>
                    <a:pt x="2554107" y="4556665"/>
                  </a:lnTo>
                  <a:lnTo>
                    <a:pt x="2488447" y="4491005"/>
                  </a:lnTo>
                  <a:lnTo>
                    <a:pt x="2362162" y="4364721"/>
                  </a:lnTo>
                  <a:lnTo>
                    <a:pt x="2303158" y="4305716"/>
                  </a:lnTo>
                  <a:lnTo>
                    <a:pt x="2048251" y="4050809"/>
                  </a:lnTo>
                  <a:lnTo>
                    <a:pt x="1862782" y="3865340"/>
                  </a:lnTo>
                  <a:lnTo>
                    <a:pt x="1796942" y="3799500"/>
                  </a:lnTo>
                  <a:lnTo>
                    <a:pt x="1575495" y="3578053"/>
                  </a:lnTo>
                  <a:lnTo>
                    <a:pt x="1446872" y="3449430"/>
                  </a:lnTo>
                  <a:lnTo>
                    <a:pt x="1382111" y="3384669"/>
                  </a:lnTo>
                  <a:lnTo>
                    <a:pt x="1041215" y="3043773"/>
                  </a:lnTo>
                  <a:lnTo>
                    <a:pt x="952528" y="2955087"/>
                  </a:lnTo>
                  <a:lnTo>
                    <a:pt x="888847" y="2891405"/>
                  </a:lnTo>
                  <a:lnTo>
                    <a:pt x="770837" y="2773396"/>
                  </a:lnTo>
                  <a:lnTo>
                    <a:pt x="589146" y="2591705"/>
                  </a:lnTo>
                  <a:lnTo>
                    <a:pt x="525465" y="2528023"/>
                  </a:lnTo>
                  <a:lnTo>
                    <a:pt x="407455" y="2410014"/>
                  </a:lnTo>
                  <a:lnTo>
                    <a:pt x="343954" y="2346512"/>
                  </a:lnTo>
                  <a:lnTo>
                    <a:pt x="225944" y="2228503"/>
                  </a:lnTo>
                  <a:lnTo>
                    <a:pt x="162263" y="2164821"/>
                  </a:lnTo>
                  <a:lnTo>
                    <a:pt x="44253" y="2046812"/>
                  </a:lnTo>
                  <a:lnTo>
                    <a:pt x="0" y="2002558"/>
                  </a:lnTo>
                  <a:lnTo>
                    <a:pt x="0" y="0"/>
                  </a:lnTo>
                  <a:lnTo>
                    <a:pt x="462323" y="0"/>
                  </a:lnTo>
                  <a:lnTo>
                    <a:pt x="2742814" y="2280491"/>
                  </a:lnTo>
                  <a:lnTo>
                    <a:pt x="3305516" y="2843194"/>
                  </a:lnTo>
                  <a:lnTo>
                    <a:pt x="3381970" y="2919648"/>
                  </a:lnTo>
                  <a:lnTo>
                    <a:pt x="4050809" y="3588486"/>
                  </a:lnTo>
                  <a:cubicBezTo>
                    <a:pt x="4183749" y="3721426"/>
                    <a:pt x="4264701" y="3886568"/>
                    <a:pt x="4293663" y="4058724"/>
                  </a:cubicBezTo>
                  <a:cubicBezTo>
                    <a:pt x="4318129" y="4203177"/>
                    <a:pt x="4306076" y="4352668"/>
                    <a:pt x="4257325" y="4492264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19">
              <a:extLst>
                <a:ext uri="{FF2B5EF4-FFF2-40B4-BE49-F238E27FC236}">
                  <a16:creationId xmlns:a16="http://schemas.microsoft.com/office/drawing/2014/main" id="{5C1E4B12-B33D-A109-1ADE-6DFF6349FD88}"/>
                </a:ext>
              </a:extLst>
            </p:cNvPr>
            <p:cNvSpPr/>
            <p:nvPr/>
          </p:nvSpPr>
          <p:spPr>
            <a:xfrm flipH="1">
              <a:off x="3534741" y="0"/>
              <a:ext cx="5191459" cy="3966034"/>
            </a:xfrm>
            <a:custGeom>
              <a:avLst/>
              <a:gdLst>
                <a:gd name="connsiteX0" fmla="*/ 4937677 w 5191459"/>
                <a:gd name="connsiteY0" fmla="*/ 3712252 h 3966034"/>
                <a:gd name="connsiteX1" fmla="*/ 3712252 w 5191459"/>
                <a:gd name="connsiteY1" fmla="*/ 3712252 h 3966034"/>
                <a:gd name="connsiteX2" fmla="*/ 0 w 5191459"/>
                <a:gd name="connsiteY2" fmla="*/ 0 h 3966034"/>
                <a:gd name="connsiteX3" fmla="*/ 2450849 w 5191459"/>
                <a:gd name="connsiteY3" fmla="*/ 0 h 3966034"/>
                <a:gd name="connsiteX4" fmla="*/ 4937677 w 5191459"/>
                <a:gd name="connsiteY4" fmla="*/ 2486828 h 3966034"/>
                <a:gd name="connsiteX5" fmla="*/ 4937677 w 5191459"/>
                <a:gd name="connsiteY5" fmla="*/ 3712252 h 396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1459" h="3966034">
                  <a:moveTo>
                    <a:pt x="4937677" y="3712252"/>
                  </a:moveTo>
                  <a:cubicBezTo>
                    <a:pt x="4599300" y="4050629"/>
                    <a:pt x="4050629" y="4050629"/>
                    <a:pt x="3712252" y="3712252"/>
                  </a:cubicBezTo>
                  <a:lnTo>
                    <a:pt x="0" y="0"/>
                  </a:lnTo>
                  <a:lnTo>
                    <a:pt x="2450849" y="0"/>
                  </a:lnTo>
                  <a:lnTo>
                    <a:pt x="4937677" y="2486828"/>
                  </a:lnTo>
                  <a:cubicBezTo>
                    <a:pt x="5276054" y="2825205"/>
                    <a:pt x="5276054" y="3373875"/>
                    <a:pt x="4937677" y="3712252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20">
              <a:extLst>
                <a:ext uri="{FF2B5EF4-FFF2-40B4-BE49-F238E27FC236}">
                  <a16:creationId xmlns:a16="http://schemas.microsoft.com/office/drawing/2014/main" id="{A1B34098-F15D-2371-8FE1-317D8E18CBF9}"/>
                </a:ext>
              </a:extLst>
            </p:cNvPr>
            <p:cNvSpPr/>
            <p:nvPr/>
          </p:nvSpPr>
          <p:spPr>
            <a:xfrm flipH="1">
              <a:off x="5473618" y="0"/>
              <a:ext cx="2650664" cy="2027158"/>
            </a:xfrm>
            <a:custGeom>
              <a:avLst/>
              <a:gdLst>
                <a:gd name="connsiteX0" fmla="*/ 2521547 w 2650664"/>
                <a:gd name="connsiteY0" fmla="*/ 1898041 h 2027158"/>
                <a:gd name="connsiteX1" fmla="*/ 1898041 w 2650664"/>
                <a:gd name="connsiteY1" fmla="*/ 1898041 h 2027158"/>
                <a:gd name="connsiteX2" fmla="*/ 0 w 2650664"/>
                <a:gd name="connsiteY2" fmla="*/ 0 h 2027158"/>
                <a:gd name="connsiteX3" fmla="*/ 1247012 w 2650664"/>
                <a:gd name="connsiteY3" fmla="*/ 0 h 2027158"/>
                <a:gd name="connsiteX4" fmla="*/ 2521547 w 2650664"/>
                <a:gd name="connsiteY4" fmla="*/ 1274535 h 2027158"/>
                <a:gd name="connsiteX5" fmla="*/ 2521547 w 2650664"/>
                <a:gd name="connsiteY5" fmla="*/ 1898041 h 20271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50664" h="2027158">
                  <a:moveTo>
                    <a:pt x="2521547" y="1898041"/>
                  </a:moveTo>
                  <a:cubicBezTo>
                    <a:pt x="2349390" y="2070198"/>
                    <a:pt x="2070198" y="2070198"/>
                    <a:pt x="1898041" y="1898041"/>
                  </a:cubicBezTo>
                  <a:lnTo>
                    <a:pt x="0" y="0"/>
                  </a:lnTo>
                  <a:lnTo>
                    <a:pt x="1247012" y="0"/>
                  </a:lnTo>
                  <a:lnTo>
                    <a:pt x="2521547" y="1274535"/>
                  </a:lnTo>
                  <a:cubicBezTo>
                    <a:pt x="2693703" y="1446692"/>
                    <a:pt x="2693703" y="1725884"/>
                    <a:pt x="2521547" y="1898041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id="{62A03ECD-B52A-209E-FC4D-EE886C65EA1E}"/>
                </a:ext>
              </a:extLst>
            </p:cNvPr>
            <p:cNvSpPr/>
            <p:nvPr/>
          </p:nvSpPr>
          <p:spPr>
            <a:xfrm flipH="1">
              <a:off x="4771094" y="0"/>
              <a:ext cx="7420906" cy="6903536"/>
            </a:xfrm>
            <a:custGeom>
              <a:avLst/>
              <a:gdLst>
                <a:gd name="connsiteX0" fmla="*/ 7420906 w 7420906"/>
                <a:gd name="connsiteY0" fmla="*/ 6903537 h 6903536"/>
                <a:gd name="connsiteX1" fmla="*/ 5394962 w 7420906"/>
                <a:gd name="connsiteY1" fmla="*/ 6903537 h 6903536"/>
                <a:gd name="connsiteX2" fmla="*/ 2971097 w 7420906"/>
                <a:gd name="connsiteY2" fmla="*/ 4479672 h 6903536"/>
                <a:gd name="connsiteX3" fmla="*/ 2895183 w 7420906"/>
                <a:gd name="connsiteY3" fmla="*/ 4403757 h 6903536"/>
                <a:gd name="connsiteX4" fmla="*/ 2712232 w 7420906"/>
                <a:gd name="connsiteY4" fmla="*/ 4220807 h 6903536"/>
                <a:gd name="connsiteX5" fmla="*/ 2226884 w 7420906"/>
                <a:gd name="connsiteY5" fmla="*/ 3735458 h 6903536"/>
                <a:gd name="connsiteX6" fmla="*/ 2132980 w 7420906"/>
                <a:gd name="connsiteY6" fmla="*/ 3641554 h 6903536"/>
                <a:gd name="connsiteX7" fmla="*/ 1950030 w 7420906"/>
                <a:gd name="connsiteY7" fmla="*/ 3458604 h 6903536"/>
                <a:gd name="connsiteX8" fmla="*/ 1667239 w 7420906"/>
                <a:gd name="connsiteY8" fmla="*/ 3175814 h 6903536"/>
                <a:gd name="connsiteX9" fmla="*/ 0 w 7420906"/>
                <a:gd name="connsiteY9" fmla="*/ 1508575 h 6903536"/>
                <a:gd name="connsiteX10" fmla="*/ 0 w 7420906"/>
                <a:gd name="connsiteY10" fmla="*/ 0 h 6903536"/>
                <a:gd name="connsiteX11" fmla="*/ 517370 w 7420906"/>
                <a:gd name="connsiteY11" fmla="*/ 0 h 6903536"/>
                <a:gd name="connsiteX12" fmla="*/ 2209254 w 7420906"/>
                <a:gd name="connsiteY12" fmla="*/ 1691885 h 6903536"/>
                <a:gd name="connsiteX13" fmla="*/ 2283909 w 7420906"/>
                <a:gd name="connsiteY13" fmla="*/ 1766540 h 6903536"/>
                <a:gd name="connsiteX14" fmla="*/ 4276394 w 7420906"/>
                <a:gd name="connsiteY14" fmla="*/ 3759024 h 6903536"/>
                <a:gd name="connsiteX15" fmla="*/ 5290985 w 7420906"/>
                <a:gd name="connsiteY15" fmla="*/ 4773615 h 6903536"/>
                <a:gd name="connsiteX16" fmla="*/ 7420906 w 7420906"/>
                <a:gd name="connsiteY16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420906" h="6903536">
                  <a:moveTo>
                    <a:pt x="7420906" y="6903537"/>
                  </a:moveTo>
                  <a:lnTo>
                    <a:pt x="5394962" y="6903537"/>
                  </a:lnTo>
                  <a:lnTo>
                    <a:pt x="2971097" y="4479672"/>
                  </a:lnTo>
                  <a:lnTo>
                    <a:pt x="2895183" y="4403757"/>
                  </a:lnTo>
                  <a:lnTo>
                    <a:pt x="2712232" y="4220807"/>
                  </a:lnTo>
                  <a:lnTo>
                    <a:pt x="2226884" y="3735458"/>
                  </a:lnTo>
                  <a:lnTo>
                    <a:pt x="2132980" y="3641554"/>
                  </a:lnTo>
                  <a:lnTo>
                    <a:pt x="1950030" y="3458604"/>
                  </a:lnTo>
                  <a:lnTo>
                    <a:pt x="1667239" y="3175814"/>
                  </a:lnTo>
                  <a:lnTo>
                    <a:pt x="0" y="1508575"/>
                  </a:lnTo>
                  <a:lnTo>
                    <a:pt x="0" y="0"/>
                  </a:lnTo>
                  <a:lnTo>
                    <a:pt x="517370" y="0"/>
                  </a:lnTo>
                  <a:lnTo>
                    <a:pt x="2209254" y="1691885"/>
                  </a:lnTo>
                  <a:lnTo>
                    <a:pt x="2283909" y="1766540"/>
                  </a:lnTo>
                  <a:lnTo>
                    <a:pt x="4276394" y="3759024"/>
                  </a:lnTo>
                  <a:lnTo>
                    <a:pt x="5290985" y="4773615"/>
                  </a:lnTo>
                  <a:lnTo>
                    <a:pt x="7420906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22">
              <a:extLst>
                <a:ext uri="{FF2B5EF4-FFF2-40B4-BE49-F238E27FC236}">
                  <a16:creationId xmlns:a16="http://schemas.microsoft.com/office/drawing/2014/main" id="{BE689352-2C21-998E-16DE-ABCD005BE350}"/>
                </a:ext>
              </a:extLst>
            </p:cNvPr>
            <p:cNvSpPr/>
            <p:nvPr/>
          </p:nvSpPr>
          <p:spPr>
            <a:xfrm flipH="1">
              <a:off x="3227441" y="0"/>
              <a:ext cx="8964559" cy="6903536"/>
            </a:xfrm>
            <a:custGeom>
              <a:avLst/>
              <a:gdLst>
                <a:gd name="connsiteX0" fmla="*/ 8964560 w 8964559"/>
                <a:gd name="connsiteY0" fmla="*/ 6903537 h 6903536"/>
                <a:gd name="connsiteX1" fmla="*/ 6668598 w 8964559"/>
                <a:gd name="connsiteY1" fmla="*/ 6903537 h 6903536"/>
                <a:gd name="connsiteX2" fmla="*/ 1573156 w 8964559"/>
                <a:gd name="connsiteY2" fmla="*/ 1808095 h 6903536"/>
                <a:gd name="connsiteX3" fmla="*/ 1056686 w 8964559"/>
                <a:gd name="connsiteY3" fmla="*/ 1291625 h 6903536"/>
                <a:gd name="connsiteX4" fmla="*/ 0 w 8964559"/>
                <a:gd name="connsiteY4" fmla="*/ 234939 h 6903536"/>
                <a:gd name="connsiteX5" fmla="*/ 0 w 8964559"/>
                <a:gd name="connsiteY5" fmla="*/ 0 h 6903536"/>
                <a:gd name="connsiteX6" fmla="*/ 2061023 w 8964559"/>
                <a:gd name="connsiteY6" fmla="*/ 0 h 6903536"/>
                <a:gd name="connsiteX7" fmla="*/ 2942134 w 8964559"/>
                <a:gd name="connsiteY7" fmla="*/ 881111 h 6903536"/>
                <a:gd name="connsiteX8" fmla="*/ 3621767 w 8964559"/>
                <a:gd name="connsiteY8" fmla="*/ 1560743 h 6903536"/>
                <a:gd name="connsiteX9" fmla="*/ 4093623 w 8964559"/>
                <a:gd name="connsiteY9" fmla="*/ 2032600 h 6903536"/>
                <a:gd name="connsiteX10" fmla="*/ 5364201 w 8964559"/>
                <a:gd name="connsiteY10" fmla="*/ 3303178 h 6903536"/>
                <a:gd name="connsiteX11" fmla="*/ 5372476 w 8964559"/>
                <a:gd name="connsiteY11" fmla="*/ 3311453 h 6903536"/>
                <a:gd name="connsiteX12" fmla="*/ 5475914 w 8964559"/>
                <a:gd name="connsiteY12" fmla="*/ 3414891 h 6903536"/>
                <a:gd name="connsiteX13" fmla="*/ 5603637 w 8964559"/>
                <a:gd name="connsiteY13" fmla="*/ 3542614 h 6903536"/>
                <a:gd name="connsiteX14" fmla="*/ 5709234 w 8964559"/>
                <a:gd name="connsiteY14" fmla="*/ 3648211 h 6903536"/>
                <a:gd name="connsiteX15" fmla="*/ 8964560 w 8964559"/>
                <a:gd name="connsiteY15" fmla="*/ 6903537 h 690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964559" h="6903536">
                  <a:moveTo>
                    <a:pt x="8964560" y="6903537"/>
                  </a:moveTo>
                  <a:lnTo>
                    <a:pt x="6668598" y="6903537"/>
                  </a:lnTo>
                  <a:lnTo>
                    <a:pt x="1573156" y="1808095"/>
                  </a:lnTo>
                  <a:lnTo>
                    <a:pt x="1056686" y="1291625"/>
                  </a:lnTo>
                  <a:lnTo>
                    <a:pt x="0" y="234939"/>
                  </a:lnTo>
                  <a:lnTo>
                    <a:pt x="0" y="0"/>
                  </a:lnTo>
                  <a:lnTo>
                    <a:pt x="2061023" y="0"/>
                  </a:lnTo>
                  <a:lnTo>
                    <a:pt x="2942134" y="881111"/>
                  </a:lnTo>
                  <a:lnTo>
                    <a:pt x="3621767" y="1560743"/>
                  </a:lnTo>
                  <a:lnTo>
                    <a:pt x="4093623" y="2032600"/>
                  </a:lnTo>
                  <a:lnTo>
                    <a:pt x="5364201" y="3303178"/>
                  </a:lnTo>
                  <a:lnTo>
                    <a:pt x="5372476" y="3311453"/>
                  </a:lnTo>
                  <a:lnTo>
                    <a:pt x="5475914" y="3414891"/>
                  </a:lnTo>
                  <a:lnTo>
                    <a:pt x="5603637" y="3542614"/>
                  </a:lnTo>
                  <a:lnTo>
                    <a:pt x="5709234" y="3648211"/>
                  </a:lnTo>
                  <a:lnTo>
                    <a:pt x="8964560" y="6903537"/>
                  </a:lnTo>
                  <a:close/>
                </a:path>
              </a:pathLst>
            </a:custGeom>
            <a:gradFill>
              <a:gsLst>
                <a:gs pos="0">
                  <a:srgbClr val="FFFFFF">
                    <a:alpha val="8000"/>
                  </a:srgbClr>
                </a:gs>
                <a:gs pos="99000">
                  <a:srgbClr val="FFFFFF">
                    <a:alpha val="0"/>
                  </a:srgb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4" name="Freeform: Shape 24">
              <a:extLst>
                <a:ext uri="{FF2B5EF4-FFF2-40B4-BE49-F238E27FC236}">
                  <a16:creationId xmlns:a16="http://schemas.microsoft.com/office/drawing/2014/main" id="{8AF9DFD9-916F-BA4C-C747-4122EED1AA72}"/>
                </a:ext>
              </a:extLst>
            </p:cNvPr>
            <p:cNvSpPr/>
            <p:nvPr/>
          </p:nvSpPr>
          <p:spPr>
            <a:xfrm flipH="1">
              <a:off x="4400697" y="2810633"/>
              <a:ext cx="4425470" cy="4104416"/>
            </a:xfrm>
            <a:custGeom>
              <a:avLst/>
              <a:gdLst>
                <a:gd name="connsiteX0" fmla="*/ 4425471 w 4425470"/>
                <a:gd name="connsiteY0" fmla="*/ 4104417 h 4104416"/>
                <a:gd name="connsiteX1" fmla="*/ 3783256 w 4425470"/>
                <a:gd name="connsiteY1" fmla="*/ 4104417 h 4104416"/>
                <a:gd name="connsiteX2" fmla="*/ 1842581 w 4425470"/>
                <a:gd name="connsiteY2" fmla="*/ 2163921 h 4104416"/>
                <a:gd name="connsiteX3" fmla="*/ 938264 w 4425470"/>
                <a:gd name="connsiteY3" fmla="*/ 1259604 h 4104416"/>
                <a:gd name="connsiteX4" fmla="*/ 300726 w 4425470"/>
                <a:gd name="connsiteY4" fmla="*/ 622067 h 4104416"/>
                <a:gd name="connsiteX5" fmla="*/ 66327 w 4425470"/>
                <a:gd name="connsiteY5" fmla="*/ 387667 h 4104416"/>
                <a:gd name="connsiteX6" fmla="*/ 15597 w 4425470"/>
                <a:gd name="connsiteY6" fmla="*/ 144093 h 4104416"/>
                <a:gd name="connsiteX7" fmla="*/ 26571 w 4425470"/>
                <a:gd name="connsiteY7" fmla="*/ 120528 h 4104416"/>
                <a:gd name="connsiteX8" fmla="*/ 48338 w 4425470"/>
                <a:gd name="connsiteY8" fmla="*/ 87247 h 4104416"/>
                <a:gd name="connsiteX9" fmla="*/ 66327 w 4425470"/>
                <a:gd name="connsiteY9" fmla="*/ 66560 h 4104416"/>
                <a:gd name="connsiteX10" fmla="*/ 226971 w 4425470"/>
                <a:gd name="connsiteY10" fmla="*/ 0 h 4104416"/>
                <a:gd name="connsiteX11" fmla="*/ 387434 w 4425470"/>
                <a:gd name="connsiteY11" fmla="*/ 66560 h 4104416"/>
                <a:gd name="connsiteX12" fmla="*/ 920994 w 4425470"/>
                <a:gd name="connsiteY12" fmla="*/ 600120 h 4104416"/>
                <a:gd name="connsiteX13" fmla="*/ 2047298 w 4425470"/>
                <a:gd name="connsiteY13" fmla="*/ 1726244 h 4104416"/>
                <a:gd name="connsiteX14" fmla="*/ 4425471 w 4425470"/>
                <a:gd name="connsiteY14" fmla="*/ 4104417 h 410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25470" h="4104416">
                  <a:moveTo>
                    <a:pt x="4425471" y="4104417"/>
                  </a:moveTo>
                  <a:lnTo>
                    <a:pt x="3783256" y="4104417"/>
                  </a:lnTo>
                  <a:lnTo>
                    <a:pt x="1842581" y="2163921"/>
                  </a:lnTo>
                  <a:lnTo>
                    <a:pt x="938264" y="1259604"/>
                  </a:lnTo>
                  <a:lnTo>
                    <a:pt x="300726" y="622067"/>
                  </a:lnTo>
                  <a:lnTo>
                    <a:pt x="66327" y="387667"/>
                  </a:lnTo>
                  <a:cubicBezTo>
                    <a:pt x="666" y="321827"/>
                    <a:pt x="-16244" y="225584"/>
                    <a:pt x="15597" y="144093"/>
                  </a:cubicBezTo>
                  <a:cubicBezTo>
                    <a:pt x="18835" y="135998"/>
                    <a:pt x="22433" y="128083"/>
                    <a:pt x="26571" y="120528"/>
                  </a:cubicBezTo>
                  <a:cubicBezTo>
                    <a:pt x="32507" y="109015"/>
                    <a:pt x="39703" y="97861"/>
                    <a:pt x="48338" y="87247"/>
                  </a:cubicBezTo>
                  <a:cubicBezTo>
                    <a:pt x="53734" y="80052"/>
                    <a:pt x="59671" y="73216"/>
                    <a:pt x="66327" y="66560"/>
                  </a:cubicBezTo>
                  <a:cubicBezTo>
                    <a:pt x="110760" y="22127"/>
                    <a:pt x="168685" y="0"/>
                    <a:pt x="226971" y="0"/>
                  </a:cubicBezTo>
                  <a:cubicBezTo>
                    <a:pt x="285256" y="0"/>
                    <a:pt x="343181" y="22127"/>
                    <a:pt x="387434" y="66560"/>
                  </a:cubicBezTo>
                  <a:lnTo>
                    <a:pt x="920994" y="600120"/>
                  </a:lnTo>
                  <a:lnTo>
                    <a:pt x="2047298" y="1726244"/>
                  </a:lnTo>
                  <a:lnTo>
                    <a:pt x="4425471" y="4104417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5" name="Freeform: Shape 25">
              <a:extLst>
                <a:ext uri="{FF2B5EF4-FFF2-40B4-BE49-F238E27FC236}">
                  <a16:creationId xmlns:a16="http://schemas.microsoft.com/office/drawing/2014/main" id="{9FB74CCB-0493-360D-21F2-DBAE55C05011}"/>
                </a:ext>
              </a:extLst>
            </p:cNvPr>
            <p:cNvSpPr/>
            <p:nvPr/>
          </p:nvSpPr>
          <p:spPr>
            <a:xfrm flipH="1">
              <a:off x="6158063" y="5370316"/>
              <a:ext cx="1594877" cy="1544732"/>
            </a:xfrm>
            <a:custGeom>
              <a:avLst/>
              <a:gdLst>
                <a:gd name="connsiteX0" fmla="*/ 1594878 w 1594877"/>
                <a:gd name="connsiteY0" fmla="*/ 1544733 h 1544732"/>
                <a:gd name="connsiteX1" fmla="*/ 1494678 w 1594877"/>
                <a:gd name="connsiteY1" fmla="*/ 1544733 h 1544732"/>
                <a:gd name="connsiteX2" fmla="*/ 10389 w 1594877"/>
                <a:gd name="connsiteY2" fmla="*/ 60444 h 1544732"/>
                <a:gd name="connsiteX3" fmla="*/ 10389 w 1594877"/>
                <a:gd name="connsiteY3" fmla="*/ 10433 h 1544732"/>
                <a:gd name="connsiteX4" fmla="*/ 35394 w 1594877"/>
                <a:gd name="connsiteY4" fmla="*/ 0 h 1544732"/>
                <a:gd name="connsiteX5" fmla="*/ 60399 w 1594877"/>
                <a:gd name="connsiteY5" fmla="*/ 10433 h 1544732"/>
                <a:gd name="connsiteX6" fmla="*/ 358120 w 1594877"/>
                <a:gd name="connsiteY6" fmla="*/ 308155 h 1544732"/>
                <a:gd name="connsiteX7" fmla="*/ 1594878 w 1594877"/>
                <a:gd name="connsiteY7" fmla="*/ 1544733 h 154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877" h="1544732">
                  <a:moveTo>
                    <a:pt x="1594878" y="1544733"/>
                  </a:moveTo>
                  <a:lnTo>
                    <a:pt x="1494678" y="1544733"/>
                  </a:lnTo>
                  <a:lnTo>
                    <a:pt x="10389" y="60444"/>
                  </a:lnTo>
                  <a:cubicBezTo>
                    <a:pt x="-3463" y="46592"/>
                    <a:pt x="-3463" y="24286"/>
                    <a:pt x="10389" y="10433"/>
                  </a:cubicBezTo>
                  <a:cubicBezTo>
                    <a:pt x="17225" y="3598"/>
                    <a:pt x="26399" y="0"/>
                    <a:pt x="35394" y="0"/>
                  </a:cubicBezTo>
                  <a:cubicBezTo>
                    <a:pt x="44388" y="0"/>
                    <a:pt x="53563" y="3598"/>
                    <a:pt x="60399" y="10433"/>
                  </a:cubicBezTo>
                  <a:lnTo>
                    <a:pt x="358120" y="308155"/>
                  </a:lnTo>
                  <a:lnTo>
                    <a:pt x="1594878" y="1544733"/>
                  </a:ln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6" name="Freeform: Shape 26">
              <a:extLst>
                <a:ext uri="{FF2B5EF4-FFF2-40B4-BE49-F238E27FC236}">
                  <a16:creationId xmlns:a16="http://schemas.microsoft.com/office/drawing/2014/main" id="{7C65DE81-5BDA-2EF4-2236-2DF8D40CEFC8}"/>
                </a:ext>
              </a:extLst>
            </p:cNvPr>
            <p:cNvSpPr/>
            <p:nvPr/>
          </p:nvSpPr>
          <p:spPr>
            <a:xfrm flipH="1">
              <a:off x="11221664" y="4466898"/>
              <a:ext cx="959903" cy="1033434"/>
            </a:xfrm>
            <a:custGeom>
              <a:avLst/>
              <a:gdLst>
                <a:gd name="connsiteX0" fmla="*/ 944793 w 959903"/>
                <a:gd name="connsiteY0" fmla="*/ 1018189 h 1033434"/>
                <a:gd name="connsiteX1" fmla="*/ 871397 w 959903"/>
                <a:gd name="connsiteY1" fmla="*/ 1018189 h 1033434"/>
                <a:gd name="connsiteX2" fmla="*/ 0 w 959903"/>
                <a:gd name="connsiteY2" fmla="*/ 146792 h 1033434"/>
                <a:gd name="connsiteX3" fmla="*/ 0 w 959903"/>
                <a:gd name="connsiteY3" fmla="*/ 0 h 1033434"/>
                <a:gd name="connsiteX4" fmla="*/ 944793 w 959903"/>
                <a:gd name="connsiteY4" fmla="*/ 944793 h 1033434"/>
                <a:gd name="connsiteX5" fmla="*/ 944793 w 959903"/>
                <a:gd name="connsiteY5" fmla="*/ 1018189 h 1033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9903" h="1033434">
                  <a:moveTo>
                    <a:pt x="944793" y="1018189"/>
                  </a:moveTo>
                  <a:cubicBezTo>
                    <a:pt x="924465" y="1038517"/>
                    <a:pt x="891545" y="1038517"/>
                    <a:pt x="871397" y="1018189"/>
                  </a:cubicBezTo>
                  <a:lnTo>
                    <a:pt x="0" y="146792"/>
                  </a:lnTo>
                  <a:lnTo>
                    <a:pt x="0" y="0"/>
                  </a:lnTo>
                  <a:lnTo>
                    <a:pt x="944793" y="944793"/>
                  </a:lnTo>
                  <a:cubicBezTo>
                    <a:pt x="964941" y="965121"/>
                    <a:pt x="964941" y="997861"/>
                    <a:pt x="944793" y="101818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7" name="Freeform: Shape 27">
              <a:extLst>
                <a:ext uri="{FF2B5EF4-FFF2-40B4-BE49-F238E27FC236}">
                  <a16:creationId xmlns:a16="http://schemas.microsoft.com/office/drawing/2014/main" id="{6306B905-10E3-B94C-DEF1-E3D639005AFB}"/>
                </a:ext>
              </a:extLst>
            </p:cNvPr>
            <p:cNvSpPr/>
            <p:nvPr/>
          </p:nvSpPr>
          <p:spPr>
            <a:xfrm flipH="1">
              <a:off x="6554229" y="1253172"/>
              <a:ext cx="701489" cy="701489"/>
            </a:xfrm>
            <a:custGeom>
              <a:avLst/>
              <a:gdLst>
                <a:gd name="connsiteX0" fmla="*/ 694339 w 701489"/>
                <a:gd name="connsiteY0" fmla="*/ 694338 h 701489"/>
                <a:gd name="connsiteX1" fmla="*/ 694339 w 701489"/>
                <a:gd name="connsiteY1" fmla="*/ 694338 h 701489"/>
                <a:gd name="connsiteX2" fmla="*/ 659799 w 701489"/>
                <a:gd name="connsiteY2" fmla="*/ 694338 h 701489"/>
                <a:gd name="connsiteX3" fmla="*/ 7151 w 701489"/>
                <a:gd name="connsiteY3" fmla="*/ 41690 h 701489"/>
                <a:gd name="connsiteX4" fmla="*/ 7151 w 701489"/>
                <a:gd name="connsiteY4" fmla="*/ 7151 h 701489"/>
                <a:gd name="connsiteX5" fmla="*/ 7151 w 701489"/>
                <a:gd name="connsiteY5" fmla="*/ 7151 h 701489"/>
                <a:gd name="connsiteX6" fmla="*/ 41690 w 701489"/>
                <a:gd name="connsiteY6" fmla="*/ 7151 h 701489"/>
                <a:gd name="connsiteX7" fmla="*/ 694339 w 701489"/>
                <a:gd name="connsiteY7" fmla="*/ 659799 h 701489"/>
                <a:gd name="connsiteX8" fmla="*/ 694339 w 701489"/>
                <a:gd name="connsiteY8" fmla="*/ 694338 h 701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1489" h="701489">
                  <a:moveTo>
                    <a:pt x="694339" y="694338"/>
                  </a:moveTo>
                  <a:lnTo>
                    <a:pt x="694339" y="694338"/>
                  </a:lnTo>
                  <a:cubicBezTo>
                    <a:pt x="684804" y="703873"/>
                    <a:pt x="669333" y="703873"/>
                    <a:pt x="659799" y="694338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694339" y="659799"/>
                  </a:lnTo>
                  <a:cubicBezTo>
                    <a:pt x="703873" y="669333"/>
                    <a:pt x="703873" y="684804"/>
                    <a:pt x="694339" y="69433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8" name="Freeform: Shape 28">
              <a:extLst>
                <a:ext uri="{FF2B5EF4-FFF2-40B4-BE49-F238E27FC236}">
                  <a16:creationId xmlns:a16="http://schemas.microsoft.com/office/drawing/2014/main" id="{449B93B0-089A-8978-DB97-F515E683C646}"/>
                </a:ext>
              </a:extLst>
            </p:cNvPr>
            <p:cNvSpPr/>
            <p:nvPr/>
          </p:nvSpPr>
          <p:spPr>
            <a:xfrm flipH="1">
              <a:off x="9338059" y="5464445"/>
              <a:ext cx="249779" cy="249779"/>
            </a:xfrm>
            <a:custGeom>
              <a:avLst/>
              <a:gdLst>
                <a:gd name="connsiteX0" fmla="*/ 242629 w 249779"/>
                <a:gd name="connsiteY0" fmla="*/ 242629 h 249779"/>
                <a:gd name="connsiteX1" fmla="*/ 242629 w 249779"/>
                <a:gd name="connsiteY1" fmla="*/ 242629 h 249779"/>
                <a:gd name="connsiteX2" fmla="*/ 208090 w 249779"/>
                <a:gd name="connsiteY2" fmla="*/ 242629 h 249779"/>
                <a:gd name="connsiteX3" fmla="*/ 7151 w 249779"/>
                <a:gd name="connsiteY3" fmla="*/ 41690 h 249779"/>
                <a:gd name="connsiteX4" fmla="*/ 7151 w 249779"/>
                <a:gd name="connsiteY4" fmla="*/ 7151 h 249779"/>
                <a:gd name="connsiteX5" fmla="*/ 7151 w 249779"/>
                <a:gd name="connsiteY5" fmla="*/ 7151 h 249779"/>
                <a:gd name="connsiteX6" fmla="*/ 41690 w 249779"/>
                <a:gd name="connsiteY6" fmla="*/ 7151 h 249779"/>
                <a:gd name="connsiteX7" fmla="*/ 242629 w 249779"/>
                <a:gd name="connsiteY7" fmla="*/ 208090 h 249779"/>
                <a:gd name="connsiteX8" fmla="*/ 242629 w 249779"/>
                <a:gd name="connsiteY8" fmla="*/ 242629 h 249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79" h="249779">
                  <a:moveTo>
                    <a:pt x="242629" y="242629"/>
                  </a:moveTo>
                  <a:lnTo>
                    <a:pt x="242629" y="242629"/>
                  </a:lnTo>
                  <a:cubicBezTo>
                    <a:pt x="233095" y="252164"/>
                    <a:pt x="217624" y="252164"/>
                    <a:pt x="208090" y="242629"/>
                  </a:cubicBezTo>
                  <a:lnTo>
                    <a:pt x="7151" y="41690"/>
                  </a:lnTo>
                  <a:cubicBezTo>
                    <a:pt x="-2384" y="32155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29" y="208090"/>
                  </a:lnTo>
                  <a:cubicBezTo>
                    <a:pt x="252164" y="217624"/>
                    <a:pt x="252164" y="233095"/>
                    <a:pt x="242629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29">
              <a:extLst>
                <a:ext uri="{FF2B5EF4-FFF2-40B4-BE49-F238E27FC236}">
                  <a16:creationId xmlns:a16="http://schemas.microsoft.com/office/drawing/2014/main" id="{87CD9414-5142-13EF-E3CD-4645DAD3816E}"/>
                </a:ext>
              </a:extLst>
            </p:cNvPr>
            <p:cNvSpPr/>
            <p:nvPr/>
          </p:nvSpPr>
          <p:spPr>
            <a:xfrm flipH="1">
              <a:off x="4852676" y="4977522"/>
              <a:ext cx="867978" cy="867979"/>
            </a:xfrm>
            <a:custGeom>
              <a:avLst/>
              <a:gdLst>
                <a:gd name="connsiteX0" fmla="*/ 855836 w 867978"/>
                <a:gd name="connsiteY0" fmla="*/ 855836 h 867979"/>
                <a:gd name="connsiteX1" fmla="*/ 855836 w 867978"/>
                <a:gd name="connsiteY1" fmla="*/ 855836 h 867979"/>
                <a:gd name="connsiteX2" fmla="*/ 797551 w 867978"/>
                <a:gd name="connsiteY2" fmla="*/ 855836 h 867979"/>
                <a:gd name="connsiteX3" fmla="*/ 12143 w 867978"/>
                <a:gd name="connsiteY3" fmla="*/ 70427 h 867979"/>
                <a:gd name="connsiteX4" fmla="*/ 12143 w 867978"/>
                <a:gd name="connsiteY4" fmla="*/ 12143 h 867979"/>
                <a:gd name="connsiteX5" fmla="*/ 12143 w 867978"/>
                <a:gd name="connsiteY5" fmla="*/ 12143 h 867979"/>
                <a:gd name="connsiteX6" fmla="*/ 70427 w 867978"/>
                <a:gd name="connsiteY6" fmla="*/ 12143 h 867979"/>
                <a:gd name="connsiteX7" fmla="*/ 855836 w 867978"/>
                <a:gd name="connsiteY7" fmla="*/ 797551 h 867979"/>
                <a:gd name="connsiteX8" fmla="*/ 855836 w 867978"/>
                <a:gd name="connsiteY8" fmla="*/ 855836 h 86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7978" h="867979">
                  <a:moveTo>
                    <a:pt x="855836" y="855836"/>
                  </a:moveTo>
                  <a:lnTo>
                    <a:pt x="855836" y="855836"/>
                  </a:lnTo>
                  <a:cubicBezTo>
                    <a:pt x="839646" y="872027"/>
                    <a:pt x="813561" y="872027"/>
                    <a:pt x="797551" y="855836"/>
                  </a:cubicBezTo>
                  <a:lnTo>
                    <a:pt x="12143" y="70427"/>
                  </a:lnTo>
                  <a:cubicBezTo>
                    <a:pt x="-4048" y="54237"/>
                    <a:pt x="-4048" y="28153"/>
                    <a:pt x="12143" y="12143"/>
                  </a:cubicBezTo>
                  <a:lnTo>
                    <a:pt x="12143" y="12143"/>
                  </a:lnTo>
                  <a:cubicBezTo>
                    <a:pt x="28333" y="-4048"/>
                    <a:pt x="54417" y="-4048"/>
                    <a:pt x="70427" y="12143"/>
                  </a:cubicBezTo>
                  <a:lnTo>
                    <a:pt x="855836" y="797551"/>
                  </a:lnTo>
                  <a:cubicBezTo>
                    <a:pt x="872026" y="813742"/>
                    <a:pt x="872026" y="839826"/>
                    <a:pt x="855836" y="85583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30">
              <a:extLst>
                <a:ext uri="{FF2B5EF4-FFF2-40B4-BE49-F238E27FC236}">
                  <a16:creationId xmlns:a16="http://schemas.microsoft.com/office/drawing/2014/main" id="{FE0CDECF-8DDB-B236-F2E9-42EC0D031DFC}"/>
                </a:ext>
              </a:extLst>
            </p:cNvPr>
            <p:cNvSpPr/>
            <p:nvPr/>
          </p:nvSpPr>
          <p:spPr>
            <a:xfrm flipH="1">
              <a:off x="8981872" y="456610"/>
              <a:ext cx="249780" cy="249780"/>
            </a:xfrm>
            <a:custGeom>
              <a:avLst/>
              <a:gdLst>
                <a:gd name="connsiteX0" fmla="*/ 242630 w 249780"/>
                <a:gd name="connsiteY0" fmla="*/ 242629 h 249780"/>
                <a:gd name="connsiteX1" fmla="*/ 242630 w 249780"/>
                <a:gd name="connsiteY1" fmla="*/ 242629 h 249780"/>
                <a:gd name="connsiteX2" fmla="*/ 208090 w 249780"/>
                <a:gd name="connsiteY2" fmla="*/ 242629 h 249780"/>
                <a:gd name="connsiteX3" fmla="*/ 7151 w 249780"/>
                <a:gd name="connsiteY3" fmla="*/ 41690 h 249780"/>
                <a:gd name="connsiteX4" fmla="*/ 7151 w 249780"/>
                <a:gd name="connsiteY4" fmla="*/ 7151 h 249780"/>
                <a:gd name="connsiteX5" fmla="*/ 7151 w 249780"/>
                <a:gd name="connsiteY5" fmla="*/ 7151 h 249780"/>
                <a:gd name="connsiteX6" fmla="*/ 41690 w 249780"/>
                <a:gd name="connsiteY6" fmla="*/ 7151 h 249780"/>
                <a:gd name="connsiteX7" fmla="*/ 242630 w 249780"/>
                <a:gd name="connsiteY7" fmla="*/ 208090 h 249780"/>
                <a:gd name="connsiteX8" fmla="*/ 242630 w 249780"/>
                <a:gd name="connsiteY8" fmla="*/ 242629 h 2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780" h="249780">
                  <a:moveTo>
                    <a:pt x="242630" y="242629"/>
                  </a:moveTo>
                  <a:lnTo>
                    <a:pt x="242630" y="242629"/>
                  </a:lnTo>
                  <a:cubicBezTo>
                    <a:pt x="233095" y="252164"/>
                    <a:pt x="217625" y="252164"/>
                    <a:pt x="208090" y="242629"/>
                  </a:cubicBezTo>
                  <a:lnTo>
                    <a:pt x="7151" y="41690"/>
                  </a:lnTo>
                  <a:cubicBezTo>
                    <a:pt x="-2384" y="32156"/>
                    <a:pt x="-2384" y="16685"/>
                    <a:pt x="7151" y="7151"/>
                  </a:cubicBezTo>
                  <a:lnTo>
                    <a:pt x="7151" y="7151"/>
                  </a:lnTo>
                  <a:cubicBezTo>
                    <a:pt x="16685" y="-2384"/>
                    <a:pt x="32156" y="-2384"/>
                    <a:pt x="41690" y="7151"/>
                  </a:cubicBezTo>
                  <a:lnTo>
                    <a:pt x="242630" y="208090"/>
                  </a:lnTo>
                  <a:cubicBezTo>
                    <a:pt x="252164" y="217624"/>
                    <a:pt x="252164" y="233095"/>
                    <a:pt x="242630" y="242629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1" name="Freeform: Shape 31">
              <a:extLst>
                <a:ext uri="{FF2B5EF4-FFF2-40B4-BE49-F238E27FC236}">
                  <a16:creationId xmlns:a16="http://schemas.microsoft.com/office/drawing/2014/main" id="{E6642546-E8B5-E01E-8102-4B8BBF87CF43}"/>
                </a:ext>
              </a:extLst>
            </p:cNvPr>
            <p:cNvSpPr/>
            <p:nvPr/>
          </p:nvSpPr>
          <p:spPr>
            <a:xfrm flipH="1">
              <a:off x="11561345" y="648510"/>
              <a:ext cx="620222" cy="662182"/>
            </a:xfrm>
            <a:custGeom>
              <a:avLst/>
              <a:gdLst>
                <a:gd name="connsiteX0" fmla="*/ 611453 w 620222"/>
                <a:gd name="connsiteY0" fmla="*/ 653548 h 662182"/>
                <a:gd name="connsiteX1" fmla="*/ 569538 w 620222"/>
                <a:gd name="connsiteY1" fmla="*/ 653548 h 662182"/>
                <a:gd name="connsiteX2" fmla="*/ 0 w 620222"/>
                <a:gd name="connsiteY2" fmla="*/ 83830 h 662182"/>
                <a:gd name="connsiteX3" fmla="*/ 0 w 620222"/>
                <a:gd name="connsiteY3" fmla="*/ 0 h 662182"/>
                <a:gd name="connsiteX4" fmla="*/ 611453 w 620222"/>
                <a:gd name="connsiteY4" fmla="*/ 611453 h 662182"/>
                <a:gd name="connsiteX5" fmla="*/ 611453 w 620222"/>
                <a:gd name="connsiteY5" fmla="*/ 653548 h 66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222" h="662182">
                  <a:moveTo>
                    <a:pt x="611453" y="653548"/>
                  </a:moveTo>
                  <a:cubicBezTo>
                    <a:pt x="599940" y="665061"/>
                    <a:pt x="581051" y="665061"/>
                    <a:pt x="569538" y="653548"/>
                  </a:cubicBezTo>
                  <a:lnTo>
                    <a:pt x="0" y="83830"/>
                  </a:lnTo>
                  <a:lnTo>
                    <a:pt x="0" y="0"/>
                  </a:lnTo>
                  <a:lnTo>
                    <a:pt x="611453" y="611453"/>
                  </a:lnTo>
                  <a:cubicBezTo>
                    <a:pt x="623146" y="623146"/>
                    <a:pt x="623146" y="641855"/>
                    <a:pt x="611453" y="653548"/>
                  </a:cubicBezTo>
                  <a:close/>
                </a:path>
              </a:pathLst>
            </a:custGeom>
            <a:solidFill>
              <a:srgbClr val="FFFFFF"/>
            </a:soli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32">
              <a:extLst>
                <a:ext uri="{FF2B5EF4-FFF2-40B4-BE49-F238E27FC236}">
                  <a16:creationId xmlns:a16="http://schemas.microsoft.com/office/drawing/2014/main" id="{7F0A24E1-B2CF-AA3D-450F-7AA0BD3F0CF9}"/>
                </a:ext>
              </a:extLst>
            </p:cNvPr>
            <p:cNvSpPr/>
            <p:nvPr/>
          </p:nvSpPr>
          <p:spPr>
            <a:xfrm flipH="1">
              <a:off x="7172474" y="5268138"/>
              <a:ext cx="1863290" cy="1646911"/>
            </a:xfrm>
            <a:custGeom>
              <a:avLst/>
              <a:gdLst>
                <a:gd name="connsiteX0" fmla="*/ 1863291 w 1863290"/>
                <a:gd name="connsiteY0" fmla="*/ 1646911 h 1646911"/>
                <a:gd name="connsiteX1" fmla="*/ 1430291 w 1863290"/>
                <a:gd name="connsiteY1" fmla="*/ 1646911 h 1646911"/>
                <a:gd name="connsiteX2" fmla="*/ 44942 w 1863290"/>
                <a:gd name="connsiteY2" fmla="*/ 261563 h 1646911"/>
                <a:gd name="connsiteX3" fmla="*/ 28932 w 1863290"/>
                <a:gd name="connsiteY3" fmla="*/ 63861 h 1646911"/>
                <a:gd name="connsiteX4" fmla="*/ 44942 w 1863290"/>
                <a:gd name="connsiteY4" fmla="*/ 44973 h 1646911"/>
                <a:gd name="connsiteX5" fmla="*/ 153058 w 1863290"/>
                <a:gd name="connsiteY5" fmla="*/ 0 h 1646911"/>
                <a:gd name="connsiteX6" fmla="*/ 261352 w 1863290"/>
                <a:gd name="connsiteY6" fmla="*/ 44973 h 1646911"/>
                <a:gd name="connsiteX7" fmla="*/ 1209563 w 1863290"/>
                <a:gd name="connsiteY7" fmla="*/ 993184 h 1646911"/>
                <a:gd name="connsiteX8" fmla="*/ 1863291 w 1863290"/>
                <a:gd name="connsiteY8" fmla="*/ 1646911 h 164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3290" h="1646911">
                  <a:moveTo>
                    <a:pt x="1863291" y="1646911"/>
                  </a:moveTo>
                  <a:lnTo>
                    <a:pt x="1430291" y="1646911"/>
                  </a:lnTo>
                  <a:lnTo>
                    <a:pt x="44942" y="261563"/>
                  </a:lnTo>
                  <a:cubicBezTo>
                    <a:pt x="-9025" y="207596"/>
                    <a:pt x="-14422" y="123586"/>
                    <a:pt x="28932" y="63861"/>
                  </a:cubicBezTo>
                  <a:cubicBezTo>
                    <a:pt x="33609" y="57206"/>
                    <a:pt x="39006" y="50909"/>
                    <a:pt x="44942" y="44973"/>
                  </a:cubicBezTo>
                  <a:cubicBezTo>
                    <a:pt x="74804" y="15111"/>
                    <a:pt x="114021" y="0"/>
                    <a:pt x="153058" y="0"/>
                  </a:cubicBezTo>
                  <a:cubicBezTo>
                    <a:pt x="192094" y="0"/>
                    <a:pt x="231490" y="15111"/>
                    <a:pt x="261352" y="44973"/>
                  </a:cubicBezTo>
                  <a:lnTo>
                    <a:pt x="1209563" y="993184"/>
                  </a:lnTo>
                  <a:lnTo>
                    <a:pt x="1863291" y="1646911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23" name="Freeform: Shape 33">
              <a:extLst>
                <a:ext uri="{FF2B5EF4-FFF2-40B4-BE49-F238E27FC236}">
                  <a16:creationId xmlns:a16="http://schemas.microsoft.com/office/drawing/2014/main" id="{70E75DE8-AEF2-633C-2CBC-DFF8F0F7FE58}"/>
                </a:ext>
              </a:extLst>
            </p:cNvPr>
            <p:cNvSpPr/>
            <p:nvPr/>
          </p:nvSpPr>
          <p:spPr>
            <a:xfrm rot="802202" flipH="1">
              <a:off x="7592049" y="1923832"/>
              <a:ext cx="541475" cy="541475"/>
            </a:xfrm>
            <a:custGeom>
              <a:avLst/>
              <a:gdLst>
                <a:gd name="connsiteX0" fmla="*/ 541475 w 541475"/>
                <a:gd name="connsiteY0" fmla="*/ 270737 h 541475"/>
                <a:gd name="connsiteX1" fmla="*/ 270738 w 541475"/>
                <a:gd name="connsiteY1" fmla="*/ 541475 h 541475"/>
                <a:gd name="connsiteX2" fmla="*/ 0 w 541475"/>
                <a:gd name="connsiteY2" fmla="*/ 270737 h 541475"/>
                <a:gd name="connsiteX3" fmla="*/ 270738 w 541475"/>
                <a:gd name="connsiteY3" fmla="*/ 0 h 541475"/>
                <a:gd name="connsiteX4" fmla="*/ 541475 w 541475"/>
                <a:gd name="connsiteY4" fmla="*/ 270737 h 5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475" h="541475">
                  <a:moveTo>
                    <a:pt x="541475" y="270737"/>
                  </a:moveTo>
                  <a:cubicBezTo>
                    <a:pt x="541475" y="420262"/>
                    <a:pt x="420262" y="541475"/>
                    <a:pt x="270738" y="541475"/>
                  </a:cubicBezTo>
                  <a:cubicBezTo>
                    <a:pt x="121213" y="541475"/>
                    <a:pt x="0" y="420262"/>
                    <a:pt x="0" y="270737"/>
                  </a:cubicBezTo>
                  <a:cubicBezTo>
                    <a:pt x="0" y="121213"/>
                    <a:pt x="121213" y="0"/>
                    <a:pt x="270738" y="0"/>
                  </a:cubicBezTo>
                  <a:cubicBezTo>
                    <a:pt x="420262" y="0"/>
                    <a:pt x="541475" y="121213"/>
                    <a:pt x="541475" y="27073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34">
              <a:extLst>
                <a:ext uri="{FF2B5EF4-FFF2-40B4-BE49-F238E27FC236}">
                  <a16:creationId xmlns:a16="http://schemas.microsoft.com/office/drawing/2014/main" id="{2249F4FC-6490-CB8A-C13A-3F06DBD10C2C}"/>
                </a:ext>
              </a:extLst>
            </p:cNvPr>
            <p:cNvSpPr/>
            <p:nvPr/>
          </p:nvSpPr>
          <p:spPr>
            <a:xfrm flipH="1">
              <a:off x="10427440" y="1122166"/>
              <a:ext cx="751948" cy="751948"/>
            </a:xfrm>
            <a:custGeom>
              <a:avLst/>
              <a:gdLst>
                <a:gd name="connsiteX0" fmla="*/ 751949 w 751948"/>
                <a:gd name="connsiteY0" fmla="*/ 375974 h 751948"/>
                <a:gd name="connsiteX1" fmla="*/ 375974 w 751948"/>
                <a:gd name="connsiteY1" fmla="*/ 751949 h 751948"/>
                <a:gd name="connsiteX2" fmla="*/ 0 w 751948"/>
                <a:gd name="connsiteY2" fmla="*/ 375974 h 751948"/>
                <a:gd name="connsiteX3" fmla="*/ 375974 w 751948"/>
                <a:gd name="connsiteY3" fmla="*/ 0 h 751948"/>
                <a:gd name="connsiteX4" fmla="*/ 751949 w 751948"/>
                <a:gd name="connsiteY4" fmla="*/ 375974 h 75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948" h="751948">
                  <a:moveTo>
                    <a:pt x="751949" y="375974"/>
                  </a:moveTo>
                  <a:cubicBezTo>
                    <a:pt x="751949" y="583619"/>
                    <a:pt x="583619" y="751949"/>
                    <a:pt x="375974" y="751949"/>
                  </a:cubicBezTo>
                  <a:cubicBezTo>
                    <a:pt x="168329" y="751949"/>
                    <a:pt x="0" y="583619"/>
                    <a:pt x="0" y="375974"/>
                  </a:cubicBezTo>
                  <a:cubicBezTo>
                    <a:pt x="0" y="168330"/>
                    <a:pt x="168329" y="0"/>
                    <a:pt x="375974" y="0"/>
                  </a:cubicBezTo>
                  <a:cubicBezTo>
                    <a:pt x="583619" y="0"/>
                    <a:pt x="751949" y="168329"/>
                    <a:pt x="751949" y="375974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129FE6D9-BFCD-64DE-89BE-C73A1B5B2C8C}"/>
                </a:ext>
              </a:extLst>
            </p:cNvPr>
            <p:cNvSpPr/>
            <p:nvPr/>
          </p:nvSpPr>
          <p:spPr>
            <a:xfrm flipH="1">
              <a:off x="8880548" y="3064460"/>
              <a:ext cx="2244333" cy="2244332"/>
            </a:xfrm>
            <a:custGeom>
              <a:avLst/>
              <a:gdLst>
                <a:gd name="connsiteX0" fmla="*/ 1121987 w 2244333"/>
                <a:gd name="connsiteY0" fmla="*/ 0 h 2244332"/>
                <a:gd name="connsiteX1" fmla="*/ 1076474 w 2244333"/>
                <a:gd name="connsiteY1" fmla="*/ 899 h 2244332"/>
                <a:gd name="connsiteX2" fmla="*/ 1076474 w 2244333"/>
                <a:gd name="connsiteY2" fmla="*/ 899 h 2244332"/>
                <a:gd name="connsiteX3" fmla="*/ 610733 w 2244333"/>
                <a:gd name="connsiteY3" fmla="*/ 122866 h 2244332"/>
                <a:gd name="connsiteX4" fmla="*/ 325605 w 2244333"/>
                <a:gd name="connsiteY4" fmla="*/ 331721 h 2244332"/>
                <a:gd name="connsiteX5" fmla="*/ 257425 w 2244333"/>
                <a:gd name="connsiteY5" fmla="*/ 406916 h 2244332"/>
                <a:gd name="connsiteX6" fmla="*/ 148231 w 2244333"/>
                <a:gd name="connsiteY6" fmla="*/ 564321 h 2244332"/>
                <a:gd name="connsiteX7" fmla="*/ 0 w 2244333"/>
                <a:gd name="connsiteY7" fmla="*/ 1122166 h 2244332"/>
                <a:gd name="connsiteX8" fmla="*/ 1122167 w 2244333"/>
                <a:gd name="connsiteY8" fmla="*/ 2244333 h 2244332"/>
                <a:gd name="connsiteX9" fmla="*/ 1621547 w 2244333"/>
                <a:gd name="connsiteY9" fmla="*/ 2127223 h 2244332"/>
                <a:gd name="connsiteX10" fmla="*/ 1621727 w 2244333"/>
                <a:gd name="connsiteY10" fmla="*/ 2127223 h 2244332"/>
                <a:gd name="connsiteX11" fmla="*/ 1837417 w 2244333"/>
                <a:gd name="connsiteY11" fmla="*/ 1986907 h 2244332"/>
                <a:gd name="connsiteX12" fmla="*/ 1931141 w 2244333"/>
                <a:gd name="connsiteY12" fmla="*/ 1900020 h 2244332"/>
                <a:gd name="connsiteX13" fmla="*/ 2121467 w 2244333"/>
                <a:gd name="connsiteY13" fmla="*/ 1633600 h 2244332"/>
                <a:gd name="connsiteX14" fmla="*/ 2243434 w 2244333"/>
                <a:gd name="connsiteY14" fmla="*/ 1167679 h 2244332"/>
                <a:gd name="connsiteX15" fmla="*/ 2244333 w 2244333"/>
                <a:gd name="connsiteY15" fmla="*/ 1122166 h 2244332"/>
                <a:gd name="connsiteX16" fmla="*/ 1122167 w 2244333"/>
                <a:gd name="connsiteY16" fmla="*/ 0 h 2244332"/>
                <a:gd name="connsiteX17" fmla="*/ 2152768 w 2244333"/>
                <a:gd name="connsiteY17" fmla="*/ 1122166 h 2244332"/>
                <a:gd name="connsiteX18" fmla="*/ 2052928 w 2244333"/>
                <a:gd name="connsiteY18" fmla="*/ 1565240 h 2244332"/>
                <a:gd name="connsiteX19" fmla="*/ 1853787 w 2244333"/>
                <a:gd name="connsiteY19" fmla="*/ 1848031 h 2244332"/>
                <a:gd name="connsiteX20" fmla="*/ 1772296 w 2244333"/>
                <a:gd name="connsiteY20" fmla="*/ 1921966 h 2244332"/>
                <a:gd name="connsiteX21" fmla="*/ 1561823 w 2244333"/>
                <a:gd name="connsiteY21" fmla="*/ 2054727 h 2244332"/>
                <a:gd name="connsiteX22" fmla="*/ 1121987 w 2244333"/>
                <a:gd name="connsiteY22" fmla="*/ 2152948 h 2244332"/>
                <a:gd name="connsiteX23" fmla="*/ 91205 w 2244333"/>
                <a:gd name="connsiteY23" fmla="*/ 1122166 h 2244332"/>
                <a:gd name="connsiteX24" fmla="*/ 216950 w 2244333"/>
                <a:gd name="connsiteY24" fmla="*/ 628723 h 2244332"/>
                <a:gd name="connsiteX25" fmla="*/ 322187 w 2244333"/>
                <a:gd name="connsiteY25" fmla="*/ 471857 h 2244332"/>
                <a:gd name="connsiteX26" fmla="*/ 390186 w 2244333"/>
                <a:gd name="connsiteY26" fmla="*/ 396482 h 2244332"/>
                <a:gd name="connsiteX27" fmla="*/ 678913 w 2244333"/>
                <a:gd name="connsiteY27" fmla="*/ 191225 h 2244332"/>
                <a:gd name="connsiteX28" fmla="*/ 1121987 w 2244333"/>
                <a:gd name="connsiteY28" fmla="*/ 91385 h 2244332"/>
                <a:gd name="connsiteX29" fmla="*/ 1167859 w 2244333"/>
                <a:gd name="connsiteY29" fmla="*/ 92464 h 2244332"/>
                <a:gd name="connsiteX30" fmla="*/ 2151689 w 2244333"/>
                <a:gd name="connsiteY30" fmla="*/ 1076114 h 2244332"/>
                <a:gd name="connsiteX31" fmla="*/ 2151689 w 2244333"/>
                <a:gd name="connsiteY31" fmla="*/ 1076114 h 2244332"/>
                <a:gd name="connsiteX32" fmla="*/ 2152768 w 2244333"/>
                <a:gd name="connsiteY32" fmla="*/ 1122166 h 224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44333" h="2244332">
                  <a:moveTo>
                    <a:pt x="1121987" y="0"/>
                  </a:moveTo>
                  <a:cubicBezTo>
                    <a:pt x="1106696" y="0"/>
                    <a:pt x="1091585" y="360"/>
                    <a:pt x="1076474" y="899"/>
                  </a:cubicBezTo>
                  <a:lnTo>
                    <a:pt x="1076474" y="899"/>
                  </a:lnTo>
                  <a:cubicBezTo>
                    <a:pt x="909174" y="7555"/>
                    <a:pt x="751409" y="50909"/>
                    <a:pt x="610733" y="122866"/>
                  </a:cubicBezTo>
                  <a:cubicBezTo>
                    <a:pt x="504777" y="177374"/>
                    <a:pt x="408715" y="248071"/>
                    <a:pt x="325605" y="331721"/>
                  </a:cubicBezTo>
                  <a:cubicBezTo>
                    <a:pt x="301859" y="355646"/>
                    <a:pt x="279013" y="380831"/>
                    <a:pt x="257425" y="406916"/>
                  </a:cubicBezTo>
                  <a:cubicBezTo>
                    <a:pt x="216770" y="456026"/>
                    <a:pt x="180252" y="508735"/>
                    <a:pt x="148231" y="564321"/>
                  </a:cubicBezTo>
                  <a:cubicBezTo>
                    <a:pt x="53968" y="728743"/>
                    <a:pt x="0" y="919248"/>
                    <a:pt x="0" y="1122166"/>
                  </a:cubicBezTo>
                  <a:cubicBezTo>
                    <a:pt x="0" y="1741894"/>
                    <a:pt x="502438" y="2244333"/>
                    <a:pt x="1122167" y="2244333"/>
                  </a:cubicBezTo>
                  <a:cubicBezTo>
                    <a:pt x="1301699" y="2244333"/>
                    <a:pt x="1471157" y="2202238"/>
                    <a:pt x="1621547" y="2127223"/>
                  </a:cubicBezTo>
                  <a:lnTo>
                    <a:pt x="1621727" y="2127223"/>
                  </a:lnTo>
                  <a:cubicBezTo>
                    <a:pt x="1699080" y="2088726"/>
                    <a:pt x="1771397" y="2041595"/>
                    <a:pt x="1837417" y="1986907"/>
                  </a:cubicBezTo>
                  <a:cubicBezTo>
                    <a:pt x="1870158" y="1959744"/>
                    <a:pt x="1901459" y="1930781"/>
                    <a:pt x="1931141" y="1900020"/>
                  </a:cubicBezTo>
                  <a:cubicBezTo>
                    <a:pt x="2006696" y="1821407"/>
                    <a:pt x="2071097" y="1731640"/>
                    <a:pt x="2121467" y="1633600"/>
                  </a:cubicBezTo>
                  <a:cubicBezTo>
                    <a:pt x="2193424" y="1492924"/>
                    <a:pt x="2236778" y="1334979"/>
                    <a:pt x="2243434" y="1167679"/>
                  </a:cubicBezTo>
                  <a:cubicBezTo>
                    <a:pt x="2243973" y="1152568"/>
                    <a:pt x="2244333" y="1137457"/>
                    <a:pt x="2244333" y="1122166"/>
                  </a:cubicBezTo>
                  <a:cubicBezTo>
                    <a:pt x="2244333" y="502438"/>
                    <a:pt x="1741895" y="0"/>
                    <a:pt x="1122167" y="0"/>
                  </a:cubicBezTo>
                  <a:close/>
                  <a:moveTo>
                    <a:pt x="2152768" y="1122166"/>
                  </a:moveTo>
                  <a:cubicBezTo>
                    <a:pt x="2152768" y="1280831"/>
                    <a:pt x="2116970" y="1431041"/>
                    <a:pt x="2052928" y="1565240"/>
                  </a:cubicBezTo>
                  <a:cubicBezTo>
                    <a:pt x="2002738" y="1670477"/>
                    <a:pt x="1935099" y="1766000"/>
                    <a:pt x="1853787" y="1848031"/>
                  </a:cubicBezTo>
                  <a:cubicBezTo>
                    <a:pt x="1828063" y="1874115"/>
                    <a:pt x="1800899" y="1898760"/>
                    <a:pt x="1772296" y="1921966"/>
                  </a:cubicBezTo>
                  <a:cubicBezTo>
                    <a:pt x="1708075" y="1974135"/>
                    <a:pt x="1637557" y="2018928"/>
                    <a:pt x="1561823" y="2054727"/>
                  </a:cubicBezTo>
                  <a:cubicBezTo>
                    <a:pt x="1428523" y="2117689"/>
                    <a:pt x="1279392" y="2152948"/>
                    <a:pt x="1121987" y="2152948"/>
                  </a:cubicBezTo>
                  <a:cubicBezTo>
                    <a:pt x="552808" y="2152948"/>
                    <a:pt x="91205" y="1691345"/>
                    <a:pt x="91205" y="1122166"/>
                  </a:cubicBezTo>
                  <a:cubicBezTo>
                    <a:pt x="91205" y="943354"/>
                    <a:pt x="136718" y="775155"/>
                    <a:pt x="216950" y="628723"/>
                  </a:cubicBezTo>
                  <a:cubicBezTo>
                    <a:pt x="247172" y="573136"/>
                    <a:pt x="282610" y="520607"/>
                    <a:pt x="322187" y="471857"/>
                  </a:cubicBezTo>
                  <a:cubicBezTo>
                    <a:pt x="343594" y="445592"/>
                    <a:pt x="366260" y="420408"/>
                    <a:pt x="390186" y="396482"/>
                  </a:cubicBezTo>
                  <a:cubicBezTo>
                    <a:pt x="473296" y="312472"/>
                    <a:pt x="570977" y="242674"/>
                    <a:pt x="678913" y="191225"/>
                  </a:cubicBezTo>
                  <a:cubicBezTo>
                    <a:pt x="813112" y="127184"/>
                    <a:pt x="963322" y="91385"/>
                    <a:pt x="1121987" y="91385"/>
                  </a:cubicBezTo>
                  <a:cubicBezTo>
                    <a:pt x="1137278" y="91385"/>
                    <a:pt x="1152748" y="91745"/>
                    <a:pt x="1167859" y="92464"/>
                  </a:cubicBezTo>
                  <a:cubicBezTo>
                    <a:pt x="1700699" y="115670"/>
                    <a:pt x="2128303" y="543274"/>
                    <a:pt x="2151689" y="1076114"/>
                  </a:cubicBezTo>
                  <a:lnTo>
                    <a:pt x="2151689" y="1076114"/>
                  </a:lnTo>
                  <a:cubicBezTo>
                    <a:pt x="2152408" y="1091585"/>
                    <a:pt x="2152768" y="1106876"/>
                    <a:pt x="2152768" y="1122166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36">
              <a:extLst>
                <a:ext uri="{FF2B5EF4-FFF2-40B4-BE49-F238E27FC236}">
                  <a16:creationId xmlns:a16="http://schemas.microsoft.com/office/drawing/2014/main" id="{C2DB5FEE-FF58-036D-7E4E-1E6261434FB6}"/>
                </a:ext>
              </a:extLst>
            </p:cNvPr>
            <p:cNvSpPr/>
            <p:nvPr/>
          </p:nvSpPr>
          <p:spPr>
            <a:xfrm flipH="1">
              <a:off x="9154164" y="3337896"/>
              <a:ext cx="1697461" cy="1697461"/>
            </a:xfrm>
            <a:custGeom>
              <a:avLst/>
              <a:gdLst>
                <a:gd name="connsiteX0" fmla="*/ 1653208 w 1697461"/>
                <a:gd name="connsiteY0" fmla="*/ 577633 h 1697461"/>
                <a:gd name="connsiteX1" fmla="*/ 1653208 w 1697461"/>
                <a:gd name="connsiteY1" fmla="*/ 577633 h 1697461"/>
                <a:gd name="connsiteX2" fmla="*/ 1119828 w 1697461"/>
                <a:gd name="connsiteY2" fmla="*/ 44253 h 1697461"/>
                <a:gd name="connsiteX3" fmla="*/ 848731 w 1697461"/>
                <a:gd name="connsiteY3" fmla="*/ 0 h 1697461"/>
                <a:gd name="connsiteX4" fmla="*/ 544173 w 1697461"/>
                <a:gd name="connsiteY4" fmla="*/ 56306 h 1697461"/>
                <a:gd name="connsiteX5" fmla="*/ 245553 w 1697461"/>
                <a:gd name="connsiteY5" fmla="*/ 251669 h 1697461"/>
                <a:gd name="connsiteX6" fmla="*/ 178453 w 1697461"/>
                <a:gd name="connsiteY6" fmla="*/ 327943 h 1697461"/>
                <a:gd name="connsiteX7" fmla="*/ 81311 w 1697461"/>
                <a:gd name="connsiteY7" fmla="*/ 485709 h 1697461"/>
                <a:gd name="connsiteX8" fmla="*/ 0 w 1697461"/>
                <a:gd name="connsiteY8" fmla="*/ 848731 h 1697461"/>
                <a:gd name="connsiteX9" fmla="*/ 848731 w 1697461"/>
                <a:gd name="connsiteY9" fmla="*/ 1697461 h 1697461"/>
                <a:gd name="connsiteX10" fmla="*/ 1166600 w 1697461"/>
                <a:gd name="connsiteY10" fmla="*/ 1635938 h 1697461"/>
                <a:gd name="connsiteX11" fmla="*/ 1369518 w 1697461"/>
                <a:gd name="connsiteY11" fmla="*/ 1519008 h 1697461"/>
                <a:gd name="connsiteX12" fmla="*/ 1445792 w 1697461"/>
                <a:gd name="connsiteY12" fmla="*/ 1451909 h 1697461"/>
                <a:gd name="connsiteX13" fmla="*/ 1641155 w 1697461"/>
                <a:gd name="connsiteY13" fmla="*/ 1153288 h 1697461"/>
                <a:gd name="connsiteX14" fmla="*/ 1697461 w 1697461"/>
                <a:gd name="connsiteY14" fmla="*/ 848731 h 1697461"/>
                <a:gd name="connsiteX15" fmla="*/ 1653208 w 1697461"/>
                <a:gd name="connsiteY15" fmla="*/ 577633 h 1697461"/>
                <a:gd name="connsiteX16" fmla="*/ 1377254 w 1697461"/>
                <a:gd name="connsiteY16" fmla="*/ 1383370 h 1697461"/>
                <a:gd name="connsiteX17" fmla="*/ 1300440 w 1697461"/>
                <a:gd name="connsiteY17" fmla="*/ 1449750 h 1697461"/>
                <a:gd name="connsiteX18" fmla="*/ 1099500 w 1697461"/>
                <a:gd name="connsiteY18" fmla="*/ 1557505 h 1697461"/>
                <a:gd name="connsiteX19" fmla="*/ 848731 w 1697461"/>
                <a:gd name="connsiteY19" fmla="*/ 1600499 h 1697461"/>
                <a:gd name="connsiteX20" fmla="*/ 96962 w 1697461"/>
                <a:gd name="connsiteY20" fmla="*/ 848731 h 1697461"/>
                <a:gd name="connsiteX21" fmla="*/ 155427 w 1697461"/>
                <a:gd name="connsiteY21" fmla="*/ 557485 h 1697461"/>
                <a:gd name="connsiteX22" fmla="*/ 247531 w 1697461"/>
                <a:gd name="connsiteY22" fmla="*/ 397022 h 1697461"/>
                <a:gd name="connsiteX23" fmla="*/ 314091 w 1697461"/>
                <a:gd name="connsiteY23" fmla="*/ 320208 h 1697461"/>
                <a:gd name="connsiteX24" fmla="*/ 620088 w 1697461"/>
                <a:gd name="connsiteY24" fmla="*/ 132220 h 1697461"/>
                <a:gd name="connsiteX25" fmla="*/ 848731 w 1697461"/>
                <a:gd name="connsiteY25" fmla="*/ 96782 h 1697461"/>
                <a:gd name="connsiteX26" fmla="*/ 1600679 w 1697461"/>
                <a:gd name="connsiteY26" fmla="*/ 848731 h 1697461"/>
                <a:gd name="connsiteX27" fmla="*/ 1565241 w 1697461"/>
                <a:gd name="connsiteY27" fmla="*/ 1077373 h 1697461"/>
                <a:gd name="connsiteX28" fmla="*/ 1377254 w 1697461"/>
                <a:gd name="connsiteY28" fmla="*/ 1383370 h 169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97461" h="1697461">
                  <a:moveTo>
                    <a:pt x="1653208" y="577633"/>
                  </a:moveTo>
                  <a:lnTo>
                    <a:pt x="1653208" y="577633"/>
                  </a:lnTo>
                  <a:cubicBezTo>
                    <a:pt x="1568659" y="326864"/>
                    <a:pt x="1370418" y="128623"/>
                    <a:pt x="1119828" y="44253"/>
                  </a:cubicBezTo>
                  <a:cubicBezTo>
                    <a:pt x="1034739" y="15471"/>
                    <a:pt x="943534" y="0"/>
                    <a:pt x="848731" y="0"/>
                  </a:cubicBezTo>
                  <a:cubicBezTo>
                    <a:pt x="741335" y="0"/>
                    <a:pt x="638617" y="19968"/>
                    <a:pt x="544173" y="56306"/>
                  </a:cubicBezTo>
                  <a:cubicBezTo>
                    <a:pt x="431021" y="99840"/>
                    <a:pt x="329382" y="166940"/>
                    <a:pt x="245553" y="251669"/>
                  </a:cubicBezTo>
                  <a:cubicBezTo>
                    <a:pt x="221807" y="275775"/>
                    <a:pt x="199320" y="301139"/>
                    <a:pt x="178453" y="327943"/>
                  </a:cubicBezTo>
                  <a:cubicBezTo>
                    <a:pt x="140676" y="376514"/>
                    <a:pt x="107935" y="429402"/>
                    <a:pt x="81311" y="485709"/>
                  </a:cubicBezTo>
                  <a:cubicBezTo>
                    <a:pt x="29142" y="595802"/>
                    <a:pt x="0" y="718848"/>
                    <a:pt x="0" y="848731"/>
                  </a:cubicBezTo>
                  <a:cubicBezTo>
                    <a:pt x="0" y="1317349"/>
                    <a:pt x="380112" y="1697461"/>
                    <a:pt x="848731" y="1697461"/>
                  </a:cubicBezTo>
                  <a:cubicBezTo>
                    <a:pt x="961163" y="1697461"/>
                    <a:pt x="1068379" y="1675694"/>
                    <a:pt x="1166600" y="1635938"/>
                  </a:cubicBezTo>
                  <a:cubicBezTo>
                    <a:pt x="1239996" y="1606256"/>
                    <a:pt x="1308175" y="1566680"/>
                    <a:pt x="1369518" y="1519008"/>
                  </a:cubicBezTo>
                  <a:cubicBezTo>
                    <a:pt x="1396322" y="1498141"/>
                    <a:pt x="1421687" y="1475654"/>
                    <a:pt x="1445792" y="1451909"/>
                  </a:cubicBezTo>
                  <a:cubicBezTo>
                    <a:pt x="1530521" y="1368079"/>
                    <a:pt x="1597621" y="1266440"/>
                    <a:pt x="1641155" y="1153288"/>
                  </a:cubicBezTo>
                  <a:cubicBezTo>
                    <a:pt x="1677493" y="1058665"/>
                    <a:pt x="1697461" y="955946"/>
                    <a:pt x="1697461" y="848731"/>
                  </a:cubicBezTo>
                  <a:cubicBezTo>
                    <a:pt x="1697461" y="753928"/>
                    <a:pt x="1681811" y="662722"/>
                    <a:pt x="1653208" y="577633"/>
                  </a:cubicBezTo>
                  <a:close/>
                  <a:moveTo>
                    <a:pt x="1377254" y="1383370"/>
                  </a:moveTo>
                  <a:cubicBezTo>
                    <a:pt x="1353148" y="1407115"/>
                    <a:pt x="1327603" y="1429242"/>
                    <a:pt x="1300440" y="1449750"/>
                  </a:cubicBezTo>
                  <a:cubicBezTo>
                    <a:pt x="1239996" y="1495263"/>
                    <a:pt x="1172356" y="1531960"/>
                    <a:pt x="1099500" y="1557505"/>
                  </a:cubicBezTo>
                  <a:cubicBezTo>
                    <a:pt x="1021067" y="1585388"/>
                    <a:pt x="936698" y="1600499"/>
                    <a:pt x="848731" y="1600499"/>
                  </a:cubicBezTo>
                  <a:cubicBezTo>
                    <a:pt x="433540" y="1600499"/>
                    <a:pt x="96962" y="1263921"/>
                    <a:pt x="96962" y="848731"/>
                  </a:cubicBezTo>
                  <a:cubicBezTo>
                    <a:pt x="96962" y="745473"/>
                    <a:pt x="117829" y="647072"/>
                    <a:pt x="155427" y="557485"/>
                  </a:cubicBezTo>
                  <a:cubicBezTo>
                    <a:pt x="179532" y="499920"/>
                    <a:pt x="210654" y="446132"/>
                    <a:pt x="247531" y="397022"/>
                  </a:cubicBezTo>
                  <a:cubicBezTo>
                    <a:pt x="268039" y="369858"/>
                    <a:pt x="290166" y="344133"/>
                    <a:pt x="314091" y="320208"/>
                  </a:cubicBezTo>
                  <a:cubicBezTo>
                    <a:pt x="398281" y="234759"/>
                    <a:pt x="502978" y="169458"/>
                    <a:pt x="620088" y="132220"/>
                  </a:cubicBezTo>
                  <a:cubicBezTo>
                    <a:pt x="692225" y="109194"/>
                    <a:pt x="769038" y="96782"/>
                    <a:pt x="848731" y="96782"/>
                  </a:cubicBezTo>
                  <a:cubicBezTo>
                    <a:pt x="1263922" y="96782"/>
                    <a:pt x="1600679" y="433360"/>
                    <a:pt x="1600679" y="848731"/>
                  </a:cubicBezTo>
                  <a:cubicBezTo>
                    <a:pt x="1600679" y="928423"/>
                    <a:pt x="1588267" y="1005237"/>
                    <a:pt x="1565241" y="1077373"/>
                  </a:cubicBezTo>
                  <a:cubicBezTo>
                    <a:pt x="1528003" y="1194483"/>
                    <a:pt x="1462702" y="1299001"/>
                    <a:pt x="1377254" y="1383370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id="{BD33ABEC-59E7-FEE6-9BCA-68A835613E65}"/>
                </a:ext>
              </a:extLst>
            </p:cNvPr>
            <p:cNvSpPr/>
            <p:nvPr/>
          </p:nvSpPr>
          <p:spPr>
            <a:xfrm flipH="1">
              <a:off x="9467356" y="3651088"/>
              <a:ext cx="1070897" cy="1070896"/>
            </a:xfrm>
            <a:custGeom>
              <a:avLst/>
              <a:gdLst>
                <a:gd name="connsiteX0" fmla="*/ 535359 w 1070897"/>
                <a:gd name="connsiteY0" fmla="*/ 0 h 1070896"/>
                <a:gd name="connsiteX1" fmla="*/ 489666 w 1070897"/>
                <a:gd name="connsiteY1" fmla="*/ 1979 h 1070896"/>
                <a:gd name="connsiteX2" fmla="*/ 153628 w 1070897"/>
                <a:gd name="connsiteY2" fmla="*/ 159924 h 1070896"/>
                <a:gd name="connsiteX3" fmla="*/ 89586 w 1070897"/>
                <a:gd name="connsiteY3" fmla="*/ 239076 h 1070896"/>
                <a:gd name="connsiteX4" fmla="*/ 14032 w 1070897"/>
                <a:gd name="connsiteY4" fmla="*/ 413931 h 1070896"/>
                <a:gd name="connsiteX5" fmla="*/ 0 w 1070897"/>
                <a:gd name="connsiteY5" fmla="*/ 535538 h 1070896"/>
                <a:gd name="connsiteX6" fmla="*/ 535359 w 1070897"/>
                <a:gd name="connsiteY6" fmla="*/ 1070897 h 1070896"/>
                <a:gd name="connsiteX7" fmla="*/ 627104 w 1070897"/>
                <a:gd name="connsiteY7" fmla="*/ 1062982 h 1070896"/>
                <a:gd name="connsiteX8" fmla="*/ 831821 w 1070897"/>
                <a:gd name="connsiteY8" fmla="*/ 981311 h 1070896"/>
                <a:gd name="connsiteX9" fmla="*/ 910793 w 1070897"/>
                <a:gd name="connsiteY9" fmla="*/ 917090 h 1070896"/>
                <a:gd name="connsiteX10" fmla="*/ 1068919 w 1070897"/>
                <a:gd name="connsiteY10" fmla="*/ 581231 h 1070896"/>
                <a:gd name="connsiteX11" fmla="*/ 1070897 w 1070897"/>
                <a:gd name="connsiteY11" fmla="*/ 535538 h 1070896"/>
                <a:gd name="connsiteX12" fmla="*/ 535359 w 1070897"/>
                <a:gd name="connsiteY12" fmla="*/ 0 h 1070896"/>
                <a:gd name="connsiteX13" fmla="*/ 977713 w 1070897"/>
                <a:gd name="connsiteY13" fmla="*/ 535538 h 1070896"/>
                <a:gd name="connsiteX14" fmla="*/ 845133 w 1070897"/>
                <a:gd name="connsiteY14" fmla="*/ 851429 h 1070896"/>
                <a:gd name="connsiteX15" fmla="*/ 764361 w 1070897"/>
                <a:gd name="connsiteY15" fmla="*/ 914031 h 1070896"/>
                <a:gd name="connsiteX16" fmla="*/ 550110 w 1070897"/>
                <a:gd name="connsiteY16" fmla="*/ 977533 h 1070896"/>
                <a:gd name="connsiteX17" fmla="*/ 535359 w 1070897"/>
                <a:gd name="connsiteY17" fmla="*/ 977893 h 1070896"/>
                <a:gd name="connsiteX18" fmla="*/ 93004 w 1070897"/>
                <a:gd name="connsiteY18" fmla="*/ 535538 h 1070896"/>
                <a:gd name="connsiteX19" fmla="*/ 94983 w 1070897"/>
                <a:gd name="connsiteY19" fmla="*/ 495782 h 1070896"/>
                <a:gd name="connsiteX20" fmla="*/ 94983 w 1070897"/>
                <a:gd name="connsiteY20" fmla="*/ 495782 h 1070896"/>
                <a:gd name="connsiteX21" fmla="*/ 156866 w 1070897"/>
                <a:gd name="connsiteY21" fmla="*/ 306536 h 1070896"/>
                <a:gd name="connsiteX22" fmla="*/ 219468 w 1070897"/>
                <a:gd name="connsiteY22" fmla="*/ 225764 h 1070896"/>
                <a:gd name="connsiteX23" fmla="*/ 535359 w 1070897"/>
                <a:gd name="connsiteY23" fmla="*/ 93184 h 1070896"/>
                <a:gd name="connsiteX24" fmla="*/ 583570 w 1070897"/>
                <a:gd name="connsiteY24" fmla="*/ 95882 h 1070896"/>
                <a:gd name="connsiteX25" fmla="*/ 975015 w 1070897"/>
                <a:gd name="connsiteY25" fmla="*/ 487327 h 1070896"/>
                <a:gd name="connsiteX26" fmla="*/ 977713 w 1070897"/>
                <a:gd name="connsiteY26" fmla="*/ 535538 h 107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0897" h="1070896">
                  <a:moveTo>
                    <a:pt x="535359" y="0"/>
                  </a:moveTo>
                  <a:cubicBezTo>
                    <a:pt x="519888" y="0"/>
                    <a:pt x="504777" y="719"/>
                    <a:pt x="489666" y="1979"/>
                  </a:cubicBezTo>
                  <a:cubicBezTo>
                    <a:pt x="358525" y="12952"/>
                    <a:pt x="240875" y="71417"/>
                    <a:pt x="153628" y="159924"/>
                  </a:cubicBezTo>
                  <a:cubicBezTo>
                    <a:pt x="129882" y="184029"/>
                    <a:pt x="108295" y="210653"/>
                    <a:pt x="89586" y="239076"/>
                  </a:cubicBezTo>
                  <a:cubicBezTo>
                    <a:pt x="54507" y="291605"/>
                    <a:pt x="28603" y="350609"/>
                    <a:pt x="14032" y="413931"/>
                  </a:cubicBezTo>
                  <a:cubicBezTo>
                    <a:pt x="4857" y="452968"/>
                    <a:pt x="0" y="493624"/>
                    <a:pt x="0" y="535538"/>
                  </a:cubicBezTo>
                  <a:cubicBezTo>
                    <a:pt x="0" y="831281"/>
                    <a:pt x="239616" y="1070897"/>
                    <a:pt x="535359" y="1070897"/>
                  </a:cubicBezTo>
                  <a:cubicBezTo>
                    <a:pt x="566660" y="1070897"/>
                    <a:pt x="597421" y="1068199"/>
                    <a:pt x="627104" y="1062982"/>
                  </a:cubicBezTo>
                  <a:cubicBezTo>
                    <a:pt x="701939" y="1050210"/>
                    <a:pt x="771197" y="1021787"/>
                    <a:pt x="831821" y="981311"/>
                  </a:cubicBezTo>
                  <a:cubicBezTo>
                    <a:pt x="860244" y="962422"/>
                    <a:pt x="886688" y="941015"/>
                    <a:pt x="910793" y="917090"/>
                  </a:cubicBezTo>
                  <a:cubicBezTo>
                    <a:pt x="999480" y="830202"/>
                    <a:pt x="1057945" y="712372"/>
                    <a:pt x="1068919" y="581231"/>
                  </a:cubicBezTo>
                  <a:cubicBezTo>
                    <a:pt x="1070178" y="566120"/>
                    <a:pt x="1070897" y="551009"/>
                    <a:pt x="1070897" y="535538"/>
                  </a:cubicBezTo>
                  <a:cubicBezTo>
                    <a:pt x="1070897" y="239796"/>
                    <a:pt x="831101" y="0"/>
                    <a:pt x="535359" y="0"/>
                  </a:cubicBezTo>
                  <a:close/>
                  <a:moveTo>
                    <a:pt x="977713" y="535538"/>
                  </a:moveTo>
                  <a:cubicBezTo>
                    <a:pt x="977713" y="659124"/>
                    <a:pt x="926984" y="771017"/>
                    <a:pt x="845133" y="851429"/>
                  </a:cubicBezTo>
                  <a:cubicBezTo>
                    <a:pt x="820847" y="875175"/>
                    <a:pt x="793684" y="896402"/>
                    <a:pt x="764361" y="914031"/>
                  </a:cubicBezTo>
                  <a:cubicBezTo>
                    <a:pt x="701579" y="952168"/>
                    <a:pt x="628363" y="975015"/>
                    <a:pt x="550110" y="977533"/>
                  </a:cubicBezTo>
                  <a:cubicBezTo>
                    <a:pt x="545253" y="977893"/>
                    <a:pt x="540216" y="977893"/>
                    <a:pt x="535359" y="977893"/>
                  </a:cubicBezTo>
                  <a:cubicBezTo>
                    <a:pt x="291065" y="977893"/>
                    <a:pt x="93004" y="779832"/>
                    <a:pt x="93004" y="535538"/>
                  </a:cubicBezTo>
                  <a:cubicBezTo>
                    <a:pt x="93004" y="522046"/>
                    <a:pt x="93544" y="508914"/>
                    <a:pt x="94983" y="495782"/>
                  </a:cubicBezTo>
                  <a:lnTo>
                    <a:pt x="94983" y="495782"/>
                  </a:lnTo>
                  <a:cubicBezTo>
                    <a:pt x="100919" y="426704"/>
                    <a:pt x="122866" y="362482"/>
                    <a:pt x="156866" y="306536"/>
                  </a:cubicBezTo>
                  <a:cubicBezTo>
                    <a:pt x="174495" y="277213"/>
                    <a:pt x="195722" y="250050"/>
                    <a:pt x="219468" y="225764"/>
                  </a:cubicBezTo>
                  <a:cubicBezTo>
                    <a:pt x="299880" y="143914"/>
                    <a:pt x="411773" y="93184"/>
                    <a:pt x="535359" y="93184"/>
                  </a:cubicBezTo>
                  <a:cubicBezTo>
                    <a:pt x="551729" y="93184"/>
                    <a:pt x="567739" y="94083"/>
                    <a:pt x="583570" y="95882"/>
                  </a:cubicBezTo>
                  <a:cubicBezTo>
                    <a:pt x="789366" y="118009"/>
                    <a:pt x="952888" y="281531"/>
                    <a:pt x="975015" y="487327"/>
                  </a:cubicBezTo>
                  <a:cubicBezTo>
                    <a:pt x="976814" y="503158"/>
                    <a:pt x="977713" y="519168"/>
                    <a:pt x="977713" y="535538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id="{7DBE5BA5-503F-6B2C-9FAE-00B5C434F645}"/>
                </a:ext>
              </a:extLst>
            </p:cNvPr>
            <p:cNvSpPr/>
            <p:nvPr/>
          </p:nvSpPr>
          <p:spPr>
            <a:xfrm flipH="1">
              <a:off x="9738993" y="3922725"/>
              <a:ext cx="527803" cy="527803"/>
            </a:xfrm>
            <a:custGeom>
              <a:avLst/>
              <a:gdLst>
                <a:gd name="connsiteX0" fmla="*/ 263902 w 527803"/>
                <a:gd name="connsiteY0" fmla="*/ 0 h 527803"/>
                <a:gd name="connsiteX1" fmla="*/ 74296 w 527803"/>
                <a:gd name="connsiteY1" fmla="*/ 80412 h 527803"/>
                <a:gd name="connsiteX2" fmla="*/ 18169 w 527803"/>
                <a:gd name="connsiteY2" fmla="*/ 167660 h 527803"/>
                <a:gd name="connsiteX3" fmla="*/ 0 w 527803"/>
                <a:gd name="connsiteY3" fmla="*/ 263902 h 527803"/>
                <a:gd name="connsiteX4" fmla="*/ 263902 w 527803"/>
                <a:gd name="connsiteY4" fmla="*/ 527803 h 527803"/>
                <a:gd name="connsiteX5" fmla="*/ 360144 w 527803"/>
                <a:gd name="connsiteY5" fmla="*/ 509634 h 527803"/>
                <a:gd name="connsiteX6" fmla="*/ 447392 w 527803"/>
                <a:gd name="connsiteY6" fmla="*/ 453508 h 527803"/>
                <a:gd name="connsiteX7" fmla="*/ 527803 w 527803"/>
                <a:gd name="connsiteY7" fmla="*/ 263902 h 527803"/>
                <a:gd name="connsiteX8" fmla="*/ 263902 w 527803"/>
                <a:gd name="connsiteY8" fmla="*/ 0 h 527803"/>
                <a:gd name="connsiteX9" fmla="*/ 292505 w 527803"/>
                <a:gd name="connsiteY9" fmla="*/ 441995 h 527803"/>
                <a:gd name="connsiteX10" fmla="*/ 263902 w 527803"/>
                <a:gd name="connsiteY10" fmla="*/ 444333 h 527803"/>
                <a:gd name="connsiteX11" fmla="*/ 83470 w 527803"/>
                <a:gd name="connsiteY11" fmla="*/ 263902 h 527803"/>
                <a:gd name="connsiteX12" fmla="*/ 85809 w 527803"/>
                <a:gd name="connsiteY12" fmla="*/ 235299 h 527803"/>
                <a:gd name="connsiteX13" fmla="*/ 133480 w 527803"/>
                <a:gd name="connsiteY13" fmla="*/ 139596 h 527803"/>
                <a:gd name="connsiteX14" fmla="*/ 263902 w 527803"/>
                <a:gd name="connsiteY14" fmla="*/ 83470 h 527803"/>
                <a:gd name="connsiteX15" fmla="*/ 444333 w 527803"/>
                <a:gd name="connsiteY15" fmla="*/ 263902 h 527803"/>
                <a:gd name="connsiteX16" fmla="*/ 388387 w 527803"/>
                <a:gd name="connsiteY16" fmla="*/ 394503 h 527803"/>
                <a:gd name="connsiteX17" fmla="*/ 292505 w 527803"/>
                <a:gd name="connsiteY17" fmla="*/ 441995 h 527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27803" h="527803">
                  <a:moveTo>
                    <a:pt x="263902" y="0"/>
                  </a:moveTo>
                  <a:cubicBezTo>
                    <a:pt x="189606" y="0"/>
                    <a:pt x="122327" y="30762"/>
                    <a:pt x="74296" y="80412"/>
                  </a:cubicBezTo>
                  <a:cubicBezTo>
                    <a:pt x="50190" y="105237"/>
                    <a:pt x="30941" y="134739"/>
                    <a:pt x="18169" y="167660"/>
                  </a:cubicBezTo>
                  <a:cubicBezTo>
                    <a:pt x="6476" y="197342"/>
                    <a:pt x="0" y="229902"/>
                    <a:pt x="0" y="263902"/>
                  </a:cubicBezTo>
                  <a:cubicBezTo>
                    <a:pt x="0" y="409614"/>
                    <a:pt x="118189" y="527803"/>
                    <a:pt x="263902" y="527803"/>
                  </a:cubicBezTo>
                  <a:cubicBezTo>
                    <a:pt x="297901" y="527803"/>
                    <a:pt x="330462" y="521327"/>
                    <a:pt x="360144" y="509634"/>
                  </a:cubicBezTo>
                  <a:cubicBezTo>
                    <a:pt x="393064" y="496862"/>
                    <a:pt x="422566" y="477613"/>
                    <a:pt x="447392" y="453508"/>
                  </a:cubicBezTo>
                  <a:cubicBezTo>
                    <a:pt x="497042" y="405477"/>
                    <a:pt x="527803" y="338197"/>
                    <a:pt x="527803" y="263902"/>
                  </a:cubicBezTo>
                  <a:cubicBezTo>
                    <a:pt x="527803" y="118189"/>
                    <a:pt x="409614" y="0"/>
                    <a:pt x="263902" y="0"/>
                  </a:cubicBezTo>
                  <a:close/>
                  <a:moveTo>
                    <a:pt x="292505" y="441995"/>
                  </a:moveTo>
                  <a:cubicBezTo>
                    <a:pt x="283150" y="443614"/>
                    <a:pt x="273616" y="444333"/>
                    <a:pt x="263902" y="444333"/>
                  </a:cubicBezTo>
                  <a:cubicBezTo>
                    <a:pt x="164242" y="444333"/>
                    <a:pt x="83470" y="363562"/>
                    <a:pt x="83470" y="263902"/>
                  </a:cubicBezTo>
                  <a:cubicBezTo>
                    <a:pt x="83470" y="254188"/>
                    <a:pt x="84189" y="244653"/>
                    <a:pt x="85809" y="235299"/>
                  </a:cubicBezTo>
                  <a:cubicBezTo>
                    <a:pt x="91565" y="198421"/>
                    <a:pt x="108655" y="165321"/>
                    <a:pt x="133480" y="139596"/>
                  </a:cubicBezTo>
                  <a:cubicBezTo>
                    <a:pt x="166040" y="105057"/>
                    <a:pt x="212453" y="83470"/>
                    <a:pt x="263902" y="83470"/>
                  </a:cubicBezTo>
                  <a:cubicBezTo>
                    <a:pt x="363562" y="83470"/>
                    <a:pt x="444333" y="164242"/>
                    <a:pt x="444333" y="263902"/>
                  </a:cubicBezTo>
                  <a:cubicBezTo>
                    <a:pt x="444333" y="315171"/>
                    <a:pt x="422926" y="361583"/>
                    <a:pt x="388387" y="394503"/>
                  </a:cubicBezTo>
                  <a:cubicBezTo>
                    <a:pt x="362662" y="419149"/>
                    <a:pt x="329382" y="436238"/>
                    <a:pt x="292505" y="44199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id="{81FCAFD5-70B1-CFC7-B6AE-345B2805E364}"/>
                </a:ext>
              </a:extLst>
            </p:cNvPr>
            <p:cNvSpPr/>
            <p:nvPr/>
          </p:nvSpPr>
          <p:spPr>
            <a:xfrm flipH="1">
              <a:off x="8559081" y="891904"/>
              <a:ext cx="1420427" cy="1420427"/>
            </a:xfrm>
            <a:custGeom>
              <a:avLst/>
              <a:gdLst>
                <a:gd name="connsiteX0" fmla="*/ 1419708 w 1420427"/>
                <a:gd name="connsiteY0" fmla="*/ 680352 h 1420427"/>
                <a:gd name="connsiteX1" fmla="*/ 740076 w 1420427"/>
                <a:gd name="connsiteY1" fmla="*/ 720 h 1420427"/>
                <a:gd name="connsiteX2" fmla="*/ 710214 w 1420427"/>
                <a:gd name="connsiteY2" fmla="*/ 0 h 1420427"/>
                <a:gd name="connsiteX3" fmla="*/ 13672 w 1420427"/>
                <a:gd name="connsiteY3" fmla="*/ 570438 h 1420427"/>
                <a:gd name="connsiteX4" fmla="*/ 0 w 1420427"/>
                <a:gd name="connsiteY4" fmla="*/ 710214 h 1420427"/>
                <a:gd name="connsiteX5" fmla="*/ 7196 w 1420427"/>
                <a:gd name="connsiteY5" fmla="*/ 811493 h 1420427"/>
                <a:gd name="connsiteX6" fmla="*/ 20328 w 1420427"/>
                <a:gd name="connsiteY6" fmla="*/ 879672 h 1420427"/>
                <a:gd name="connsiteX7" fmla="*/ 540756 w 1420427"/>
                <a:gd name="connsiteY7" fmla="*/ 1400100 h 1420427"/>
                <a:gd name="connsiteX8" fmla="*/ 608935 w 1420427"/>
                <a:gd name="connsiteY8" fmla="*/ 1413232 h 1420427"/>
                <a:gd name="connsiteX9" fmla="*/ 710214 w 1420427"/>
                <a:gd name="connsiteY9" fmla="*/ 1420427 h 1420427"/>
                <a:gd name="connsiteX10" fmla="*/ 716510 w 1420427"/>
                <a:gd name="connsiteY10" fmla="*/ 1420427 h 1420427"/>
                <a:gd name="connsiteX11" fmla="*/ 1420428 w 1420427"/>
                <a:gd name="connsiteY11" fmla="*/ 710214 h 1420427"/>
                <a:gd name="connsiteX12" fmla="*/ 1419708 w 1420427"/>
                <a:gd name="connsiteY12" fmla="*/ 680352 h 1420427"/>
                <a:gd name="connsiteX13" fmla="*/ 710214 w 1420427"/>
                <a:gd name="connsiteY13" fmla="*/ 1362682 h 1420427"/>
                <a:gd name="connsiteX14" fmla="*/ 671357 w 1420427"/>
                <a:gd name="connsiteY14" fmla="*/ 1361423 h 1420427"/>
                <a:gd name="connsiteX15" fmla="*/ 534279 w 1420427"/>
                <a:gd name="connsiteY15" fmla="*/ 1338577 h 1420427"/>
                <a:gd name="connsiteX16" fmla="*/ 448831 w 1420427"/>
                <a:gd name="connsiteY16" fmla="*/ 1308175 h 1420427"/>
                <a:gd name="connsiteX17" fmla="*/ 112253 w 1420427"/>
                <a:gd name="connsiteY17" fmla="*/ 971597 h 1420427"/>
                <a:gd name="connsiteX18" fmla="*/ 81851 w 1420427"/>
                <a:gd name="connsiteY18" fmla="*/ 886148 h 1420427"/>
                <a:gd name="connsiteX19" fmla="*/ 57745 w 1420427"/>
                <a:gd name="connsiteY19" fmla="*/ 710214 h 1420427"/>
                <a:gd name="connsiteX20" fmla="*/ 63142 w 1420427"/>
                <a:gd name="connsiteY20" fmla="*/ 626024 h 1420427"/>
                <a:gd name="connsiteX21" fmla="*/ 710214 w 1420427"/>
                <a:gd name="connsiteY21" fmla="*/ 57745 h 1420427"/>
                <a:gd name="connsiteX22" fmla="*/ 803758 w 1420427"/>
                <a:gd name="connsiteY22" fmla="*/ 64401 h 1420427"/>
                <a:gd name="connsiteX23" fmla="*/ 1356026 w 1420427"/>
                <a:gd name="connsiteY23" fmla="*/ 616670 h 1420427"/>
                <a:gd name="connsiteX24" fmla="*/ 1362682 w 1420427"/>
                <a:gd name="connsiteY24" fmla="*/ 710214 h 1420427"/>
                <a:gd name="connsiteX25" fmla="*/ 710214 w 1420427"/>
                <a:gd name="connsiteY25" fmla="*/ 1362682 h 1420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420427" h="1420427">
                  <a:moveTo>
                    <a:pt x="1419708" y="680352"/>
                  </a:moveTo>
                  <a:cubicBezTo>
                    <a:pt x="1404597" y="311753"/>
                    <a:pt x="1108675" y="15830"/>
                    <a:pt x="740076" y="720"/>
                  </a:cubicBezTo>
                  <a:cubicBezTo>
                    <a:pt x="730182" y="180"/>
                    <a:pt x="720288" y="0"/>
                    <a:pt x="710214" y="0"/>
                  </a:cubicBezTo>
                  <a:cubicBezTo>
                    <a:pt x="365721" y="0"/>
                    <a:pt x="78613" y="245013"/>
                    <a:pt x="13672" y="570438"/>
                  </a:cubicBezTo>
                  <a:cubicBezTo>
                    <a:pt x="4677" y="615591"/>
                    <a:pt x="0" y="662362"/>
                    <a:pt x="0" y="710214"/>
                  </a:cubicBezTo>
                  <a:cubicBezTo>
                    <a:pt x="0" y="744573"/>
                    <a:pt x="2518" y="778393"/>
                    <a:pt x="7196" y="811493"/>
                  </a:cubicBezTo>
                  <a:cubicBezTo>
                    <a:pt x="10434" y="834519"/>
                    <a:pt x="14931" y="857365"/>
                    <a:pt x="20328" y="879672"/>
                  </a:cubicBezTo>
                  <a:cubicBezTo>
                    <a:pt x="82930" y="1135838"/>
                    <a:pt x="284589" y="1337497"/>
                    <a:pt x="540756" y="1400100"/>
                  </a:cubicBezTo>
                  <a:cubicBezTo>
                    <a:pt x="563062" y="1405496"/>
                    <a:pt x="585908" y="1409994"/>
                    <a:pt x="608935" y="1413232"/>
                  </a:cubicBezTo>
                  <a:cubicBezTo>
                    <a:pt x="642035" y="1417909"/>
                    <a:pt x="675854" y="1420427"/>
                    <a:pt x="710214" y="1420427"/>
                  </a:cubicBezTo>
                  <a:lnTo>
                    <a:pt x="716510" y="1420427"/>
                  </a:lnTo>
                  <a:cubicBezTo>
                    <a:pt x="1105976" y="1417010"/>
                    <a:pt x="1420428" y="1100580"/>
                    <a:pt x="1420428" y="710214"/>
                  </a:cubicBezTo>
                  <a:cubicBezTo>
                    <a:pt x="1420428" y="700140"/>
                    <a:pt x="1420248" y="690246"/>
                    <a:pt x="1419708" y="680352"/>
                  </a:cubicBezTo>
                  <a:close/>
                  <a:moveTo>
                    <a:pt x="710214" y="1362682"/>
                  </a:moveTo>
                  <a:cubicBezTo>
                    <a:pt x="697262" y="1362682"/>
                    <a:pt x="684309" y="1362322"/>
                    <a:pt x="671357" y="1361423"/>
                  </a:cubicBezTo>
                  <a:cubicBezTo>
                    <a:pt x="624225" y="1358725"/>
                    <a:pt x="578353" y="1350989"/>
                    <a:pt x="534279" y="1338577"/>
                  </a:cubicBezTo>
                  <a:cubicBezTo>
                    <a:pt x="504957" y="1330482"/>
                    <a:pt x="476354" y="1320228"/>
                    <a:pt x="448831" y="1308175"/>
                  </a:cubicBezTo>
                  <a:cubicBezTo>
                    <a:pt x="298621" y="1242514"/>
                    <a:pt x="177913" y="1121807"/>
                    <a:pt x="112253" y="971597"/>
                  </a:cubicBezTo>
                  <a:cubicBezTo>
                    <a:pt x="100200" y="944073"/>
                    <a:pt x="89946" y="915471"/>
                    <a:pt x="81851" y="886148"/>
                  </a:cubicBezTo>
                  <a:cubicBezTo>
                    <a:pt x="66020" y="830202"/>
                    <a:pt x="57745" y="771197"/>
                    <a:pt x="57745" y="710214"/>
                  </a:cubicBezTo>
                  <a:cubicBezTo>
                    <a:pt x="57745" y="681791"/>
                    <a:pt x="59544" y="653548"/>
                    <a:pt x="63142" y="626024"/>
                  </a:cubicBezTo>
                  <a:cubicBezTo>
                    <a:pt x="104517" y="305457"/>
                    <a:pt x="378493" y="57745"/>
                    <a:pt x="710214" y="57745"/>
                  </a:cubicBezTo>
                  <a:cubicBezTo>
                    <a:pt x="742055" y="57745"/>
                    <a:pt x="773176" y="60084"/>
                    <a:pt x="803758" y="64401"/>
                  </a:cubicBezTo>
                  <a:cubicBezTo>
                    <a:pt x="1089246" y="105417"/>
                    <a:pt x="1315011" y="331181"/>
                    <a:pt x="1356026" y="616670"/>
                  </a:cubicBezTo>
                  <a:cubicBezTo>
                    <a:pt x="1360344" y="647251"/>
                    <a:pt x="1362682" y="678373"/>
                    <a:pt x="1362682" y="710214"/>
                  </a:cubicBezTo>
                  <a:cubicBezTo>
                    <a:pt x="1362682" y="1070537"/>
                    <a:pt x="1070538" y="1362682"/>
                    <a:pt x="710214" y="136268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0" name="Freeform: Shape 40">
              <a:extLst>
                <a:ext uri="{FF2B5EF4-FFF2-40B4-BE49-F238E27FC236}">
                  <a16:creationId xmlns:a16="http://schemas.microsoft.com/office/drawing/2014/main" id="{F1113073-8A53-5648-8D29-688BF62C3037}"/>
                </a:ext>
              </a:extLst>
            </p:cNvPr>
            <p:cNvSpPr/>
            <p:nvPr/>
          </p:nvSpPr>
          <p:spPr>
            <a:xfrm flipH="1">
              <a:off x="8732317" y="1064960"/>
              <a:ext cx="1074135" cy="1074315"/>
            </a:xfrm>
            <a:custGeom>
              <a:avLst/>
              <a:gdLst>
                <a:gd name="connsiteX0" fmla="*/ 993904 w 1074135"/>
                <a:gd name="connsiteY0" fmla="*/ 254547 h 1074315"/>
                <a:gd name="connsiteX1" fmla="*/ 819768 w 1074135"/>
                <a:gd name="connsiteY1" fmla="*/ 80412 h 1074315"/>
                <a:gd name="connsiteX2" fmla="*/ 537158 w 1074135"/>
                <a:gd name="connsiteY2" fmla="*/ 0 h 1074315"/>
                <a:gd name="connsiteX3" fmla="*/ 0 w 1074135"/>
                <a:gd name="connsiteY3" fmla="*/ 537158 h 1074315"/>
                <a:gd name="connsiteX4" fmla="*/ 1799 w 1074135"/>
                <a:gd name="connsiteY4" fmla="*/ 580871 h 1074315"/>
                <a:gd name="connsiteX5" fmla="*/ 394144 w 1074135"/>
                <a:gd name="connsiteY5" fmla="*/ 1054887 h 1074315"/>
                <a:gd name="connsiteX6" fmla="*/ 394144 w 1074135"/>
                <a:gd name="connsiteY6" fmla="*/ 1054887 h 1074315"/>
                <a:gd name="connsiteX7" fmla="*/ 536978 w 1074135"/>
                <a:gd name="connsiteY7" fmla="*/ 1074315 h 1074315"/>
                <a:gd name="connsiteX8" fmla="*/ 1074136 w 1074135"/>
                <a:gd name="connsiteY8" fmla="*/ 537158 h 1074315"/>
                <a:gd name="connsiteX9" fmla="*/ 993724 w 1074135"/>
                <a:gd name="connsiteY9" fmla="*/ 254547 h 1074315"/>
                <a:gd name="connsiteX10" fmla="*/ 537158 w 1074135"/>
                <a:gd name="connsiteY10" fmla="*/ 1013152 h 1074315"/>
                <a:gd name="connsiteX11" fmla="*/ 318589 w 1074135"/>
                <a:gd name="connsiteY11" fmla="*/ 960084 h 1074315"/>
                <a:gd name="connsiteX12" fmla="*/ 318409 w 1074135"/>
                <a:gd name="connsiteY12" fmla="*/ 960084 h 1074315"/>
                <a:gd name="connsiteX13" fmla="*/ 318229 w 1074135"/>
                <a:gd name="connsiteY13" fmla="*/ 959904 h 1074315"/>
                <a:gd name="connsiteX14" fmla="*/ 80951 w 1074135"/>
                <a:gd name="connsiteY14" fmla="*/ 673156 h 1074315"/>
                <a:gd name="connsiteX15" fmla="*/ 80951 w 1074135"/>
                <a:gd name="connsiteY15" fmla="*/ 673156 h 1074315"/>
                <a:gd name="connsiteX16" fmla="*/ 61163 w 1074135"/>
                <a:gd name="connsiteY16" fmla="*/ 537158 h 1074315"/>
                <a:gd name="connsiteX17" fmla="*/ 537158 w 1074135"/>
                <a:gd name="connsiteY17" fmla="*/ 61163 h 1074315"/>
                <a:gd name="connsiteX18" fmla="*/ 1013152 w 1074135"/>
                <a:gd name="connsiteY18" fmla="*/ 537158 h 1074315"/>
                <a:gd name="connsiteX19" fmla="*/ 537158 w 1074135"/>
                <a:gd name="connsiteY19" fmla="*/ 1013152 h 107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74135" h="1074315">
                  <a:moveTo>
                    <a:pt x="993904" y="254547"/>
                  </a:moveTo>
                  <a:cubicBezTo>
                    <a:pt x="950190" y="183850"/>
                    <a:pt x="890466" y="124125"/>
                    <a:pt x="819768" y="80412"/>
                  </a:cubicBezTo>
                  <a:cubicBezTo>
                    <a:pt x="737737" y="29322"/>
                    <a:pt x="640955" y="0"/>
                    <a:pt x="537158" y="0"/>
                  </a:cubicBezTo>
                  <a:cubicBezTo>
                    <a:pt x="240516" y="0"/>
                    <a:pt x="0" y="240516"/>
                    <a:pt x="0" y="537158"/>
                  </a:cubicBezTo>
                  <a:cubicBezTo>
                    <a:pt x="0" y="551909"/>
                    <a:pt x="540" y="566480"/>
                    <a:pt x="1799" y="580871"/>
                  </a:cubicBezTo>
                  <a:cubicBezTo>
                    <a:pt x="20148" y="808615"/>
                    <a:pt x="180432" y="996062"/>
                    <a:pt x="394144" y="1054887"/>
                  </a:cubicBezTo>
                  <a:lnTo>
                    <a:pt x="394144" y="1054887"/>
                  </a:lnTo>
                  <a:cubicBezTo>
                    <a:pt x="439656" y="1067659"/>
                    <a:pt x="487508" y="1074315"/>
                    <a:pt x="536978" y="1074315"/>
                  </a:cubicBezTo>
                  <a:cubicBezTo>
                    <a:pt x="833620" y="1074315"/>
                    <a:pt x="1074136" y="833800"/>
                    <a:pt x="1074136" y="537158"/>
                  </a:cubicBezTo>
                  <a:cubicBezTo>
                    <a:pt x="1074136" y="433360"/>
                    <a:pt x="1044813" y="336578"/>
                    <a:pt x="993724" y="254547"/>
                  </a:cubicBezTo>
                  <a:close/>
                  <a:moveTo>
                    <a:pt x="537158" y="1013152"/>
                  </a:moveTo>
                  <a:cubicBezTo>
                    <a:pt x="458185" y="1013152"/>
                    <a:pt x="384070" y="993903"/>
                    <a:pt x="318589" y="960084"/>
                  </a:cubicBezTo>
                  <a:lnTo>
                    <a:pt x="318409" y="960084"/>
                  </a:lnTo>
                  <a:cubicBezTo>
                    <a:pt x="318409" y="960084"/>
                    <a:pt x="318229" y="959904"/>
                    <a:pt x="318229" y="959904"/>
                  </a:cubicBezTo>
                  <a:cubicBezTo>
                    <a:pt x="204717" y="901079"/>
                    <a:pt x="117829" y="797821"/>
                    <a:pt x="80951" y="673156"/>
                  </a:cubicBezTo>
                  <a:lnTo>
                    <a:pt x="80951" y="673156"/>
                  </a:lnTo>
                  <a:cubicBezTo>
                    <a:pt x="67999" y="629982"/>
                    <a:pt x="61163" y="584469"/>
                    <a:pt x="61163" y="537158"/>
                  </a:cubicBezTo>
                  <a:cubicBezTo>
                    <a:pt x="61163" y="274335"/>
                    <a:pt x="274335" y="61163"/>
                    <a:pt x="537158" y="61163"/>
                  </a:cubicBezTo>
                  <a:cubicBezTo>
                    <a:pt x="799980" y="61163"/>
                    <a:pt x="1013152" y="274335"/>
                    <a:pt x="1013152" y="537158"/>
                  </a:cubicBezTo>
                  <a:cubicBezTo>
                    <a:pt x="1013152" y="799980"/>
                    <a:pt x="799980" y="1013152"/>
                    <a:pt x="537158" y="1013152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6" name="Freeform: Shape 41">
              <a:extLst>
                <a:ext uri="{FF2B5EF4-FFF2-40B4-BE49-F238E27FC236}">
                  <a16:creationId xmlns:a16="http://schemas.microsoft.com/office/drawing/2014/main" id="{28636BDB-56DF-0791-3116-756A8C1D94DE}"/>
                </a:ext>
              </a:extLst>
            </p:cNvPr>
            <p:cNvSpPr/>
            <p:nvPr/>
          </p:nvSpPr>
          <p:spPr>
            <a:xfrm flipH="1">
              <a:off x="8930378" y="1263201"/>
              <a:ext cx="677833" cy="677833"/>
            </a:xfrm>
            <a:custGeom>
              <a:avLst/>
              <a:gdLst>
                <a:gd name="connsiteX0" fmla="*/ 338917 w 677833"/>
                <a:gd name="connsiteY0" fmla="*/ 0 h 677833"/>
                <a:gd name="connsiteX1" fmla="*/ 0 w 677833"/>
                <a:gd name="connsiteY1" fmla="*/ 338917 h 677833"/>
                <a:gd name="connsiteX2" fmla="*/ 338917 w 677833"/>
                <a:gd name="connsiteY2" fmla="*/ 677833 h 677833"/>
                <a:gd name="connsiteX3" fmla="*/ 677833 w 677833"/>
                <a:gd name="connsiteY3" fmla="*/ 338917 h 677833"/>
                <a:gd name="connsiteX4" fmla="*/ 338917 w 677833"/>
                <a:gd name="connsiteY4" fmla="*/ 0 h 677833"/>
                <a:gd name="connsiteX5" fmla="*/ 338917 w 677833"/>
                <a:gd name="connsiteY5" fmla="*/ 619008 h 677833"/>
                <a:gd name="connsiteX6" fmla="*/ 58825 w 677833"/>
                <a:gd name="connsiteY6" fmla="*/ 338917 h 677833"/>
                <a:gd name="connsiteX7" fmla="*/ 338917 w 677833"/>
                <a:gd name="connsiteY7" fmla="*/ 58825 h 677833"/>
                <a:gd name="connsiteX8" fmla="*/ 619008 w 677833"/>
                <a:gd name="connsiteY8" fmla="*/ 338917 h 677833"/>
                <a:gd name="connsiteX9" fmla="*/ 338917 w 677833"/>
                <a:gd name="connsiteY9" fmla="*/ 619008 h 677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7833" h="677833">
                  <a:moveTo>
                    <a:pt x="338917" y="0"/>
                  </a:moveTo>
                  <a:cubicBezTo>
                    <a:pt x="151829" y="0"/>
                    <a:pt x="0" y="151829"/>
                    <a:pt x="0" y="338917"/>
                  </a:cubicBezTo>
                  <a:cubicBezTo>
                    <a:pt x="0" y="526004"/>
                    <a:pt x="151829" y="677833"/>
                    <a:pt x="338917" y="677833"/>
                  </a:cubicBezTo>
                  <a:cubicBezTo>
                    <a:pt x="526004" y="677833"/>
                    <a:pt x="677833" y="526184"/>
                    <a:pt x="677833" y="338917"/>
                  </a:cubicBezTo>
                  <a:cubicBezTo>
                    <a:pt x="677833" y="151649"/>
                    <a:pt x="526184" y="0"/>
                    <a:pt x="338917" y="0"/>
                  </a:cubicBezTo>
                  <a:close/>
                  <a:moveTo>
                    <a:pt x="338917" y="619008"/>
                  </a:moveTo>
                  <a:cubicBezTo>
                    <a:pt x="184209" y="619008"/>
                    <a:pt x="58825" y="493624"/>
                    <a:pt x="58825" y="338917"/>
                  </a:cubicBezTo>
                  <a:cubicBezTo>
                    <a:pt x="58825" y="184209"/>
                    <a:pt x="184209" y="58825"/>
                    <a:pt x="338917" y="58825"/>
                  </a:cubicBezTo>
                  <a:cubicBezTo>
                    <a:pt x="493624" y="58825"/>
                    <a:pt x="619008" y="184209"/>
                    <a:pt x="619008" y="338917"/>
                  </a:cubicBezTo>
                  <a:cubicBezTo>
                    <a:pt x="619008" y="493624"/>
                    <a:pt x="493624" y="619008"/>
                    <a:pt x="338917" y="619008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7" name="Freeform: Shape 42">
              <a:extLst>
                <a:ext uri="{FF2B5EF4-FFF2-40B4-BE49-F238E27FC236}">
                  <a16:creationId xmlns:a16="http://schemas.microsoft.com/office/drawing/2014/main" id="{FBDECF47-CED5-1263-9954-DBF9AB295A63}"/>
                </a:ext>
              </a:extLst>
            </p:cNvPr>
            <p:cNvSpPr/>
            <p:nvPr/>
          </p:nvSpPr>
          <p:spPr>
            <a:xfrm flipH="1">
              <a:off x="9102175" y="1434998"/>
              <a:ext cx="334239" cy="334239"/>
            </a:xfrm>
            <a:custGeom>
              <a:avLst/>
              <a:gdLst>
                <a:gd name="connsiteX0" fmla="*/ 167120 w 334239"/>
                <a:gd name="connsiteY0" fmla="*/ 0 h 334239"/>
                <a:gd name="connsiteX1" fmla="*/ 0 w 334239"/>
                <a:gd name="connsiteY1" fmla="*/ 167120 h 334239"/>
                <a:gd name="connsiteX2" fmla="*/ 167120 w 334239"/>
                <a:gd name="connsiteY2" fmla="*/ 334239 h 334239"/>
                <a:gd name="connsiteX3" fmla="*/ 334239 w 334239"/>
                <a:gd name="connsiteY3" fmla="*/ 167120 h 334239"/>
                <a:gd name="connsiteX4" fmla="*/ 167120 w 334239"/>
                <a:gd name="connsiteY4" fmla="*/ 0 h 334239"/>
                <a:gd name="connsiteX5" fmla="*/ 167120 w 334239"/>
                <a:gd name="connsiteY5" fmla="*/ 281351 h 334239"/>
                <a:gd name="connsiteX6" fmla="*/ 52888 w 334239"/>
                <a:gd name="connsiteY6" fmla="*/ 167120 h 334239"/>
                <a:gd name="connsiteX7" fmla="*/ 167120 w 334239"/>
                <a:gd name="connsiteY7" fmla="*/ 52888 h 334239"/>
                <a:gd name="connsiteX8" fmla="*/ 281351 w 334239"/>
                <a:gd name="connsiteY8" fmla="*/ 167120 h 334239"/>
                <a:gd name="connsiteX9" fmla="*/ 167120 w 334239"/>
                <a:gd name="connsiteY9" fmla="*/ 281351 h 33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4239" h="334239">
                  <a:moveTo>
                    <a:pt x="167120" y="0"/>
                  </a:moveTo>
                  <a:cubicBezTo>
                    <a:pt x="74835" y="0"/>
                    <a:pt x="0" y="74835"/>
                    <a:pt x="0" y="167120"/>
                  </a:cubicBezTo>
                  <a:cubicBezTo>
                    <a:pt x="0" y="259404"/>
                    <a:pt x="74835" y="334239"/>
                    <a:pt x="167120" y="334239"/>
                  </a:cubicBezTo>
                  <a:cubicBezTo>
                    <a:pt x="259405" y="334239"/>
                    <a:pt x="334239" y="259404"/>
                    <a:pt x="334239" y="167120"/>
                  </a:cubicBezTo>
                  <a:cubicBezTo>
                    <a:pt x="334239" y="74835"/>
                    <a:pt x="259405" y="0"/>
                    <a:pt x="167120" y="0"/>
                  </a:cubicBezTo>
                  <a:close/>
                  <a:moveTo>
                    <a:pt x="167120" y="281351"/>
                  </a:moveTo>
                  <a:cubicBezTo>
                    <a:pt x="104158" y="281351"/>
                    <a:pt x="52888" y="230262"/>
                    <a:pt x="52888" y="167120"/>
                  </a:cubicBezTo>
                  <a:cubicBezTo>
                    <a:pt x="52888" y="103978"/>
                    <a:pt x="104158" y="52888"/>
                    <a:pt x="167120" y="52888"/>
                  </a:cubicBezTo>
                  <a:cubicBezTo>
                    <a:pt x="230082" y="52888"/>
                    <a:pt x="281351" y="104158"/>
                    <a:pt x="281351" y="167120"/>
                  </a:cubicBezTo>
                  <a:cubicBezTo>
                    <a:pt x="281351" y="230082"/>
                    <a:pt x="230262" y="281351"/>
                    <a:pt x="167120" y="28135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8" name="Freeform: Shape 43">
              <a:extLst>
                <a:ext uri="{FF2B5EF4-FFF2-40B4-BE49-F238E27FC236}">
                  <a16:creationId xmlns:a16="http://schemas.microsoft.com/office/drawing/2014/main" id="{A7D683D5-27F9-55A9-1CDB-7B486D835525}"/>
                </a:ext>
              </a:extLst>
            </p:cNvPr>
            <p:cNvSpPr/>
            <p:nvPr/>
          </p:nvSpPr>
          <p:spPr>
            <a:xfrm flipH="1">
              <a:off x="11134328" y="2879711"/>
              <a:ext cx="347099" cy="363232"/>
            </a:xfrm>
            <a:custGeom>
              <a:avLst/>
              <a:gdLst>
                <a:gd name="connsiteX0" fmla="*/ 323086 w 347099"/>
                <a:gd name="connsiteY0" fmla="*/ 16010 h 363232"/>
                <a:gd name="connsiteX1" fmla="*/ 0 w 347099"/>
                <a:gd name="connsiteY1" fmla="*/ 339096 h 363232"/>
                <a:gd name="connsiteX2" fmla="*/ 276674 w 347099"/>
                <a:gd name="connsiteY2" fmla="*/ 292684 h 363232"/>
                <a:gd name="connsiteX3" fmla="*/ 314631 w 347099"/>
                <a:gd name="connsiteY3" fmla="*/ 0 h 363232"/>
                <a:gd name="connsiteX4" fmla="*/ 323086 w 347099"/>
                <a:gd name="connsiteY4" fmla="*/ 15831 h 36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099" h="363232">
                  <a:moveTo>
                    <a:pt x="323086" y="16010"/>
                  </a:moveTo>
                  <a:lnTo>
                    <a:pt x="0" y="339096"/>
                  </a:lnTo>
                  <a:cubicBezTo>
                    <a:pt x="90126" y="382630"/>
                    <a:pt x="202199" y="367340"/>
                    <a:pt x="276674" y="292684"/>
                  </a:cubicBezTo>
                  <a:cubicBezTo>
                    <a:pt x="355647" y="213712"/>
                    <a:pt x="368059" y="92644"/>
                    <a:pt x="314631" y="0"/>
                  </a:cubicBezTo>
                  <a:cubicBezTo>
                    <a:pt x="317689" y="5217"/>
                    <a:pt x="320388" y="10434"/>
                    <a:pt x="323086" y="15831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39" name="Freeform: Shape 44">
              <a:extLst>
                <a:ext uri="{FF2B5EF4-FFF2-40B4-BE49-F238E27FC236}">
                  <a16:creationId xmlns:a16="http://schemas.microsoft.com/office/drawing/2014/main" id="{57363D35-7871-51F3-4438-4E24FBF9D3F8}"/>
                </a:ext>
              </a:extLst>
            </p:cNvPr>
            <p:cNvSpPr/>
            <p:nvPr/>
          </p:nvSpPr>
          <p:spPr>
            <a:xfrm flipH="1">
              <a:off x="11168776" y="2863161"/>
              <a:ext cx="8454" cy="13132"/>
            </a:xfrm>
            <a:custGeom>
              <a:avLst/>
              <a:gdLst>
                <a:gd name="connsiteX0" fmla="*/ 0 w 8454"/>
                <a:gd name="connsiteY0" fmla="*/ 0 h 13132"/>
                <a:gd name="connsiteX1" fmla="*/ 8455 w 8454"/>
                <a:gd name="connsiteY1" fmla="*/ 13132 h 13132"/>
                <a:gd name="connsiteX2" fmla="*/ 0 w 8454"/>
                <a:gd name="connsiteY2" fmla="*/ 0 h 1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54" h="13132">
                  <a:moveTo>
                    <a:pt x="0" y="0"/>
                  </a:moveTo>
                  <a:cubicBezTo>
                    <a:pt x="2878" y="4317"/>
                    <a:pt x="5757" y="8635"/>
                    <a:pt x="8455" y="13132"/>
                  </a:cubicBezTo>
                  <a:cubicBezTo>
                    <a:pt x="5757" y="8635"/>
                    <a:pt x="3058" y="4317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0" name="Freeform: Shape 45">
              <a:extLst>
                <a:ext uri="{FF2B5EF4-FFF2-40B4-BE49-F238E27FC236}">
                  <a16:creationId xmlns:a16="http://schemas.microsoft.com/office/drawing/2014/main" id="{E4F9F611-49FD-78DF-D45A-E3E1300B08A5}"/>
                </a:ext>
              </a:extLst>
            </p:cNvPr>
            <p:cNvSpPr/>
            <p:nvPr/>
          </p:nvSpPr>
          <p:spPr>
            <a:xfrm flipH="1">
              <a:off x="11182807" y="2846611"/>
              <a:ext cx="7015" cy="9354"/>
            </a:xfrm>
            <a:custGeom>
              <a:avLst/>
              <a:gdLst>
                <a:gd name="connsiteX0" fmla="*/ 0 w 7015"/>
                <a:gd name="connsiteY0" fmla="*/ 0 h 9354"/>
                <a:gd name="connsiteX1" fmla="*/ 7016 w 7015"/>
                <a:gd name="connsiteY1" fmla="*/ 9354 h 9354"/>
                <a:gd name="connsiteX2" fmla="*/ 0 w 7015"/>
                <a:gd name="connsiteY2" fmla="*/ 0 h 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5" h="9354">
                  <a:moveTo>
                    <a:pt x="0" y="0"/>
                  </a:moveTo>
                  <a:cubicBezTo>
                    <a:pt x="2518" y="3058"/>
                    <a:pt x="4857" y="6116"/>
                    <a:pt x="7016" y="9354"/>
                  </a:cubicBezTo>
                  <a:cubicBezTo>
                    <a:pt x="4677" y="6296"/>
                    <a:pt x="2339" y="3058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16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1" name="Freeform: Shape 46">
              <a:extLst>
                <a:ext uri="{FF2B5EF4-FFF2-40B4-BE49-F238E27FC236}">
                  <a16:creationId xmlns:a16="http://schemas.microsoft.com/office/drawing/2014/main" id="{1AEC9D1A-6AAE-042F-1ADB-BE8D4544D14C}"/>
                </a:ext>
              </a:extLst>
            </p:cNvPr>
            <p:cNvSpPr/>
            <p:nvPr/>
          </p:nvSpPr>
          <p:spPr>
            <a:xfrm rot="2700000" flipH="1">
              <a:off x="11200464" y="2851149"/>
              <a:ext cx="484269" cy="166939"/>
            </a:xfrm>
            <a:custGeom>
              <a:avLst/>
              <a:gdLst>
                <a:gd name="connsiteX0" fmla="*/ 0 w 484269"/>
                <a:gd name="connsiteY0" fmla="*/ 0 h 166939"/>
                <a:gd name="connsiteX1" fmla="*/ 484270 w 484269"/>
                <a:gd name="connsiteY1" fmla="*/ 0 h 166939"/>
                <a:gd name="connsiteX2" fmla="*/ 484270 w 484269"/>
                <a:gd name="connsiteY2" fmla="*/ 166940 h 166939"/>
                <a:gd name="connsiteX3" fmla="*/ 0 w 484269"/>
                <a:gd name="connsiteY3" fmla="*/ 166940 h 166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269" h="166939">
                  <a:moveTo>
                    <a:pt x="0" y="0"/>
                  </a:moveTo>
                  <a:lnTo>
                    <a:pt x="484270" y="0"/>
                  </a:lnTo>
                  <a:lnTo>
                    <a:pt x="484270" y="166940"/>
                  </a:lnTo>
                  <a:lnTo>
                    <a:pt x="0" y="166940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2" name="Freeform: Shape 47">
              <a:extLst>
                <a:ext uri="{FF2B5EF4-FFF2-40B4-BE49-F238E27FC236}">
                  <a16:creationId xmlns:a16="http://schemas.microsoft.com/office/drawing/2014/main" id="{42FAB161-C6E7-0096-181A-BE981DA57E46}"/>
                </a:ext>
              </a:extLst>
            </p:cNvPr>
            <p:cNvSpPr/>
            <p:nvPr/>
          </p:nvSpPr>
          <p:spPr>
            <a:xfrm flipH="1">
              <a:off x="11521363" y="3187326"/>
              <a:ext cx="9174" cy="7016"/>
            </a:xfrm>
            <a:custGeom>
              <a:avLst/>
              <a:gdLst>
                <a:gd name="connsiteX0" fmla="*/ 9174 w 9174"/>
                <a:gd name="connsiteY0" fmla="*/ 7016 h 7016"/>
                <a:gd name="connsiteX1" fmla="*/ 0 w 9174"/>
                <a:gd name="connsiteY1" fmla="*/ 0 h 7016"/>
                <a:gd name="connsiteX2" fmla="*/ 9174 w 9174"/>
                <a:gd name="connsiteY2" fmla="*/ 7016 h 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74" h="7016">
                  <a:moveTo>
                    <a:pt x="9174" y="7016"/>
                  </a:moveTo>
                  <a:cubicBezTo>
                    <a:pt x="6116" y="4677"/>
                    <a:pt x="3058" y="2519"/>
                    <a:pt x="0" y="0"/>
                  </a:cubicBezTo>
                  <a:cubicBezTo>
                    <a:pt x="3058" y="2519"/>
                    <a:pt x="6116" y="4677"/>
                    <a:pt x="9174" y="7016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: Shape 48">
              <a:extLst>
                <a:ext uri="{FF2B5EF4-FFF2-40B4-BE49-F238E27FC236}">
                  <a16:creationId xmlns:a16="http://schemas.microsoft.com/office/drawing/2014/main" id="{02793FBA-EBE7-8D0B-0250-0B69EE6D1906}"/>
                </a:ext>
              </a:extLst>
            </p:cNvPr>
            <p:cNvSpPr/>
            <p:nvPr/>
          </p:nvSpPr>
          <p:spPr>
            <a:xfrm flipH="1">
              <a:off x="11500856" y="3199919"/>
              <a:ext cx="12952" cy="8274"/>
            </a:xfrm>
            <a:custGeom>
              <a:avLst/>
              <a:gdLst>
                <a:gd name="connsiteX0" fmla="*/ 12952 w 12952"/>
                <a:gd name="connsiteY0" fmla="*/ 8275 h 8274"/>
                <a:gd name="connsiteX1" fmla="*/ 0 w 12952"/>
                <a:gd name="connsiteY1" fmla="*/ 0 h 8274"/>
                <a:gd name="connsiteX2" fmla="*/ 12952 w 12952"/>
                <a:gd name="connsiteY2" fmla="*/ 8275 h 8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52" h="8274">
                  <a:moveTo>
                    <a:pt x="12952" y="8275"/>
                  </a:moveTo>
                  <a:cubicBezTo>
                    <a:pt x="8635" y="5577"/>
                    <a:pt x="4138" y="2878"/>
                    <a:pt x="0" y="0"/>
                  </a:cubicBezTo>
                  <a:cubicBezTo>
                    <a:pt x="4317" y="2878"/>
                    <a:pt x="8635" y="5756"/>
                    <a:pt x="12952" y="827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: Shape 49">
              <a:extLst>
                <a:ext uri="{FF2B5EF4-FFF2-40B4-BE49-F238E27FC236}">
                  <a16:creationId xmlns:a16="http://schemas.microsoft.com/office/drawing/2014/main" id="{97E67AA4-DFBA-8FDD-2324-B5E0395EDD76}"/>
                </a:ext>
              </a:extLst>
            </p:cNvPr>
            <p:cNvSpPr/>
            <p:nvPr/>
          </p:nvSpPr>
          <p:spPr>
            <a:xfrm flipH="1">
              <a:off x="11481427" y="3210353"/>
              <a:ext cx="15830" cy="8454"/>
            </a:xfrm>
            <a:custGeom>
              <a:avLst/>
              <a:gdLst>
                <a:gd name="connsiteX0" fmla="*/ 15831 w 15830"/>
                <a:gd name="connsiteY0" fmla="*/ 8455 h 8454"/>
                <a:gd name="connsiteX1" fmla="*/ 0 w 15830"/>
                <a:gd name="connsiteY1" fmla="*/ 0 h 8454"/>
                <a:gd name="connsiteX2" fmla="*/ 15831 w 15830"/>
                <a:gd name="connsiteY2" fmla="*/ 8455 h 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30" h="8454">
                  <a:moveTo>
                    <a:pt x="15831" y="8455"/>
                  </a:moveTo>
                  <a:cubicBezTo>
                    <a:pt x="10434" y="5936"/>
                    <a:pt x="5217" y="3058"/>
                    <a:pt x="0" y="0"/>
                  </a:cubicBezTo>
                  <a:cubicBezTo>
                    <a:pt x="5217" y="3058"/>
                    <a:pt x="10434" y="5756"/>
                    <a:pt x="15831" y="8455"/>
                  </a:cubicBezTo>
                  <a:close/>
                </a:path>
              </a:pathLst>
            </a:custGeom>
            <a:gradFill>
              <a:gsLst>
                <a:gs pos="0">
                  <a:srgbClr val="0098FF"/>
                </a:gs>
                <a:gs pos="50000">
                  <a:srgbClr val="00BCFF"/>
                </a:gs>
                <a:gs pos="100000">
                  <a:srgbClr val="00E1FF"/>
                </a:gs>
              </a:gsLst>
              <a:lin ang="13499835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Freeform: Shape 50">
              <a:extLst>
                <a:ext uri="{FF2B5EF4-FFF2-40B4-BE49-F238E27FC236}">
                  <a16:creationId xmlns:a16="http://schemas.microsoft.com/office/drawing/2014/main" id="{0BAE3C18-70B9-E263-BDB5-8672B7B911CE}"/>
                </a:ext>
              </a:extLst>
            </p:cNvPr>
            <p:cNvSpPr/>
            <p:nvPr/>
          </p:nvSpPr>
          <p:spPr>
            <a:xfrm flipH="1">
              <a:off x="11394000" y="2459124"/>
              <a:ext cx="460343" cy="524025"/>
            </a:xfrm>
            <a:custGeom>
              <a:avLst/>
              <a:gdLst>
                <a:gd name="connsiteX0" fmla="*/ 0 w 460343"/>
                <a:gd name="connsiteY0" fmla="*/ 406016 h 524025"/>
                <a:gd name="connsiteX1" fmla="*/ 118009 w 460343"/>
                <a:gd name="connsiteY1" fmla="*/ 524026 h 524025"/>
                <a:gd name="connsiteX2" fmla="*/ 460344 w 460343"/>
                <a:gd name="connsiteY2" fmla="*/ 181691 h 524025"/>
                <a:gd name="connsiteX3" fmla="*/ 278833 w 460343"/>
                <a:gd name="connsiteY3" fmla="*/ 0 h 524025"/>
                <a:gd name="connsiteX4" fmla="*/ 342335 w 460343"/>
                <a:gd name="connsiteY4" fmla="*/ 63682 h 524025"/>
                <a:gd name="connsiteX5" fmla="*/ 0 w 46034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343" h="524025">
                  <a:moveTo>
                    <a:pt x="0" y="406016"/>
                  </a:moveTo>
                  <a:lnTo>
                    <a:pt x="118009" y="524026"/>
                  </a:lnTo>
                  <a:lnTo>
                    <a:pt x="460344" y="181691"/>
                  </a:lnTo>
                  <a:lnTo>
                    <a:pt x="278833" y="0"/>
                  </a:lnTo>
                  <a:lnTo>
                    <a:pt x="342335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6" name="Freeform: Shape 51">
              <a:extLst>
                <a:ext uri="{FF2B5EF4-FFF2-40B4-BE49-F238E27FC236}">
                  <a16:creationId xmlns:a16="http://schemas.microsoft.com/office/drawing/2014/main" id="{A8DB4DAB-E567-81E3-0478-FF4297E5D92B}"/>
                </a:ext>
              </a:extLst>
            </p:cNvPr>
            <p:cNvSpPr/>
            <p:nvPr/>
          </p:nvSpPr>
          <p:spPr>
            <a:xfrm flipH="1">
              <a:off x="11575511" y="2277433"/>
              <a:ext cx="460523" cy="524025"/>
            </a:xfrm>
            <a:custGeom>
              <a:avLst/>
              <a:gdLst>
                <a:gd name="connsiteX0" fmla="*/ 0 w 460523"/>
                <a:gd name="connsiteY0" fmla="*/ 406016 h 524025"/>
                <a:gd name="connsiteX1" fmla="*/ 118009 w 460523"/>
                <a:gd name="connsiteY1" fmla="*/ 524025 h 524025"/>
                <a:gd name="connsiteX2" fmla="*/ 460524 w 460523"/>
                <a:gd name="connsiteY2" fmla="*/ 181691 h 524025"/>
                <a:gd name="connsiteX3" fmla="*/ 278833 w 460523"/>
                <a:gd name="connsiteY3" fmla="*/ 0 h 524025"/>
                <a:gd name="connsiteX4" fmla="*/ 342514 w 460523"/>
                <a:gd name="connsiteY4" fmla="*/ 63682 h 524025"/>
                <a:gd name="connsiteX5" fmla="*/ 0 w 460523"/>
                <a:gd name="connsiteY5" fmla="*/ 406016 h 52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0523" h="524025">
                  <a:moveTo>
                    <a:pt x="0" y="406016"/>
                  </a:moveTo>
                  <a:lnTo>
                    <a:pt x="118009" y="524025"/>
                  </a:lnTo>
                  <a:lnTo>
                    <a:pt x="460524" y="181691"/>
                  </a:lnTo>
                  <a:lnTo>
                    <a:pt x="278833" y="0"/>
                  </a:lnTo>
                  <a:lnTo>
                    <a:pt x="342514" y="63682"/>
                  </a:lnTo>
                  <a:lnTo>
                    <a:pt x="0" y="406016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7" name="Freeform: Shape 52">
              <a:extLst>
                <a:ext uri="{FF2B5EF4-FFF2-40B4-BE49-F238E27FC236}">
                  <a16:creationId xmlns:a16="http://schemas.microsoft.com/office/drawing/2014/main" id="{E669FF5B-FD42-D3E5-08B5-8EF27889B7FA}"/>
                </a:ext>
              </a:extLst>
            </p:cNvPr>
            <p:cNvSpPr/>
            <p:nvPr/>
          </p:nvSpPr>
          <p:spPr>
            <a:xfrm flipH="1">
              <a:off x="12120404" y="1853067"/>
              <a:ext cx="61163" cy="122326"/>
            </a:xfrm>
            <a:custGeom>
              <a:avLst/>
              <a:gdLst>
                <a:gd name="connsiteX0" fmla="*/ 61163 w 61163"/>
                <a:gd name="connsiteY0" fmla="*/ 61163 h 122326"/>
                <a:gd name="connsiteX1" fmla="*/ 0 w 61163"/>
                <a:gd name="connsiteY1" fmla="*/ 122327 h 122326"/>
                <a:gd name="connsiteX2" fmla="*/ 0 w 61163"/>
                <a:gd name="connsiteY2" fmla="*/ 0 h 122326"/>
                <a:gd name="connsiteX3" fmla="*/ 61163 w 61163"/>
                <a:gd name="connsiteY3" fmla="*/ 61163 h 12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63" h="122326">
                  <a:moveTo>
                    <a:pt x="61163" y="61163"/>
                  </a:moveTo>
                  <a:lnTo>
                    <a:pt x="0" y="122327"/>
                  </a:lnTo>
                  <a:lnTo>
                    <a:pt x="0" y="0"/>
                  </a:lnTo>
                  <a:lnTo>
                    <a:pt x="61163" y="61163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8" name="Freeform: Shape 53">
              <a:extLst>
                <a:ext uri="{FF2B5EF4-FFF2-40B4-BE49-F238E27FC236}">
                  <a16:creationId xmlns:a16="http://schemas.microsoft.com/office/drawing/2014/main" id="{42BDB9DF-6FE4-3FE5-7ECD-58AD508D384C}"/>
                </a:ext>
              </a:extLst>
            </p:cNvPr>
            <p:cNvSpPr/>
            <p:nvPr/>
          </p:nvSpPr>
          <p:spPr>
            <a:xfrm flipH="1">
              <a:off x="11938893" y="1977912"/>
              <a:ext cx="242674" cy="360683"/>
            </a:xfrm>
            <a:custGeom>
              <a:avLst/>
              <a:gdLst>
                <a:gd name="connsiteX0" fmla="*/ 0 w 242674"/>
                <a:gd name="connsiteY0" fmla="*/ 360684 h 360683"/>
                <a:gd name="connsiteX1" fmla="*/ 0 w 242674"/>
                <a:gd name="connsiteY1" fmla="*/ 124665 h 360683"/>
                <a:gd name="connsiteX2" fmla="*/ 124665 w 242674"/>
                <a:gd name="connsiteY2" fmla="*/ 0 h 360683"/>
                <a:gd name="connsiteX3" fmla="*/ 242674 w 242674"/>
                <a:gd name="connsiteY3" fmla="*/ 118009 h 360683"/>
                <a:gd name="connsiteX4" fmla="*/ 0 w 242674"/>
                <a:gd name="connsiteY4" fmla="*/ 360684 h 36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674" h="360683">
                  <a:moveTo>
                    <a:pt x="0" y="360684"/>
                  </a:moveTo>
                  <a:lnTo>
                    <a:pt x="0" y="124665"/>
                  </a:lnTo>
                  <a:lnTo>
                    <a:pt x="124665" y="0"/>
                  </a:lnTo>
                  <a:lnTo>
                    <a:pt x="242674" y="118009"/>
                  </a:lnTo>
                  <a:lnTo>
                    <a:pt x="0" y="360684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49" name="Freeform: Shape 54">
              <a:extLst>
                <a:ext uri="{FF2B5EF4-FFF2-40B4-BE49-F238E27FC236}">
                  <a16:creationId xmlns:a16="http://schemas.microsoft.com/office/drawing/2014/main" id="{EB5A16A6-1D30-EF35-8F3B-1B6C932C7D00}"/>
                </a:ext>
              </a:extLst>
            </p:cNvPr>
            <p:cNvSpPr/>
            <p:nvPr/>
          </p:nvSpPr>
          <p:spPr>
            <a:xfrm flipH="1">
              <a:off x="11757201" y="2159423"/>
              <a:ext cx="434799" cy="460523"/>
            </a:xfrm>
            <a:custGeom>
              <a:avLst/>
              <a:gdLst>
                <a:gd name="connsiteX0" fmla="*/ 434799 w 434799"/>
                <a:gd name="connsiteY0" fmla="*/ 118009 h 460523"/>
                <a:gd name="connsiteX1" fmla="*/ 354387 w 434799"/>
                <a:gd name="connsiteY1" fmla="*/ 198601 h 460523"/>
                <a:gd name="connsiteX2" fmla="*/ 283150 w 434799"/>
                <a:gd name="connsiteY2" fmla="*/ 269658 h 460523"/>
                <a:gd name="connsiteX3" fmla="*/ 282610 w 434799"/>
                <a:gd name="connsiteY3" fmla="*/ 270198 h 460523"/>
                <a:gd name="connsiteX4" fmla="*/ 92465 w 434799"/>
                <a:gd name="connsiteY4" fmla="*/ 460524 h 460523"/>
                <a:gd name="connsiteX5" fmla="*/ 0 w 434799"/>
                <a:gd name="connsiteY5" fmla="*/ 368059 h 460523"/>
                <a:gd name="connsiteX6" fmla="*/ 0 w 434799"/>
                <a:gd name="connsiteY6" fmla="*/ 316970 h 460523"/>
                <a:gd name="connsiteX7" fmla="*/ 10434 w 434799"/>
                <a:gd name="connsiteY7" fmla="*/ 306536 h 460523"/>
                <a:gd name="connsiteX8" fmla="*/ 164601 w 434799"/>
                <a:gd name="connsiteY8" fmla="*/ 152189 h 460523"/>
                <a:gd name="connsiteX9" fmla="*/ 165141 w 434799"/>
                <a:gd name="connsiteY9" fmla="*/ 151649 h 460523"/>
                <a:gd name="connsiteX10" fmla="*/ 236378 w 434799"/>
                <a:gd name="connsiteY10" fmla="*/ 80592 h 460523"/>
                <a:gd name="connsiteX11" fmla="*/ 316790 w 434799"/>
                <a:gd name="connsiteY11" fmla="*/ 0 h 460523"/>
                <a:gd name="connsiteX12" fmla="*/ 434799 w 434799"/>
                <a:gd name="connsiteY12" fmla="*/ 118009 h 460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4799" h="460523">
                  <a:moveTo>
                    <a:pt x="434799" y="118009"/>
                  </a:moveTo>
                  <a:lnTo>
                    <a:pt x="354387" y="198601"/>
                  </a:lnTo>
                  <a:lnTo>
                    <a:pt x="283150" y="269658"/>
                  </a:lnTo>
                  <a:lnTo>
                    <a:pt x="282610" y="270198"/>
                  </a:lnTo>
                  <a:lnTo>
                    <a:pt x="92465" y="460524"/>
                  </a:lnTo>
                  <a:lnTo>
                    <a:pt x="0" y="368059"/>
                  </a:lnTo>
                  <a:lnTo>
                    <a:pt x="0" y="316970"/>
                  </a:lnTo>
                  <a:lnTo>
                    <a:pt x="10434" y="306536"/>
                  </a:lnTo>
                  <a:lnTo>
                    <a:pt x="164601" y="152189"/>
                  </a:lnTo>
                  <a:lnTo>
                    <a:pt x="165141" y="151649"/>
                  </a:lnTo>
                  <a:lnTo>
                    <a:pt x="236378" y="80592"/>
                  </a:lnTo>
                  <a:lnTo>
                    <a:pt x="316790" y="0"/>
                  </a:lnTo>
                  <a:lnTo>
                    <a:pt x="434799" y="118009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0" name="Freeform: Shape 55">
              <a:extLst>
                <a:ext uri="{FF2B5EF4-FFF2-40B4-BE49-F238E27FC236}">
                  <a16:creationId xmlns:a16="http://schemas.microsoft.com/office/drawing/2014/main" id="{2365DB64-5EF8-F092-36F1-32CE093CEDA7}"/>
                </a:ext>
              </a:extLst>
            </p:cNvPr>
            <p:cNvSpPr/>
            <p:nvPr/>
          </p:nvSpPr>
          <p:spPr>
            <a:xfrm flipH="1">
              <a:off x="7806503" y="354837"/>
              <a:ext cx="707695" cy="707695"/>
            </a:xfrm>
            <a:custGeom>
              <a:avLst/>
              <a:gdLst>
                <a:gd name="connsiteX0" fmla="*/ 41285 w 707695"/>
                <a:gd name="connsiteY0" fmla="*/ 41285 h 707695"/>
                <a:gd name="connsiteX1" fmla="*/ 41285 w 707695"/>
                <a:gd name="connsiteY1" fmla="*/ 41285 h 707695"/>
                <a:gd name="connsiteX2" fmla="*/ 240426 w 707695"/>
                <a:gd name="connsiteY2" fmla="*/ 41285 h 707695"/>
                <a:gd name="connsiteX3" fmla="*/ 666410 w 707695"/>
                <a:gd name="connsiteY3" fmla="*/ 467270 h 707695"/>
                <a:gd name="connsiteX4" fmla="*/ 666410 w 707695"/>
                <a:gd name="connsiteY4" fmla="*/ 666410 h 707695"/>
                <a:gd name="connsiteX5" fmla="*/ 666410 w 707695"/>
                <a:gd name="connsiteY5" fmla="*/ 666410 h 707695"/>
                <a:gd name="connsiteX6" fmla="*/ 467270 w 707695"/>
                <a:gd name="connsiteY6" fmla="*/ 666410 h 707695"/>
                <a:gd name="connsiteX7" fmla="*/ 41285 w 707695"/>
                <a:gd name="connsiteY7" fmla="*/ 240426 h 707695"/>
                <a:gd name="connsiteX8" fmla="*/ 41285 w 707695"/>
                <a:gd name="connsiteY8" fmla="*/ 41285 h 707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7695" h="707695">
                  <a:moveTo>
                    <a:pt x="41285" y="41285"/>
                  </a:moveTo>
                  <a:lnTo>
                    <a:pt x="41285" y="41285"/>
                  </a:lnTo>
                  <a:cubicBezTo>
                    <a:pt x="96332" y="-13762"/>
                    <a:pt x="185559" y="-13762"/>
                    <a:pt x="240426" y="41285"/>
                  </a:cubicBezTo>
                  <a:lnTo>
                    <a:pt x="666410" y="467270"/>
                  </a:lnTo>
                  <a:cubicBezTo>
                    <a:pt x="721457" y="522317"/>
                    <a:pt x="721457" y="611543"/>
                    <a:pt x="666410" y="666410"/>
                  </a:cubicBezTo>
                  <a:lnTo>
                    <a:pt x="666410" y="666410"/>
                  </a:lnTo>
                  <a:cubicBezTo>
                    <a:pt x="611363" y="721457"/>
                    <a:pt x="522137" y="721457"/>
                    <a:pt x="467270" y="666410"/>
                  </a:cubicBezTo>
                  <a:lnTo>
                    <a:pt x="41285" y="240426"/>
                  </a:lnTo>
                  <a:cubicBezTo>
                    <a:pt x="-13762" y="185379"/>
                    <a:pt x="-13762" y="96152"/>
                    <a:pt x="41285" y="41285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1" name="Freeform: Shape 56">
              <a:extLst>
                <a:ext uri="{FF2B5EF4-FFF2-40B4-BE49-F238E27FC236}">
                  <a16:creationId xmlns:a16="http://schemas.microsoft.com/office/drawing/2014/main" id="{30EDCCE0-0826-6A77-C28F-67B25222B174}"/>
                </a:ext>
              </a:extLst>
            </p:cNvPr>
            <p:cNvSpPr/>
            <p:nvPr/>
          </p:nvSpPr>
          <p:spPr>
            <a:xfrm flipH="1">
              <a:off x="11297757" y="5693582"/>
              <a:ext cx="554787" cy="554787"/>
            </a:xfrm>
            <a:custGeom>
              <a:avLst/>
              <a:gdLst>
                <a:gd name="connsiteX0" fmla="*/ 32381 w 554787"/>
                <a:gd name="connsiteY0" fmla="*/ 32380 h 554787"/>
                <a:gd name="connsiteX1" fmla="*/ 32381 w 554787"/>
                <a:gd name="connsiteY1" fmla="*/ 32380 h 554787"/>
                <a:gd name="connsiteX2" fmla="*/ 188527 w 554787"/>
                <a:gd name="connsiteY2" fmla="*/ 32380 h 554787"/>
                <a:gd name="connsiteX3" fmla="*/ 522406 w 554787"/>
                <a:gd name="connsiteY3" fmla="*/ 366260 h 554787"/>
                <a:gd name="connsiteX4" fmla="*/ 522406 w 554787"/>
                <a:gd name="connsiteY4" fmla="*/ 522407 h 554787"/>
                <a:gd name="connsiteX5" fmla="*/ 522406 w 554787"/>
                <a:gd name="connsiteY5" fmla="*/ 522407 h 554787"/>
                <a:gd name="connsiteX6" fmla="*/ 366260 w 554787"/>
                <a:gd name="connsiteY6" fmla="*/ 522407 h 554787"/>
                <a:gd name="connsiteX7" fmla="*/ 32381 w 554787"/>
                <a:gd name="connsiteY7" fmla="*/ 188527 h 554787"/>
                <a:gd name="connsiteX8" fmla="*/ 32381 w 554787"/>
                <a:gd name="connsiteY8" fmla="*/ 32380 h 5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787" h="554787">
                  <a:moveTo>
                    <a:pt x="32381" y="32380"/>
                  </a:moveTo>
                  <a:lnTo>
                    <a:pt x="32381" y="32380"/>
                  </a:lnTo>
                  <a:cubicBezTo>
                    <a:pt x="75555" y="-10793"/>
                    <a:pt x="145353" y="-10793"/>
                    <a:pt x="188527" y="32380"/>
                  </a:cubicBezTo>
                  <a:lnTo>
                    <a:pt x="522406" y="366260"/>
                  </a:lnTo>
                  <a:cubicBezTo>
                    <a:pt x="565581" y="409435"/>
                    <a:pt x="565581" y="479233"/>
                    <a:pt x="522406" y="522407"/>
                  </a:cubicBezTo>
                  <a:lnTo>
                    <a:pt x="522406" y="522407"/>
                  </a:lnTo>
                  <a:cubicBezTo>
                    <a:pt x="479232" y="565581"/>
                    <a:pt x="409434" y="565581"/>
                    <a:pt x="366260" y="522407"/>
                  </a:cubicBezTo>
                  <a:lnTo>
                    <a:pt x="32381" y="188527"/>
                  </a:lnTo>
                  <a:cubicBezTo>
                    <a:pt x="-10794" y="145353"/>
                    <a:pt x="-10794" y="75555"/>
                    <a:pt x="32381" y="3238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2" name="Freeform: Shape 57">
              <a:extLst>
                <a:ext uri="{FF2B5EF4-FFF2-40B4-BE49-F238E27FC236}">
                  <a16:creationId xmlns:a16="http://schemas.microsoft.com/office/drawing/2014/main" id="{946FC67F-A3C9-609B-DBE6-60A87F5EF543}"/>
                </a:ext>
              </a:extLst>
            </p:cNvPr>
            <p:cNvSpPr/>
            <p:nvPr/>
          </p:nvSpPr>
          <p:spPr>
            <a:xfrm flipH="1">
              <a:off x="9049287" y="5732619"/>
              <a:ext cx="2108694" cy="1182429"/>
            </a:xfrm>
            <a:custGeom>
              <a:avLst/>
              <a:gdLst>
                <a:gd name="connsiteX0" fmla="*/ 2108695 w 2108694"/>
                <a:gd name="connsiteY0" fmla="*/ 1054347 h 1182429"/>
                <a:gd name="connsiteX1" fmla="*/ 2100959 w 2108694"/>
                <a:gd name="connsiteY1" fmla="*/ 1182430 h 1182429"/>
                <a:gd name="connsiteX2" fmla="*/ 7735 w 2108694"/>
                <a:gd name="connsiteY2" fmla="*/ 1182430 h 1182429"/>
                <a:gd name="connsiteX3" fmla="*/ 0 w 2108694"/>
                <a:gd name="connsiteY3" fmla="*/ 1054347 h 1182429"/>
                <a:gd name="connsiteX4" fmla="*/ 91565 w 2108694"/>
                <a:gd name="connsiteY4" fmla="*/ 624405 h 1182429"/>
                <a:gd name="connsiteX5" fmla="*/ 686468 w 2108694"/>
                <a:gd name="connsiteY5" fmla="*/ 66020 h 1182429"/>
                <a:gd name="connsiteX6" fmla="*/ 1054347 w 2108694"/>
                <a:gd name="connsiteY6" fmla="*/ 0 h 1182429"/>
                <a:gd name="connsiteX7" fmla="*/ 2108695 w 2108694"/>
                <a:gd name="connsiteY7" fmla="*/ 1054347 h 118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8694" h="1182429">
                  <a:moveTo>
                    <a:pt x="2108695" y="1054347"/>
                  </a:moveTo>
                  <a:cubicBezTo>
                    <a:pt x="2108695" y="1097701"/>
                    <a:pt x="2105996" y="1140515"/>
                    <a:pt x="2100959" y="1182430"/>
                  </a:cubicBezTo>
                  <a:lnTo>
                    <a:pt x="7735" y="1182430"/>
                  </a:lnTo>
                  <a:cubicBezTo>
                    <a:pt x="2698" y="1140515"/>
                    <a:pt x="0" y="1097701"/>
                    <a:pt x="0" y="1054347"/>
                  </a:cubicBezTo>
                  <a:cubicBezTo>
                    <a:pt x="0" y="901079"/>
                    <a:pt x="32560" y="755726"/>
                    <a:pt x="91565" y="624405"/>
                  </a:cubicBezTo>
                  <a:cubicBezTo>
                    <a:pt x="206336" y="367339"/>
                    <a:pt x="421127" y="164781"/>
                    <a:pt x="686468" y="66020"/>
                  </a:cubicBezTo>
                  <a:cubicBezTo>
                    <a:pt x="801059" y="23386"/>
                    <a:pt x="925005" y="0"/>
                    <a:pt x="1054347" y="0"/>
                  </a:cubicBezTo>
                  <a:cubicBezTo>
                    <a:pt x="1636658" y="0"/>
                    <a:pt x="2108695" y="472037"/>
                    <a:pt x="2108695" y="1054347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3" name="Freeform: Shape 58">
              <a:extLst>
                <a:ext uri="{FF2B5EF4-FFF2-40B4-BE49-F238E27FC236}">
                  <a16:creationId xmlns:a16="http://schemas.microsoft.com/office/drawing/2014/main" id="{9207EE5A-2C0E-F9AA-ACF6-8A44FE475955}"/>
                </a:ext>
              </a:extLst>
            </p:cNvPr>
            <p:cNvSpPr/>
            <p:nvPr/>
          </p:nvSpPr>
          <p:spPr>
            <a:xfrm flipH="1">
              <a:off x="6431498" y="3279971"/>
              <a:ext cx="480851" cy="480851"/>
            </a:xfrm>
            <a:custGeom>
              <a:avLst/>
              <a:gdLst>
                <a:gd name="connsiteX0" fmla="*/ 480492 w 480851"/>
                <a:gd name="connsiteY0" fmla="*/ 228103 h 480851"/>
                <a:gd name="connsiteX1" fmla="*/ 480492 w 480851"/>
                <a:gd name="connsiteY1" fmla="*/ 228103 h 480851"/>
                <a:gd name="connsiteX2" fmla="*/ 240336 w 480851"/>
                <a:gd name="connsiteY2" fmla="*/ 0 h 480851"/>
                <a:gd name="connsiteX3" fmla="*/ 105057 w 480851"/>
                <a:gd name="connsiteY3" fmla="*/ 41735 h 480851"/>
                <a:gd name="connsiteX4" fmla="*/ 103258 w 480851"/>
                <a:gd name="connsiteY4" fmla="*/ 42994 h 480851"/>
                <a:gd name="connsiteX5" fmla="*/ 0 w 480851"/>
                <a:gd name="connsiteY5" fmla="*/ 240516 h 480851"/>
                <a:gd name="connsiteX6" fmla="*/ 240336 w 480851"/>
                <a:gd name="connsiteY6" fmla="*/ 480851 h 480851"/>
                <a:gd name="connsiteX7" fmla="*/ 437857 w 480851"/>
                <a:gd name="connsiteY7" fmla="*/ 377593 h 480851"/>
                <a:gd name="connsiteX8" fmla="*/ 442715 w 480851"/>
                <a:gd name="connsiteY8" fmla="*/ 370038 h 480851"/>
                <a:gd name="connsiteX9" fmla="*/ 471677 w 480851"/>
                <a:gd name="connsiteY9" fmla="*/ 306176 h 480851"/>
                <a:gd name="connsiteX10" fmla="*/ 480852 w 480851"/>
                <a:gd name="connsiteY10" fmla="*/ 240516 h 480851"/>
                <a:gd name="connsiteX11" fmla="*/ 480492 w 480851"/>
                <a:gd name="connsiteY11" fmla="*/ 228103 h 480851"/>
                <a:gd name="connsiteX12" fmla="*/ 240336 w 480851"/>
                <a:gd name="connsiteY12" fmla="*/ 340356 h 480851"/>
                <a:gd name="connsiteX13" fmla="*/ 140496 w 480851"/>
                <a:gd name="connsiteY13" fmla="*/ 240516 h 480851"/>
                <a:gd name="connsiteX14" fmla="*/ 206696 w 480851"/>
                <a:gd name="connsiteY14" fmla="*/ 146432 h 480851"/>
                <a:gd name="connsiteX15" fmla="*/ 240336 w 480851"/>
                <a:gd name="connsiteY15" fmla="*/ 140496 h 480851"/>
                <a:gd name="connsiteX16" fmla="*/ 246093 w 480851"/>
                <a:gd name="connsiteY16" fmla="*/ 140856 h 480851"/>
                <a:gd name="connsiteX17" fmla="*/ 333160 w 480851"/>
                <a:gd name="connsiteY17" fmla="*/ 203638 h 480851"/>
                <a:gd name="connsiteX18" fmla="*/ 333160 w 480851"/>
                <a:gd name="connsiteY18" fmla="*/ 203638 h 480851"/>
                <a:gd name="connsiteX19" fmla="*/ 340356 w 480851"/>
                <a:gd name="connsiteY19" fmla="*/ 240516 h 480851"/>
                <a:gd name="connsiteX20" fmla="*/ 334419 w 480851"/>
                <a:gd name="connsiteY20" fmla="*/ 274156 h 480851"/>
                <a:gd name="connsiteX21" fmla="*/ 240336 w 480851"/>
                <a:gd name="connsiteY21" fmla="*/ 340356 h 48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0851" h="480851">
                  <a:moveTo>
                    <a:pt x="480492" y="228103"/>
                  </a:moveTo>
                  <a:lnTo>
                    <a:pt x="480492" y="228103"/>
                  </a:lnTo>
                  <a:cubicBezTo>
                    <a:pt x="474016" y="100919"/>
                    <a:pt x="368959" y="0"/>
                    <a:pt x="240336" y="0"/>
                  </a:cubicBezTo>
                  <a:cubicBezTo>
                    <a:pt x="190146" y="0"/>
                    <a:pt x="143554" y="15471"/>
                    <a:pt x="105057" y="41735"/>
                  </a:cubicBezTo>
                  <a:cubicBezTo>
                    <a:pt x="104338" y="42095"/>
                    <a:pt x="103798" y="42455"/>
                    <a:pt x="103258" y="42994"/>
                  </a:cubicBezTo>
                  <a:cubicBezTo>
                    <a:pt x="40836" y="86348"/>
                    <a:pt x="0" y="158665"/>
                    <a:pt x="0" y="240516"/>
                  </a:cubicBezTo>
                  <a:cubicBezTo>
                    <a:pt x="0" y="373276"/>
                    <a:pt x="107576" y="480851"/>
                    <a:pt x="240336" y="480851"/>
                  </a:cubicBezTo>
                  <a:cubicBezTo>
                    <a:pt x="322187" y="480851"/>
                    <a:pt x="394504" y="440016"/>
                    <a:pt x="437857" y="377593"/>
                  </a:cubicBezTo>
                  <a:cubicBezTo>
                    <a:pt x="439656" y="375075"/>
                    <a:pt x="441275" y="372556"/>
                    <a:pt x="442715" y="370038"/>
                  </a:cubicBezTo>
                  <a:cubicBezTo>
                    <a:pt x="455487" y="350610"/>
                    <a:pt x="465201" y="329022"/>
                    <a:pt x="471677" y="306176"/>
                  </a:cubicBezTo>
                  <a:cubicBezTo>
                    <a:pt x="477614" y="285309"/>
                    <a:pt x="480852" y="263362"/>
                    <a:pt x="480852" y="240516"/>
                  </a:cubicBezTo>
                  <a:cubicBezTo>
                    <a:pt x="480852" y="236378"/>
                    <a:pt x="480852" y="232241"/>
                    <a:pt x="480492" y="228103"/>
                  </a:cubicBezTo>
                  <a:close/>
                  <a:moveTo>
                    <a:pt x="240336" y="340356"/>
                  </a:moveTo>
                  <a:cubicBezTo>
                    <a:pt x="185289" y="340356"/>
                    <a:pt x="140496" y="295562"/>
                    <a:pt x="140496" y="240516"/>
                  </a:cubicBezTo>
                  <a:cubicBezTo>
                    <a:pt x="140496" y="197162"/>
                    <a:pt x="168199" y="160104"/>
                    <a:pt x="206696" y="146432"/>
                  </a:cubicBezTo>
                  <a:cubicBezTo>
                    <a:pt x="217130" y="142474"/>
                    <a:pt x="228463" y="140496"/>
                    <a:pt x="240336" y="140496"/>
                  </a:cubicBezTo>
                  <a:cubicBezTo>
                    <a:pt x="242315" y="140496"/>
                    <a:pt x="244114" y="140496"/>
                    <a:pt x="246093" y="140856"/>
                  </a:cubicBezTo>
                  <a:cubicBezTo>
                    <a:pt x="285849" y="143014"/>
                    <a:pt x="319308" y="168379"/>
                    <a:pt x="333160" y="203638"/>
                  </a:cubicBezTo>
                  <a:lnTo>
                    <a:pt x="333160" y="203638"/>
                  </a:lnTo>
                  <a:cubicBezTo>
                    <a:pt x="337837" y="215151"/>
                    <a:pt x="340356" y="227563"/>
                    <a:pt x="340356" y="240516"/>
                  </a:cubicBezTo>
                  <a:cubicBezTo>
                    <a:pt x="340356" y="252389"/>
                    <a:pt x="338377" y="263722"/>
                    <a:pt x="334419" y="274156"/>
                  </a:cubicBezTo>
                  <a:cubicBezTo>
                    <a:pt x="320748" y="312652"/>
                    <a:pt x="283690" y="340356"/>
                    <a:pt x="240336" y="340356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50000">
                  <a:schemeClr val="bg2">
                    <a:lumMod val="40000"/>
                    <a:lumOff val="60000"/>
                  </a:schemeClr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13500053" scaled="1"/>
            </a:gradFill>
            <a:ln w="179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IN" b="0" i="0" u="none" strike="noStrike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</a:endParaRPr>
            </a:p>
          </p:txBody>
        </p:sp>
        <p:sp>
          <p:nvSpPr>
            <p:cNvPr id="54" name="Freeform: Shape 59">
              <a:extLst>
                <a:ext uri="{FF2B5EF4-FFF2-40B4-BE49-F238E27FC236}">
                  <a16:creationId xmlns:a16="http://schemas.microsoft.com/office/drawing/2014/main" id="{DF8301A3-596F-0BFE-D613-A73D490C21F0}"/>
                </a:ext>
              </a:extLst>
            </p:cNvPr>
            <p:cNvSpPr/>
            <p:nvPr/>
          </p:nvSpPr>
          <p:spPr>
            <a:xfrm flipH="1">
              <a:off x="11522263" y="3691204"/>
              <a:ext cx="419867" cy="419867"/>
            </a:xfrm>
            <a:custGeom>
              <a:avLst/>
              <a:gdLst>
                <a:gd name="connsiteX0" fmla="*/ 209934 w 419867"/>
                <a:gd name="connsiteY0" fmla="*/ 0 h 419867"/>
                <a:gd name="connsiteX1" fmla="*/ 0 w 419867"/>
                <a:gd name="connsiteY1" fmla="*/ 209934 h 419867"/>
                <a:gd name="connsiteX2" fmla="*/ 209934 w 419867"/>
                <a:gd name="connsiteY2" fmla="*/ 419868 h 419867"/>
                <a:gd name="connsiteX3" fmla="*/ 419868 w 419867"/>
                <a:gd name="connsiteY3" fmla="*/ 209934 h 419867"/>
                <a:gd name="connsiteX4" fmla="*/ 209934 w 419867"/>
                <a:gd name="connsiteY4" fmla="*/ 0 h 419867"/>
                <a:gd name="connsiteX5" fmla="*/ 209934 w 419867"/>
                <a:gd name="connsiteY5" fmla="*/ 297182 h 419867"/>
                <a:gd name="connsiteX6" fmla="*/ 122686 w 419867"/>
                <a:gd name="connsiteY6" fmla="*/ 209934 h 419867"/>
                <a:gd name="connsiteX7" fmla="*/ 209934 w 419867"/>
                <a:gd name="connsiteY7" fmla="*/ 122686 h 419867"/>
                <a:gd name="connsiteX8" fmla="*/ 297182 w 419867"/>
                <a:gd name="connsiteY8" fmla="*/ 209934 h 419867"/>
                <a:gd name="connsiteX9" fmla="*/ 209934 w 419867"/>
                <a:gd name="connsiteY9" fmla="*/ 297182 h 41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867" h="419867">
                  <a:moveTo>
                    <a:pt x="209934" y="0"/>
                  </a:moveTo>
                  <a:cubicBezTo>
                    <a:pt x="94084" y="0"/>
                    <a:pt x="0" y="93904"/>
                    <a:pt x="0" y="209934"/>
                  </a:cubicBezTo>
                  <a:cubicBezTo>
                    <a:pt x="0" y="325964"/>
                    <a:pt x="94084" y="419868"/>
                    <a:pt x="209934" y="419868"/>
                  </a:cubicBezTo>
                  <a:cubicBezTo>
                    <a:pt x="325784" y="419868"/>
                    <a:pt x="419868" y="325784"/>
                    <a:pt x="419868" y="209934"/>
                  </a:cubicBezTo>
                  <a:cubicBezTo>
                    <a:pt x="419868" y="94083"/>
                    <a:pt x="325964" y="0"/>
                    <a:pt x="209934" y="0"/>
                  </a:cubicBezTo>
                  <a:close/>
                  <a:moveTo>
                    <a:pt x="209934" y="297182"/>
                  </a:moveTo>
                  <a:cubicBezTo>
                    <a:pt x="161903" y="297182"/>
                    <a:pt x="122686" y="257965"/>
                    <a:pt x="122686" y="209934"/>
                  </a:cubicBezTo>
                  <a:cubicBezTo>
                    <a:pt x="122686" y="161903"/>
                    <a:pt x="161903" y="122686"/>
                    <a:pt x="209934" y="122686"/>
                  </a:cubicBezTo>
                  <a:cubicBezTo>
                    <a:pt x="257965" y="122686"/>
                    <a:pt x="297182" y="161723"/>
                    <a:pt x="297182" y="209934"/>
                  </a:cubicBezTo>
                  <a:cubicBezTo>
                    <a:pt x="297182" y="258145"/>
                    <a:pt x="258145" y="297182"/>
                    <a:pt x="209934" y="297182"/>
                  </a:cubicBezTo>
                  <a:close/>
                </a:path>
              </a:pathLst>
            </a:custGeom>
            <a:gradFill>
              <a:gsLst>
                <a:gs pos="0">
                  <a:schemeClr val="bg2">
                    <a:alpha val="69000"/>
                  </a:schemeClr>
                </a:gs>
                <a:gs pos="100000">
                  <a:schemeClr val="bg2">
                    <a:lumMod val="60000"/>
                    <a:lumOff val="40000"/>
                    <a:alpha val="45000"/>
                  </a:schemeClr>
                </a:gs>
              </a:gsLst>
              <a:lin ang="13500000" scaled="1"/>
            </a:gradFill>
            <a:ln w="1798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55" name="Freeform: Shape 61">
            <a:extLst>
              <a:ext uri="{FF2B5EF4-FFF2-40B4-BE49-F238E27FC236}">
                <a16:creationId xmlns:a16="http://schemas.microsoft.com/office/drawing/2014/main" id="{D15967A4-BAA2-82AC-F7BE-3E1413C52D41}"/>
              </a:ext>
            </a:extLst>
          </p:cNvPr>
          <p:cNvSpPr/>
          <p:nvPr userDrawn="1"/>
        </p:nvSpPr>
        <p:spPr>
          <a:xfrm>
            <a:off x="-21866" y="-18281"/>
            <a:ext cx="12213866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solidFill>
            <a:schemeClr val="bg2">
              <a:lumMod val="50000"/>
              <a:alpha val="32000"/>
            </a:schemeClr>
          </a:soli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52015"/>
            <a:ext cx="5486400" cy="1231106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4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464888"/>
            <a:ext cx="5486400" cy="49244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32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298751"/>
            <a:ext cx="5486400" cy="1255728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394EA5-3C8F-2339-16D9-82B9291F53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62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36000863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7">
            <a:extLst>
              <a:ext uri="{FF2B5EF4-FFF2-40B4-BE49-F238E27FC236}">
                <a16:creationId xmlns:a16="http://schemas.microsoft.com/office/drawing/2014/main" id="{1067BC7C-A773-9F81-5271-6D864B0795C1}"/>
              </a:ext>
            </a:extLst>
          </p:cNvPr>
          <p:cNvSpPr/>
          <p:nvPr userDrawn="1"/>
        </p:nvSpPr>
        <p:spPr>
          <a:xfrm>
            <a:off x="0" y="-3432"/>
            <a:ext cx="12192000" cy="6864864"/>
          </a:xfrm>
          <a:custGeom>
            <a:avLst/>
            <a:gdLst>
              <a:gd name="connsiteX0" fmla="*/ 0 w 12192000"/>
              <a:gd name="connsiteY0" fmla="*/ 0 h 6864864"/>
              <a:gd name="connsiteX1" fmla="*/ 12192000 w 12192000"/>
              <a:gd name="connsiteY1" fmla="*/ 0 h 6864864"/>
              <a:gd name="connsiteX2" fmla="*/ 12192000 w 12192000"/>
              <a:gd name="connsiteY2" fmla="*/ 6864864 h 6864864"/>
              <a:gd name="connsiteX3" fmla="*/ 0 w 12192000"/>
              <a:gd name="connsiteY3" fmla="*/ 6864864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64864">
                <a:moveTo>
                  <a:pt x="0" y="0"/>
                </a:moveTo>
                <a:lnTo>
                  <a:pt x="12192000" y="0"/>
                </a:lnTo>
                <a:lnTo>
                  <a:pt x="12192000" y="6864864"/>
                </a:lnTo>
                <a:lnTo>
                  <a:pt x="0" y="6864864"/>
                </a:lnTo>
                <a:close/>
              </a:path>
            </a:pathLst>
          </a:custGeom>
          <a:gradFill flip="none" rotWithShape="1">
            <a:gsLst>
              <a:gs pos="0">
                <a:schemeClr val="bg2"/>
              </a:gs>
              <a:gs pos="79000">
                <a:schemeClr val="bg2">
                  <a:lumMod val="50000"/>
                </a:schemeClr>
              </a:gs>
            </a:gsLst>
            <a:lin ang="13500000" scaled="1"/>
            <a:tileRect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Free-form: Shape 2">
            <a:extLst>
              <a:ext uri="{FF2B5EF4-FFF2-40B4-BE49-F238E27FC236}">
                <a16:creationId xmlns:a16="http://schemas.microsoft.com/office/drawing/2014/main" id="{F7663A97-211B-4782-DB90-8D7208B8FC2B}"/>
              </a:ext>
            </a:extLst>
          </p:cNvPr>
          <p:cNvSpPr/>
          <p:nvPr userDrawn="1"/>
        </p:nvSpPr>
        <p:spPr bwMode="auto">
          <a:xfrm>
            <a:off x="0" y="3962400"/>
            <a:ext cx="7689741" cy="2297780"/>
          </a:xfrm>
          <a:custGeom>
            <a:avLst/>
            <a:gdLst>
              <a:gd name="connsiteX0" fmla="*/ 0 w 7689741"/>
              <a:gd name="connsiteY0" fmla="*/ 0 h 2297780"/>
              <a:gd name="connsiteX1" fmla="*/ 7689741 w 7689741"/>
              <a:gd name="connsiteY1" fmla="*/ 0 h 2297780"/>
              <a:gd name="connsiteX2" fmla="*/ 5376932 w 7689741"/>
              <a:gd name="connsiteY2" fmla="*/ 2297780 h 2297780"/>
              <a:gd name="connsiteX3" fmla="*/ 0 w 7689741"/>
              <a:gd name="connsiteY3" fmla="*/ 2297780 h 2297780"/>
              <a:gd name="connsiteX4" fmla="*/ 0 w 7689741"/>
              <a:gd name="connsiteY4" fmla="*/ 0 h 22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9741" h="2297780">
                <a:moveTo>
                  <a:pt x="0" y="0"/>
                </a:moveTo>
                <a:lnTo>
                  <a:pt x="7689741" y="0"/>
                </a:lnTo>
                <a:lnTo>
                  <a:pt x="5376932" y="2297780"/>
                </a:lnTo>
                <a:lnTo>
                  <a:pt x="0" y="229778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75000"/>
                </a:schemeClr>
              </a:gs>
              <a:gs pos="69000">
                <a:schemeClr val="bg2">
                  <a:alpha val="0"/>
                </a:scheme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1885586"/>
            <a:ext cx="6843656" cy="1661993"/>
          </a:xfrm>
          <a:noFill/>
        </p:spPr>
        <p:txBody>
          <a:bodyPr wrap="square" lIns="0" tIns="0" rIns="0" bIns="0" anchor="b" anchorCtr="0">
            <a:spAutoFit/>
          </a:bodyPr>
          <a:lstStyle>
            <a:lvl1pPr>
              <a:defRPr kumimoji="0" lang="en-US" sz="5400" b="0" i="0" u="none" strike="noStrike" kern="1200" cap="none" spc="0" normalizeH="0" baseline="0" dirty="0">
                <a:ln>
                  <a:noFill/>
                </a:ln>
                <a:solidFill>
                  <a:srgbClr val="50E6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4341585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939193"/>
            <a:ext cx="5486400" cy="941796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4" name="Free-form: Shape 3">
            <a:extLst>
              <a:ext uri="{FF2B5EF4-FFF2-40B4-BE49-F238E27FC236}">
                <a16:creationId xmlns:a16="http://schemas.microsoft.com/office/drawing/2014/main" id="{FFA50941-9749-E449-4B27-E57EEC8DD5F3}"/>
              </a:ext>
            </a:extLst>
          </p:cNvPr>
          <p:cNvSpPr/>
          <p:nvPr userDrawn="1"/>
        </p:nvSpPr>
        <p:spPr bwMode="auto">
          <a:xfrm>
            <a:off x="7436274" y="-3432"/>
            <a:ext cx="4427515" cy="6864864"/>
          </a:xfrm>
          <a:custGeom>
            <a:avLst/>
            <a:gdLst>
              <a:gd name="connsiteX0" fmla="*/ 1789133 w 4427515"/>
              <a:gd name="connsiteY0" fmla="*/ 861707 h 6864864"/>
              <a:gd name="connsiteX1" fmla="*/ 4427515 w 4427515"/>
              <a:gd name="connsiteY1" fmla="*/ 3493895 h 6864864"/>
              <a:gd name="connsiteX2" fmla="*/ 1048613 w 4427515"/>
              <a:gd name="connsiteY2" fmla="*/ 6864864 h 6864864"/>
              <a:gd name="connsiteX3" fmla="*/ 123215 w 4427515"/>
              <a:gd name="connsiteY3" fmla="*/ 6864864 h 6864864"/>
              <a:gd name="connsiteX4" fmla="*/ 3502117 w 4427515"/>
              <a:gd name="connsiteY4" fmla="*/ 3493895 h 6864864"/>
              <a:gd name="connsiteX5" fmla="*/ 1326978 w 4427515"/>
              <a:gd name="connsiteY5" fmla="*/ 1323862 h 6864864"/>
              <a:gd name="connsiteX6" fmla="*/ 0 w 4427515"/>
              <a:gd name="connsiteY6" fmla="*/ 0 h 6864864"/>
              <a:gd name="connsiteX7" fmla="*/ 925398 w 4427515"/>
              <a:gd name="connsiteY7" fmla="*/ 0 h 6864864"/>
              <a:gd name="connsiteX8" fmla="*/ 1146848 w 4427515"/>
              <a:gd name="connsiteY8" fmla="*/ 220930 h 6864864"/>
              <a:gd name="connsiteX9" fmla="*/ 684693 w 4427515"/>
              <a:gd name="connsiteY9" fmla="*/ 683085 h 686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27515" h="6864864">
                <a:moveTo>
                  <a:pt x="1789133" y="861707"/>
                </a:moveTo>
                <a:lnTo>
                  <a:pt x="4427515" y="3493895"/>
                </a:lnTo>
                <a:lnTo>
                  <a:pt x="1048613" y="6864864"/>
                </a:lnTo>
                <a:lnTo>
                  <a:pt x="123215" y="6864864"/>
                </a:lnTo>
                <a:lnTo>
                  <a:pt x="3502117" y="3493895"/>
                </a:lnTo>
                <a:lnTo>
                  <a:pt x="1326978" y="1323862"/>
                </a:lnTo>
                <a:close/>
                <a:moveTo>
                  <a:pt x="0" y="0"/>
                </a:moveTo>
                <a:lnTo>
                  <a:pt x="925398" y="0"/>
                </a:lnTo>
                <a:lnTo>
                  <a:pt x="1146848" y="220930"/>
                </a:lnTo>
                <a:lnTo>
                  <a:pt x="684693" y="683085"/>
                </a:lnTo>
                <a:close/>
              </a:path>
            </a:pathLst>
          </a:custGeom>
          <a:gradFill flip="none" rotWithShape="1">
            <a:gsLst>
              <a:gs pos="58000">
                <a:schemeClr val="bg2">
                  <a:lumMod val="75000"/>
                </a:schemeClr>
              </a:gs>
              <a:gs pos="100000">
                <a:schemeClr val="bg2">
                  <a:lumMod val="75000"/>
                  <a:alpha val="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-form: Shape 11">
            <a:extLst>
              <a:ext uri="{FF2B5EF4-FFF2-40B4-BE49-F238E27FC236}">
                <a16:creationId xmlns:a16="http://schemas.microsoft.com/office/drawing/2014/main" id="{85FAB7B8-87AF-BFFD-9EF8-D4760A0DDFAA}"/>
              </a:ext>
            </a:extLst>
          </p:cNvPr>
          <p:cNvSpPr/>
          <p:nvPr userDrawn="1"/>
        </p:nvSpPr>
        <p:spPr bwMode="auto">
          <a:xfrm>
            <a:off x="4775200" y="-3432"/>
            <a:ext cx="7416800" cy="6861432"/>
          </a:xfrm>
          <a:custGeom>
            <a:avLst/>
            <a:gdLst>
              <a:gd name="connsiteX0" fmla="*/ 3910617 w 7416800"/>
              <a:gd name="connsiteY0" fmla="*/ 0 h 6861432"/>
              <a:gd name="connsiteX1" fmla="*/ 6331089 w 7416800"/>
              <a:gd name="connsiteY1" fmla="*/ 0 h 6861432"/>
              <a:gd name="connsiteX2" fmla="*/ 7416800 w 7416800"/>
              <a:gd name="connsiteY2" fmla="*/ 1078655 h 6861432"/>
              <a:gd name="connsiteX3" fmla="*/ 7416800 w 7416800"/>
              <a:gd name="connsiteY3" fmla="*/ 1897573 h 6861432"/>
              <a:gd name="connsiteX4" fmla="*/ 2420472 w 7416800"/>
              <a:gd name="connsiteY4" fmla="*/ 6861432 h 6861432"/>
              <a:gd name="connsiteX5" fmla="*/ 0 w 7416800"/>
              <a:gd name="connsiteY5" fmla="*/ 6861432 h 6861432"/>
              <a:gd name="connsiteX6" fmla="*/ 5408465 w 7416800"/>
              <a:gd name="connsiteY6" fmla="*/ 1488114 h 6861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6800" h="6861432">
                <a:moveTo>
                  <a:pt x="3910617" y="0"/>
                </a:moveTo>
                <a:lnTo>
                  <a:pt x="6331089" y="0"/>
                </a:lnTo>
                <a:lnTo>
                  <a:pt x="7416800" y="1078655"/>
                </a:lnTo>
                <a:lnTo>
                  <a:pt x="7416800" y="1897573"/>
                </a:lnTo>
                <a:lnTo>
                  <a:pt x="2420472" y="6861432"/>
                </a:lnTo>
                <a:lnTo>
                  <a:pt x="0" y="6861432"/>
                </a:lnTo>
                <a:lnTo>
                  <a:pt x="5408465" y="1488114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54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28C9EB09-87DA-8721-20A2-ED61E9585A23}"/>
              </a:ext>
            </a:extLst>
          </p:cNvPr>
          <p:cNvSpPr/>
          <p:nvPr userDrawn="1"/>
        </p:nvSpPr>
        <p:spPr bwMode="auto">
          <a:xfrm>
            <a:off x="7589180" y="4504882"/>
            <a:ext cx="1897720" cy="1897720"/>
          </a:xfrm>
          <a:prstGeom prst="diamond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-form: Shape 13">
            <a:extLst>
              <a:ext uri="{FF2B5EF4-FFF2-40B4-BE49-F238E27FC236}">
                <a16:creationId xmlns:a16="http://schemas.microsoft.com/office/drawing/2014/main" id="{6F2B9B44-A761-B9A5-749A-5AF83CA02EC5}"/>
              </a:ext>
            </a:extLst>
          </p:cNvPr>
          <p:cNvSpPr/>
          <p:nvPr userDrawn="1"/>
        </p:nvSpPr>
        <p:spPr bwMode="auto">
          <a:xfrm>
            <a:off x="7975624" y="-3431"/>
            <a:ext cx="4216376" cy="4663101"/>
          </a:xfrm>
          <a:custGeom>
            <a:avLst/>
            <a:gdLst>
              <a:gd name="connsiteX0" fmla="*/ 1488113 w 4216376"/>
              <a:gd name="connsiteY0" fmla="*/ 0 h 4663101"/>
              <a:gd name="connsiteX1" fmla="*/ 4216376 w 4216376"/>
              <a:gd name="connsiteY1" fmla="*/ 0 h 4663101"/>
              <a:gd name="connsiteX2" fmla="*/ 4216376 w 4216376"/>
              <a:gd name="connsiteY2" fmla="*/ 3621713 h 4663101"/>
              <a:gd name="connsiteX3" fmla="*/ 3174988 w 4216376"/>
              <a:gd name="connsiteY3" fmla="*/ 4663101 h 4663101"/>
              <a:gd name="connsiteX4" fmla="*/ 0 w 4216376"/>
              <a:gd name="connsiteY4" fmla="*/ 1488113 h 4663101"/>
              <a:gd name="connsiteX5" fmla="*/ 382797 w 4216376"/>
              <a:gd name="connsiteY5" fmla="*/ 1105316 h 4663101"/>
              <a:gd name="connsiteX6" fmla="*/ 694485 w 4216376"/>
              <a:gd name="connsiteY6" fmla="*/ 1417004 h 4663101"/>
              <a:gd name="connsiteX7" fmla="*/ 1336016 w 4216376"/>
              <a:gd name="connsiteY7" fmla="*/ 775473 h 4663101"/>
              <a:gd name="connsiteX8" fmla="*/ 1024328 w 4216376"/>
              <a:gd name="connsiteY8" fmla="*/ 463785 h 4663101"/>
              <a:gd name="connsiteX0" fmla="*/ 4216376 w 4307816"/>
              <a:gd name="connsiteY0" fmla="*/ 0 h 4663101"/>
              <a:gd name="connsiteX1" fmla="*/ 4216376 w 4307816"/>
              <a:gd name="connsiteY1" fmla="*/ 3621713 h 4663101"/>
              <a:gd name="connsiteX2" fmla="*/ 3174988 w 4307816"/>
              <a:gd name="connsiteY2" fmla="*/ 4663101 h 4663101"/>
              <a:gd name="connsiteX3" fmla="*/ 0 w 4307816"/>
              <a:gd name="connsiteY3" fmla="*/ 1488113 h 4663101"/>
              <a:gd name="connsiteX4" fmla="*/ 382797 w 4307816"/>
              <a:gd name="connsiteY4" fmla="*/ 1105316 h 4663101"/>
              <a:gd name="connsiteX5" fmla="*/ 694485 w 4307816"/>
              <a:gd name="connsiteY5" fmla="*/ 1417004 h 4663101"/>
              <a:gd name="connsiteX6" fmla="*/ 1336016 w 4307816"/>
              <a:gd name="connsiteY6" fmla="*/ 775473 h 4663101"/>
              <a:gd name="connsiteX7" fmla="*/ 1024328 w 4307816"/>
              <a:gd name="connsiteY7" fmla="*/ 463785 h 4663101"/>
              <a:gd name="connsiteX8" fmla="*/ 1488113 w 4307816"/>
              <a:gd name="connsiteY8" fmla="*/ 0 h 4663101"/>
              <a:gd name="connsiteX9" fmla="*/ 4307816 w 4307816"/>
              <a:gd name="connsiteY9" fmla="*/ 91440 h 4663101"/>
              <a:gd name="connsiteX0" fmla="*/ 4216376 w 4216376"/>
              <a:gd name="connsiteY0" fmla="*/ 0 h 4663101"/>
              <a:gd name="connsiteX1" fmla="*/ 4216376 w 4216376"/>
              <a:gd name="connsiteY1" fmla="*/ 3621713 h 4663101"/>
              <a:gd name="connsiteX2" fmla="*/ 3174988 w 4216376"/>
              <a:gd name="connsiteY2" fmla="*/ 4663101 h 4663101"/>
              <a:gd name="connsiteX3" fmla="*/ 0 w 4216376"/>
              <a:gd name="connsiteY3" fmla="*/ 1488113 h 4663101"/>
              <a:gd name="connsiteX4" fmla="*/ 382797 w 4216376"/>
              <a:gd name="connsiteY4" fmla="*/ 1105316 h 4663101"/>
              <a:gd name="connsiteX5" fmla="*/ 694485 w 4216376"/>
              <a:gd name="connsiteY5" fmla="*/ 1417004 h 4663101"/>
              <a:gd name="connsiteX6" fmla="*/ 1336016 w 4216376"/>
              <a:gd name="connsiteY6" fmla="*/ 775473 h 4663101"/>
              <a:gd name="connsiteX7" fmla="*/ 1024328 w 4216376"/>
              <a:gd name="connsiteY7" fmla="*/ 463785 h 4663101"/>
              <a:gd name="connsiteX8" fmla="*/ 1488113 w 4216376"/>
              <a:gd name="connsiteY8" fmla="*/ 0 h 4663101"/>
              <a:gd name="connsiteX0" fmla="*/ 4216376 w 4216376"/>
              <a:gd name="connsiteY0" fmla="*/ 3621713 h 4663101"/>
              <a:gd name="connsiteX1" fmla="*/ 3174988 w 4216376"/>
              <a:gd name="connsiteY1" fmla="*/ 4663101 h 4663101"/>
              <a:gd name="connsiteX2" fmla="*/ 0 w 4216376"/>
              <a:gd name="connsiteY2" fmla="*/ 1488113 h 4663101"/>
              <a:gd name="connsiteX3" fmla="*/ 382797 w 4216376"/>
              <a:gd name="connsiteY3" fmla="*/ 1105316 h 4663101"/>
              <a:gd name="connsiteX4" fmla="*/ 694485 w 4216376"/>
              <a:gd name="connsiteY4" fmla="*/ 1417004 h 4663101"/>
              <a:gd name="connsiteX5" fmla="*/ 1336016 w 4216376"/>
              <a:gd name="connsiteY5" fmla="*/ 775473 h 4663101"/>
              <a:gd name="connsiteX6" fmla="*/ 1024328 w 4216376"/>
              <a:gd name="connsiteY6" fmla="*/ 463785 h 4663101"/>
              <a:gd name="connsiteX7" fmla="*/ 1488113 w 4216376"/>
              <a:gd name="connsiteY7" fmla="*/ 0 h 466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6376" h="4663101">
                <a:moveTo>
                  <a:pt x="4216376" y="3621713"/>
                </a:moveTo>
                <a:lnTo>
                  <a:pt x="3174988" y="4663101"/>
                </a:lnTo>
                <a:lnTo>
                  <a:pt x="0" y="1488113"/>
                </a:lnTo>
                <a:lnTo>
                  <a:pt x="382797" y="1105316"/>
                </a:lnTo>
                <a:lnTo>
                  <a:pt x="694485" y="1417004"/>
                </a:lnTo>
                <a:lnTo>
                  <a:pt x="1336016" y="775473"/>
                </a:lnTo>
                <a:lnTo>
                  <a:pt x="1024328" y="463785"/>
                </a:lnTo>
                <a:lnTo>
                  <a:pt x="1488113" y="0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9C9F5CBC-58F1-15AF-119A-A1B8E949CF33}"/>
              </a:ext>
            </a:extLst>
          </p:cNvPr>
          <p:cNvSpPr/>
          <p:nvPr userDrawn="1"/>
        </p:nvSpPr>
        <p:spPr bwMode="auto">
          <a:xfrm>
            <a:off x="8028578" y="130511"/>
            <a:ext cx="1283062" cy="1283062"/>
          </a:xfrm>
          <a:prstGeom prst="diamond">
            <a:avLst/>
          </a:prstGeom>
          <a:noFill/>
          <a:ln w="1270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987EA32E-C453-21B7-9E4A-DB92C0B0EBD5}"/>
              </a:ext>
            </a:extLst>
          </p:cNvPr>
          <p:cNvSpPr/>
          <p:nvPr userDrawn="1"/>
        </p:nvSpPr>
        <p:spPr bwMode="auto">
          <a:xfrm>
            <a:off x="9969522" y="3726553"/>
            <a:ext cx="2362178" cy="2362178"/>
          </a:xfrm>
          <a:prstGeom prst="diamond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Free-form: Shape 16">
            <a:extLst>
              <a:ext uri="{FF2B5EF4-FFF2-40B4-BE49-F238E27FC236}">
                <a16:creationId xmlns:a16="http://schemas.microsoft.com/office/drawing/2014/main" id="{4FED8837-EA82-0134-1B2A-985F3BAB653E}"/>
              </a:ext>
            </a:extLst>
          </p:cNvPr>
          <p:cNvSpPr/>
          <p:nvPr userDrawn="1"/>
        </p:nvSpPr>
        <p:spPr bwMode="auto">
          <a:xfrm>
            <a:off x="9566574" y="5987398"/>
            <a:ext cx="1150822" cy="874035"/>
          </a:xfrm>
          <a:custGeom>
            <a:avLst/>
            <a:gdLst>
              <a:gd name="connsiteX0" fmla="*/ 575411 w 1150822"/>
              <a:gd name="connsiteY0" fmla="*/ 0 h 874035"/>
              <a:gd name="connsiteX1" fmla="*/ 1150822 w 1150822"/>
              <a:gd name="connsiteY1" fmla="*/ 575411 h 874035"/>
              <a:gd name="connsiteX2" fmla="*/ 852198 w 1150822"/>
              <a:gd name="connsiteY2" fmla="*/ 874035 h 874035"/>
              <a:gd name="connsiteX3" fmla="*/ 298624 w 1150822"/>
              <a:gd name="connsiteY3" fmla="*/ 874035 h 874035"/>
              <a:gd name="connsiteX4" fmla="*/ 0 w 1150822"/>
              <a:gd name="connsiteY4" fmla="*/ 575411 h 874035"/>
              <a:gd name="connsiteX0" fmla="*/ 298624 w 1150822"/>
              <a:gd name="connsiteY0" fmla="*/ 874035 h 965475"/>
              <a:gd name="connsiteX1" fmla="*/ 0 w 1150822"/>
              <a:gd name="connsiteY1" fmla="*/ 575411 h 965475"/>
              <a:gd name="connsiteX2" fmla="*/ 575411 w 1150822"/>
              <a:gd name="connsiteY2" fmla="*/ 0 h 965475"/>
              <a:gd name="connsiteX3" fmla="*/ 1150822 w 1150822"/>
              <a:gd name="connsiteY3" fmla="*/ 575411 h 965475"/>
              <a:gd name="connsiteX4" fmla="*/ 852198 w 1150822"/>
              <a:gd name="connsiteY4" fmla="*/ 874035 h 965475"/>
              <a:gd name="connsiteX5" fmla="*/ 390064 w 1150822"/>
              <a:gd name="connsiteY5" fmla="*/ 965475 h 965475"/>
              <a:gd name="connsiteX0" fmla="*/ 298624 w 1150822"/>
              <a:gd name="connsiteY0" fmla="*/ 874035 h 874035"/>
              <a:gd name="connsiteX1" fmla="*/ 0 w 1150822"/>
              <a:gd name="connsiteY1" fmla="*/ 575411 h 874035"/>
              <a:gd name="connsiteX2" fmla="*/ 575411 w 1150822"/>
              <a:gd name="connsiteY2" fmla="*/ 0 h 874035"/>
              <a:gd name="connsiteX3" fmla="*/ 1150822 w 1150822"/>
              <a:gd name="connsiteY3" fmla="*/ 575411 h 874035"/>
              <a:gd name="connsiteX4" fmla="*/ 852198 w 1150822"/>
              <a:gd name="connsiteY4" fmla="*/ 874035 h 87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822" h="874035">
                <a:moveTo>
                  <a:pt x="298624" y="874035"/>
                </a:moveTo>
                <a:lnTo>
                  <a:pt x="0" y="575411"/>
                </a:lnTo>
                <a:lnTo>
                  <a:pt x="575411" y="0"/>
                </a:lnTo>
                <a:lnTo>
                  <a:pt x="1150822" y="575411"/>
                </a:lnTo>
                <a:lnTo>
                  <a:pt x="852198" y="874035"/>
                </a:lnTo>
              </a:path>
            </a:pathLst>
          </a:custGeom>
          <a:noFill/>
          <a:ln w="1270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0310C-E8EC-84CA-F6FC-7CA68F9EE4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9943" y="205149"/>
            <a:ext cx="2143871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87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96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04894" y="2182948"/>
            <a:ext cx="5486400" cy="1107996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4894" y="4398497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7691690-36F4-A761-184E-4D8B145236EF}"/>
              </a:ext>
            </a:extLst>
          </p:cNvPr>
          <p:cNvSpPr/>
          <p:nvPr userDrawn="1"/>
        </p:nvSpPr>
        <p:spPr bwMode="auto">
          <a:xfrm>
            <a:off x="0" y="3582124"/>
            <a:ext cx="8932366" cy="4224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Freeform: Shape 13">
            <a:extLst>
              <a:ext uri="{FF2B5EF4-FFF2-40B4-BE49-F238E27FC236}">
                <a16:creationId xmlns:a16="http://schemas.microsoft.com/office/drawing/2014/main" id="{06615309-9057-852B-2CB7-FA4544F6C1F8}"/>
              </a:ext>
            </a:extLst>
          </p:cNvPr>
          <p:cNvSpPr/>
          <p:nvPr userDrawn="1"/>
        </p:nvSpPr>
        <p:spPr>
          <a:xfrm>
            <a:off x="6622699" y="2422546"/>
            <a:ext cx="5569302" cy="4499880"/>
          </a:xfrm>
          <a:custGeom>
            <a:avLst/>
            <a:gdLst>
              <a:gd name="connsiteX0" fmla="*/ 2720111 w 2720111"/>
              <a:gd name="connsiteY0" fmla="*/ 521894 h 2197793"/>
              <a:gd name="connsiteX1" fmla="*/ 2720111 w 2720111"/>
              <a:gd name="connsiteY1" fmla="*/ 2197794 h 2197793"/>
              <a:gd name="connsiteX2" fmla="*/ 0 w 2720111"/>
              <a:gd name="connsiteY2" fmla="*/ 2197794 h 2197793"/>
              <a:gd name="connsiteX3" fmla="*/ 2198006 w 2720111"/>
              <a:gd name="connsiteY3" fmla="*/ 0 h 2197793"/>
              <a:gd name="connsiteX4" fmla="*/ 2720111 w 2720111"/>
              <a:gd name="connsiteY4" fmla="*/ 521894 h 219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0111" h="2197793">
                <a:moveTo>
                  <a:pt x="2720111" y="521894"/>
                </a:moveTo>
                <a:lnTo>
                  <a:pt x="2720111" y="2197794"/>
                </a:lnTo>
                <a:lnTo>
                  <a:pt x="0" y="2197794"/>
                </a:lnTo>
                <a:lnTo>
                  <a:pt x="2198006" y="0"/>
                </a:lnTo>
                <a:lnTo>
                  <a:pt x="2720111" y="521894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50000">
                <a:schemeClr val="bg2">
                  <a:lumMod val="75000"/>
                </a:schemeClr>
              </a:gs>
              <a:gs pos="100000">
                <a:schemeClr val="bg2">
                  <a:lumMod val="50000"/>
                </a:schemeClr>
              </a:gs>
            </a:gsLst>
            <a:lin ang="18939364" scaled="1"/>
          </a:gra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14">
            <a:extLst>
              <a:ext uri="{FF2B5EF4-FFF2-40B4-BE49-F238E27FC236}">
                <a16:creationId xmlns:a16="http://schemas.microsoft.com/office/drawing/2014/main" id="{15B1E47C-0B6D-B977-1542-9E0224F05FAF}"/>
              </a:ext>
            </a:extLst>
          </p:cNvPr>
          <p:cNvSpPr/>
          <p:nvPr userDrawn="1"/>
        </p:nvSpPr>
        <p:spPr>
          <a:xfrm>
            <a:off x="11125181" y="1353992"/>
            <a:ext cx="1066820" cy="2133642"/>
          </a:xfrm>
          <a:custGeom>
            <a:avLst/>
            <a:gdLst>
              <a:gd name="connsiteX0" fmla="*/ 521048 w 521047"/>
              <a:gd name="connsiteY0" fmla="*/ 0 h 1042095"/>
              <a:gd name="connsiteX1" fmla="*/ 521048 w 521047"/>
              <a:gd name="connsiteY1" fmla="*/ 1042096 h 1042095"/>
              <a:gd name="connsiteX2" fmla="*/ 0 w 521047"/>
              <a:gd name="connsiteY2" fmla="*/ 521048 h 1042095"/>
              <a:gd name="connsiteX3" fmla="*/ 521048 w 521047"/>
              <a:gd name="connsiteY3" fmla="*/ 0 h 104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047" h="1042095">
                <a:moveTo>
                  <a:pt x="521048" y="0"/>
                </a:moveTo>
                <a:lnTo>
                  <a:pt x="521048" y="1042096"/>
                </a:lnTo>
                <a:lnTo>
                  <a:pt x="0" y="521048"/>
                </a:lnTo>
                <a:lnTo>
                  <a:pt x="521048" y="0"/>
                </a:lnTo>
                <a:close/>
              </a:path>
            </a:pathLst>
          </a:custGeom>
          <a:gradFill>
            <a:gsLst>
              <a:gs pos="0">
                <a:schemeClr val="bg2">
                  <a:lumMod val="20000"/>
                  <a:lumOff val="80000"/>
                </a:schemeClr>
              </a:gs>
              <a:gs pos="63000">
                <a:schemeClr val="bg2">
                  <a:lumMod val="60000"/>
                  <a:lumOff val="40000"/>
                </a:schemeClr>
              </a:gs>
            </a:gsLst>
            <a:lin ang="13500000" scaled="1"/>
          </a:gradFill>
          <a:ln w="1373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Freeform: Shape 15">
            <a:extLst>
              <a:ext uri="{FF2B5EF4-FFF2-40B4-BE49-F238E27FC236}">
                <a16:creationId xmlns:a16="http://schemas.microsoft.com/office/drawing/2014/main" id="{6985CF81-637B-5A8C-68C6-0BD66131EB61}"/>
              </a:ext>
            </a:extLst>
          </p:cNvPr>
          <p:cNvSpPr/>
          <p:nvPr userDrawn="1"/>
        </p:nvSpPr>
        <p:spPr>
          <a:xfrm>
            <a:off x="5301192" y="32485"/>
            <a:ext cx="6890809" cy="6889941"/>
          </a:xfrm>
          <a:custGeom>
            <a:avLst/>
            <a:gdLst>
              <a:gd name="connsiteX0" fmla="*/ 0 w 3365550"/>
              <a:gd name="connsiteY0" fmla="*/ 3365127 h 3365126"/>
              <a:gd name="connsiteX1" fmla="*/ 645439 w 3365550"/>
              <a:gd name="connsiteY1" fmla="*/ 3365127 h 3365126"/>
              <a:gd name="connsiteX2" fmla="*/ 3365550 w 3365550"/>
              <a:gd name="connsiteY2" fmla="*/ 645439 h 3365126"/>
              <a:gd name="connsiteX3" fmla="*/ 3365550 w 3365550"/>
              <a:gd name="connsiteY3" fmla="*/ 0 h 3365126"/>
              <a:gd name="connsiteX4" fmla="*/ 0 w 3365550"/>
              <a:gd name="connsiteY4" fmla="*/ 3365127 h 336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5550" h="3365126">
                <a:moveTo>
                  <a:pt x="0" y="3365127"/>
                </a:moveTo>
                <a:lnTo>
                  <a:pt x="645439" y="3365127"/>
                </a:lnTo>
                <a:lnTo>
                  <a:pt x="3365550" y="645439"/>
                </a:lnTo>
                <a:lnTo>
                  <a:pt x="3365550" y="0"/>
                </a:lnTo>
                <a:lnTo>
                  <a:pt x="0" y="3365127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Freeform: Shape 16">
            <a:extLst>
              <a:ext uri="{FF2B5EF4-FFF2-40B4-BE49-F238E27FC236}">
                <a16:creationId xmlns:a16="http://schemas.microsoft.com/office/drawing/2014/main" id="{34FFCCB2-8B0D-E903-03D8-07A6431C42B4}"/>
              </a:ext>
            </a:extLst>
          </p:cNvPr>
          <p:cNvSpPr/>
          <p:nvPr userDrawn="1"/>
        </p:nvSpPr>
        <p:spPr>
          <a:xfrm>
            <a:off x="6013706" y="744999"/>
            <a:ext cx="6178295" cy="6177429"/>
          </a:xfrm>
          <a:custGeom>
            <a:avLst/>
            <a:gdLst>
              <a:gd name="connsiteX0" fmla="*/ 3017551 w 3017550"/>
              <a:gd name="connsiteY0" fmla="*/ 0 h 3017127"/>
              <a:gd name="connsiteX1" fmla="*/ 3017551 w 3017550"/>
              <a:gd name="connsiteY1" fmla="*/ 629361 h 3017127"/>
              <a:gd name="connsiteX2" fmla="*/ 629785 w 3017550"/>
              <a:gd name="connsiteY2" fmla="*/ 3017127 h 3017127"/>
              <a:gd name="connsiteX3" fmla="*/ 0 w 3017550"/>
              <a:gd name="connsiteY3" fmla="*/ 3017127 h 3017127"/>
              <a:gd name="connsiteX4" fmla="*/ 3017551 w 3017550"/>
              <a:gd name="connsiteY4" fmla="*/ 0 h 3017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7550" h="3017127">
                <a:moveTo>
                  <a:pt x="3017551" y="0"/>
                </a:moveTo>
                <a:lnTo>
                  <a:pt x="3017551" y="629361"/>
                </a:lnTo>
                <a:lnTo>
                  <a:pt x="629785" y="3017127"/>
                </a:lnTo>
                <a:lnTo>
                  <a:pt x="0" y="3017127"/>
                </a:lnTo>
                <a:lnTo>
                  <a:pt x="3017551" y="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Freeform: Shape 17">
            <a:extLst>
              <a:ext uri="{FF2B5EF4-FFF2-40B4-BE49-F238E27FC236}">
                <a16:creationId xmlns:a16="http://schemas.microsoft.com/office/drawing/2014/main" id="{303CED94-978D-A6B3-1FAE-EE2A373145F8}"/>
              </a:ext>
            </a:extLst>
          </p:cNvPr>
          <p:cNvSpPr/>
          <p:nvPr userDrawn="1"/>
        </p:nvSpPr>
        <p:spPr>
          <a:xfrm>
            <a:off x="7915187" y="0"/>
            <a:ext cx="4276814" cy="6758701"/>
          </a:xfrm>
          <a:custGeom>
            <a:avLst/>
            <a:gdLst>
              <a:gd name="connsiteX0" fmla="*/ 2088846 w 2088845"/>
              <a:gd name="connsiteY0" fmla="*/ 0 h 3301027"/>
              <a:gd name="connsiteX1" fmla="*/ 1212182 w 2088845"/>
              <a:gd name="connsiteY1" fmla="*/ 0 h 3301027"/>
              <a:gd name="connsiteX2" fmla="*/ 0 w 2088845"/>
              <a:gd name="connsiteY2" fmla="*/ 1212182 h 3301027"/>
              <a:gd name="connsiteX3" fmla="*/ 2088846 w 2088845"/>
              <a:gd name="connsiteY3" fmla="*/ 3301027 h 3301027"/>
              <a:gd name="connsiteX4" fmla="*/ 2088846 w 2088845"/>
              <a:gd name="connsiteY4" fmla="*/ 2388612 h 3301027"/>
              <a:gd name="connsiteX5" fmla="*/ 912416 w 2088845"/>
              <a:gd name="connsiteY5" fmla="*/ 1212182 h 3301027"/>
              <a:gd name="connsiteX6" fmla="*/ 2088846 w 2088845"/>
              <a:gd name="connsiteY6" fmla="*/ 35964 h 3301027"/>
              <a:gd name="connsiteX7" fmla="*/ 2088846 w 2088845"/>
              <a:gd name="connsiteY7" fmla="*/ 0 h 33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8845" h="3301027">
                <a:moveTo>
                  <a:pt x="2088846" y="0"/>
                </a:moveTo>
                <a:lnTo>
                  <a:pt x="1212182" y="0"/>
                </a:lnTo>
                <a:lnTo>
                  <a:pt x="0" y="1212182"/>
                </a:lnTo>
                <a:lnTo>
                  <a:pt x="2088846" y="3301027"/>
                </a:lnTo>
                <a:lnTo>
                  <a:pt x="2088846" y="2388612"/>
                </a:lnTo>
                <a:lnTo>
                  <a:pt x="912416" y="1212182"/>
                </a:lnTo>
                <a:lnTo>
                  <a:pt x="2088846" y="35964"/>
                </a:lnTo>
                <a:lnTo>
                  <a:pt x="2088846" y="0"/>
                </a:lnTo>
                <a:close/>
              </a:path>
            </a:pathLst>
          </a:custGeom>
          <a:solidFill>
            <a:schemeClr val="bg2"/>
          </a:solidFill>
          <a:ln w="1358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id="{9A37D814-1ED8-3FA8-04EC-F3776DBB6EC5}"/>
              </a:ext>
            </a:extLst>
          </p:cNvPr>
          <p:cNvSpPr/>
          <p:nvPr userDrawn="1"/>
        </p:nvSpPr>
        <p:spPr>
          <a:xfrm>
            <a:off x="8584498" y="-110662"/>
            <a:ext cx="2811070" cy="1877223"/>
          </a:xfrm>
          <a:custGeom>
            <a:avLst/>
            <a:gdLst>
              <a:gd name="connsiteX0" fmla="*/ 1372960 w 1372959"/>
              <a:gd name="connsiteY0" fmla="*/ 460333 h 916857"/>
              <a:gd name="connsiteX1" fmla="*/ 916647 w 1372959"/>
              <a:gd name="connsiteY1" fmla="*/ 916858 h 916857"/>
              <a:gd name="connsiteX2" fmla="*/ 0 w 1372959"/>
              <a:gd name="connsiteY2" fmla="*/ 0 h 916857"/>
              <a:gd name="connsiteX3" fmla="*/ 912627 w 1372959"/>
              <a:gd name="connsiteY3" fmla="*/ 0 h 916857"/>
              <a:gd name="connsiteX4" fmla="*/ 1372960 w 1372959"/>
              <a:gd name="connsiteY4" fmla="*/ 460333 h 91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2959" h="916857">
                <a:moveTo>
                  <a:pt x="1372960" y="460333"/>
                </a:moveTo>
                <a:lnTo>
                  <a:pt x="916647" y="916858"/>
                </a:lnTo>
                <a:lnTo>
                  <a:pt x="0" y="0"/>
                </a:lnTo>
                <a:lnTo>
                  <a:pt x="912627" y="0"/>
                </a:lnTo>
                <a:lnTo>
                  <a:pt x="1372960" y="460333"/>
                </a:lnTo>
                <a:close/>
              </a:path>
            </a:pathLst>
          </a:custGeom>
          <a:solidFill>
            <a:schemeClr val="accent1"/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id="{048EE216-B380-DCBB-4D5A-28CCD259FE2D}"/>
              </a:ext>
            </a:extLst>
          </p:cNvPr>
          <p:cNvSpPr/>
          <p:nvPr userDrawn="1"/>
        </p:nvSpPr>
        <p:spPr>
          <a:xfrm>
            <a:off x="7589900" y="0"/>
            <a:ext cx="3271932" cy="2338084"/>
          </a:xfrm>
          <a:custGeom>
            <a:avLst/>
            <a:gdLst>
              <a:gd name="connsiteX0" fmla="*/ 1598049 w 1598049"/>
              <a:gd name="connsiteY0" fmla="*/ 685634 h 1141947"/>
              <a:gd name="connsiteX1" fmla="*/ 1141524 w 1598049"/>
              <a:gd name="connsiteY1" fmla="*/ 1141947 h 1141947"/>
              <a:gd name="connsiteX2" fmla="*/ 0 w 1598049"/>
              <a:gd name="connsiteY2" fmla="*/ 0 h 1141947"/>
              <a:gd name="connsiteX3" fmla="*/ 912416 w 1598049"/>
              <a:gd name="connsiteY3" fmla="*/ 0 h 1141947"/>
              <a:gd name="connsiteX4" fmla="*/ 1598049 w 1598049"/>
              <a:gd name="connsiteY4" fmla="*/ 685634 h 11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8049" h="1141947">
                <a:moveTo>
                  <a:pt x="1598049" y="685634"/>
                </a:moveTo>
                <a:lnTo>
                  <a:pt x="1141524" y="1141947"/>
                </a:lnTo>
                <a:lnTo>
                  <a:pt x="0" y="0"/>
                </a:lnTo>
                <a:lnTo>
                  <a:pt x="912416" y="0"/>
                </a:lnTo>
                <a:lnTo>
                  <a:pt x="1598049" y="6856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1148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2583B6A-9D33-6E0B-EE11-C4EA9408F207}"/>
              </a:ext>
            </a:extLst>
          </p:cNvPr>
          <p:cNvSpPr/>
          <p:nvPr userDrawn="1"/>
        </p:nvSpPr>
        <p:spPr bwMode="auto">
          <a:xfrm>
            <a:off x="604894" y="1952646"/>
            <a:ext cx="1033406" cy="117454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604894" y="3639437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pic>
        <p:nvPicPr>
          <p:cNvPr id="4" name="Picture 3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9F564B9C-25F9-E078-BD01-653F5C9CAA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9943" y="205149"/>
            <a:ext cx="2143872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3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E083E474-2D93-03F6-E624-8032165EA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grayscl/>
            <a:alphaModFix amt="4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2275" r="2049"/>
          <a:stretch>
            <a:fillRect/>
          </a:stretch>
        </p:blipFill>
        <p:spPr>
          <a:xfrm rot="18415104" flipH="1">
            <a:off x="1641996" y="482334"/>
            <a:ext cx="12175124" cy="7556328"/>
          </a:xfrm>
          <a:custGeom>
            <a:avLst/>
            <a:gdLst>
              <a:gd name="connsiteX0" fmla="*/ 0 w 12175124"/>
              <a:gd name="connsiteY0" fmla="*/ 4787786 h 7556328"/>
              <a:gd name="connsiteX1" fmla="*/ 3597176 w 12175124"/>
              <a:gd name="connsiteY1" fmla="*/ 0 h 7556328"/>
              <a:gd name="connsiteX2" fmla="*/ 12175124 w 12175124"/>
              <a:gd name="connsiteY2" fmla="*/ 0 h 7556328"/>
              <a:gd name="connsiteX3" fmla="*/ 6497877 w 12175124"/>
              <a:gd name="connsiteY3" fmla="*/ 7556328 h 7556328"/>
              <a:gd name="connsiteX4" fmla="*/ 3684886 w 12175124"/>
              <a:gd name="connsiteY4" fmla="*/ 7556328 h 7556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5124" h="7556328">
                <a:moveTo>
                  <a:pt x="0" y="4787786"/>
                </a:moveTo>
                <a:lnTo>
                  <a:pt x="3597176" y="0"/>
                </a:lnTo>
                <a:lnTo>
                  <a:pt x="12175124" y="0"/>
                </a:lnTo>
                <a:lnTo>
                  <a:pt x="6497877" y="7556328"/>
                </a:lnTo>
                <a:lnTo>
                  <a:pt x="3684886" y="7556328"/>
                </a:lnTo>
                <a:close/>
              </a:path>
            </a:pathLst>
          </a:custGeom>
        </p:spPr>
      </p:pic>
      <p:sp>
        <p:nvSpPr>
          <p:cNvPr id="6" name="Free-form: Shape 5">
            <a:extLst>
              <a:ext uri="{FF2B5EF4-FFF2-40B4-BE49-F238E27FC236}">
                <a16:creationId xmlns:a16="http://schemas.microsoft.com/office/drawing/2014/main" id="{6CE446BC-1085-B6B0-C786-19B8B12A4D7F}"/>
              </a:ext>
            </a:extLst>
          </p:cNvPr>
          <p:cNvSpPr/>
          <p:nvPr userDrawn="1"/>
        </p:nvSpPr>
        <p:spPr bwMode="auto">
          <a:xfrm flipH="1">
            <a:off x="2270754" y="1643743"/>
            <a:ext cx="9052565" cy="4365172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</a:path>
            </a:pathLst>
          </a:custGeom>
          <a:noFill/>
          <a:ln w="6350" cap="rnd">
            <a:solidFill>
              <a:schemeClr val="accent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A7ACAA-7CED-14F7-AC14-7AA34C19D311}"/>
              </a:ext>
            </a:extLst>
          </p:cNvPr>
          <p:cNvGrpSpPr/>
          <p:nvPr userDrawn="1"/>
        </p:nvGrpSpPr>
        <p:grpSpPr>
          <a:xfrm>
            <a:off x="0" y="1857798"/>
            <a:ext cx="1999622" cy="1111528"/>
            <a:chOff x="0" y="2143857"/>
            <a:chExt cx="1647336" cy="915703"/>
          </a:xfrm>
          <a:solidFill>
            <a:schemeClr val="bg1">
              <a:lumMod val="95000"/>
            </a:schemeClr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512CC7-AD4E-0DD6-8761-D76C2A813F2A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7D1A037A-CEE9-2F20-DF1C-FE9A26019C81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F523661-AD4B-7473-22A0-B07EA8B18CF3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D7654F09-F922-54EE-5ACC-2CC4276C0081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DC399E-ADEC-2741-B9A4-F77133432C07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37F024E9-2BC9-7874-F21F-F1FB66F4D29D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856C7F18-DBDF-B629-6760-5BFA92ABD735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875D8325-05BE-6DD7-48E8-AE19A5E4DAB0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AF0CDA91-46B4-40C5-08A8-BDEF8F9C3EFA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4159C8F1-3866-08AA-DBAF-818D9708969E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44C65B9-4B78-DAC3-651F-296244D876C7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3"/>
              <a:chOff x="0" y="2561113"/>
              <a:chExt cx="1647336" cy="64803"/>
            </a:xfrm>
            <a:grpFill/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370DA5D0-7931-BA78-691D-22693942D2F1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144060AF-5E99-705C-C0AF-FD220E66652B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A9EDADF-22C1-2331-0DFC-DCE8152D8B13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7139504-DCE6-64B8-7ABD-3BC6274888E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5831C21-7379-8654-824E-36019B733E20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C33713FC-1CC6-65A0-1D2C-53DCFB92EB23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589A2EBB-E46D-C79F-A772-103A88493792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F84CFAA5-C901-DA64-4301-65BA55DC4C9D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69416453-1319-5703-E4B1-0A398B3E0B6D}"/>
                  </a:ext>
                </a:extLst>
              </p:cNvPr>
              <p:cNvSpPr/>
              <p:nvPr/>
            </p:nvSpPr>
            <p:spPr bwMode="auto">
              <a:xfrm>
                <a:off x="98908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5A2E959-5DAD-6810-E70E-9671474C360D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B1B60CB3-E051-F18F-795E-153B8661E04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271ED59-18AD-BB11-8A40-A541A46B6139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F75A833-1FC3-0C71-D380-178DE4E68234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9359B67-5F1E-C317-4147-B24F70374053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1DFDF77-C56B-EC48-3D58-E2FA5B4C70D9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8697244E-D21C-88A8-45B8-CA3EB8709BD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175BF42-5005-B157-631B-0B595EC9616C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80422301-E306-48BD-F945-2277A2B79120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1A3776E-AAA8-7800-0579-EF76E368C1C1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71FE104-AA7C-F4DD-0D9E-16503144E9ED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6924F270-20EF-8D3E-76E4-1CAF47DA6635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1A15D63E-D7D9-E34E-6F28-D4F872328FB9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B82A9B26-6CB2-45FF-7246-994DE57B0D89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442BF673-03E6-EAD0-B88D-C9F38479DBF0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A6854C4D-5BEC-6D4F-ECBE-F03E194F873B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72171685-4DEE-80AE-132E-1CC58526A8F0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C2794D7F-8B05-3220-8CE0-43A58AD6B735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3063A3B-F5B3-6E4B-DDEC-9CBDA798577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56FC5BEE-F537-1E52-3E02-57FA4B7C0510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B1FBEC8-40BE-023E-91A9-D70930DD690C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8BFA0E7-9905-1252-EBE8-76FCBF97AD10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C8F93444-FFA0-43BE-C787-E7B51B253934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65CA70D-90F3-B548-EA12-F97CED7F6CD2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6289A8A-8F59-C6F4-28CD-1DEC69061374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1A4F0D-74E8-C59E-C01E-4E2CF6A18FD6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93D4A81-BF06-97B2-195F-EFC0B53A652D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28FC3D0B-D9CC-DACA-37A3-D15CCD2DA283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3DC35A6C-6E3F-8360-7826-37FFD02B131E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D40D6CF0-2C1F-B050-8392-64AB3C98C70C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5AB2085-3A36-4EBA-9969-F87F875F093B}"/>
              </a:ext>
            </a:extLst>
          </p:cNvPr>
          <p:cNvGrpSpPr/>
          <p:nvPr userDrawn="1"/>
        </p:nvGrpSpPr>
        <p:grpSpPr>
          <a:xfrm>
            <a:off x="11016820" y="5720920"/>
            <a:ext cx="870379" cy="870379"/>
            <a:chOff x="11016820" y="5720920"/>
            <a:chExt cx="870379" cy="870379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A747C3B-5F40-2626-1407-17F8DB341DC1}"/>
                </a:ext>
              </a:extLst>
            </p:cNvPr>
            <p:cNvSpPr/>
            <p:nvPr/>
          </p:nvSpPr>
          <p:spPr bwMode="auto">
            <a:xfrm>
              <a:off x="11798515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29466268-1797-C5F9-8A26-B22B1038B38A}"/>
                </a:ext>
              </a:extLst>
            </p:cNvPr>
            <p:cNvSpPr/>
            <p:nvPr/>
          </p:nvSpPr>
          <p:spPr bwMode="auto">
            <a:xfrm>
              <a:off x="11798515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741AE4AE-4314-E957-3475-46F126D7762C}"/>
                </a:ext>
              </a:extLst>
            </p:cNvPr>
            <p:cNvSpPr/>
            <p:nvPr/>
          </p:nvSpPr>
          <p:spPr bwMode="auto">
            <a:xfrm>
              <a:off x="11798515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D6E5199-B1E6-C0F7-307E-A0BA56C15E5D}"/>
                </a:ext>
              </a:extLst>
            </p:cNvPr>
            <p:cNvSpPr/>
            <p:nvPr/>
          </p:nvSpPr>
          <p:spPr bwMode="auto">
            <a:xfrm>
              <a:off x="11798515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2E240D5B-FD26-8CB5-C1A7-4CBB6A665454}"/>
                </a:ext>
              </a:extLst>
            </p:cNvPr>
            <p:cNvSpPr/>
            <p:nvPr/>
          </p:nvSpPr>
          <p:spPr bwMode="auto">
            <a:xfrm rot="5400000">
              <a:off x="1153795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8352D7E5-1D42-095A-6264-E22CABA65399}"/>
                </a:ext>
              </a:extLst>
            </p:cNvPr>
            <p:cNvSpPr/>
            <p:nvPr/>
          </p:nvSpPr>
          <p:spPr bwMode="auto">
            <a:xfrm rot="5400000">
              <a:off x="11277384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32CB5A7-1F46-6D3E-6BF0-9D04171733BE}"/>
                </a:ext>
              </a:extLst>
            </p:cNvPr>
            <p:cNvSpPr/>
            <p:nvPr/>
          </p:nvSpPr>
          <p:spPr bwMode="auto">
            <a:xfrm rot="5400000">
              <a:off x="11016820" y="6502615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5AF8893D-3C15-3BD6-D997-D639559D308A}"/>
                </a:ext>
              </a:extLst>
            </p:cNvPr>
            <p:cNvSpPr/>
            <p:nvPr/>
          </p:nvSpPr>
          <p:spPr bwMode="auto">
            <a:xfrm rot="5400000">
              <a:off x="1153795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CBC42C8E-D62B-7792-7EB7-D7352C9645DA}"/>
                </a:ext>
              </a:extLst>
            </p:cNvPr>
            <p:cNvSpPr/>
            <p:nvPr/>
          </p:nvSpPr>
          <p:spPr bwMode="auto">
            <a:xfrm rot="5400000">
              <a:off x="11277384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64392F9-3C23-70DD-56F4-DCAA1F8A4B10}"/>
                </a:ext>
              </a:extLst>
            </p:cNvPr>
            <p:cNvSpPr/>
            <p:nvPr/>
          </p:nvSpPr>
          <p:spPr bwMode="auto">
            <a:xfrm rot="5400000">
              <a:off x="11537950" y="5981484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C3D96143-81DE-9835-79A0-8BEDCED415FF}"/>
                </a:ext>
              </a:extLst>
            </p:cNvPr>
            <p:cNvSpPr/>
            <p:nvPr/>
          </p:nvSpPr>
          <p:spPr bwMode="auto">
            <a:xfrm rot="5400000">
              <a:off x="11016820" y="624205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2EF2A520-8CE1-BAAA-B1E9-9B9E9E95BA0A}"/>
                </a:ext>
              </a:extLst>
            </p:cNvPr>
            <p:cNvSpPr/>
            <p:nvPr/>
          </p:nvSpPr>
          <p:spPr bwMode="auto">
            <a:xfrm rot="5400000">
              <a:off x="11537950" y="5720920"/>
              <a:ext cx="88684" cy="88684"/>
            </a:xfrm>
            <a:prstGeom prst="ellipse">
              <a:avLst/>
            </a:prstGeom>
            <a:solidFill>
              <a:schemeClr val="accent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82" name="Free-form: Shape 81">
            <a:extLst>
              <a:ext uri="{FF2B5EF4-FFF2-40B4-BE49-F238E27FC236}">
                <a16:creationId xmlns:a16="http://schemas.microsoft.com/office/drawing/2014/main" id="{DAF02231-77D6-1273-D9CC-2C5922C98250}"/>
              </a:ext>
            </a:extLst>
          </p:cNvPr>
          <p:cNvSpPr/>
          <p:nvPr userDrawn="1"/>
        </p:nvSpPr>
        <p:spPr bwMode="auto">
          <a:xfrm>
            <a:off x="1714499" y="1498600"/>
            <a:ext cx="5829301" cy="1829924"/>
          </a:xfrm>
          <a:custGeom>
            <a:avLst/>
            <a:gdLst>
              <a:gd name="connsiteX0" fmla="*/ 228600 w 4343400"/>
              <a:gd name="connsiteY0" fmla="*/ 1473200 h 1473200"/>
              <a:gd name="connsiteX1" fmla="*/ 0 w 4343400"/>
              <a:gd name="connsiteY1" fmla="*/ 1473200 h 1473200"/>
              <a:gd name="connsiteX2" fmla="*/ 0 w 4343400"/>
              <a:gd name="connsiteY2" fmla="*/ 0 h 1473200"/>
              <a:gd name="connsiteX3" fmla="*/ 4343400 w 4343400"/>
              <a:gd name="connsiteY3" fmla="*/ 0 h 1473200"/>
              <a:gd name="connsiteX4" fmla="*/ 4343400 w 4343400"/>
              <a:gd name="connsiteY4" fmla="*/ 304800 h 1473200"/>
              <a:gd name="connsiteX0" fmla="*/ 0 w 4343400"/>
              <a:gd name="connsiteY0" fmla="*/ 1473200 h 1473200"/>
              <a:gd name="connsiteX1" fmla="*/ 0 w 4343400"/>
              <a:gd name="connsiteY1" fmla="*/ 0 h 1473200"/>
              <a:gd name="connsiteX2" fmla="*/ 4343400 w 4343400"/>
              <a:gd name="connsiteY2" fmla="*/ 0 h 1473200"/>
              <a:gd name="connsiteX3" fmla="*/ 4343400 w 4343400"/>
              <a:gd name="connsiteY3" fmla="*/ 304800 h 147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00" h="1473200">
                <a:moveTo>
                  <a:pt x="0" y="1473200"/>
                </a:moveTo>
                <a:lnTo>
                  <a:pt x="0" y="0"/>
                </a:lnTo>
                <a:lnTo>
                  <a:pt x="4343400" y="0"/>
                </a:lnTo>
                <a:lnTo>
                  <a:pt x="4343400" y="304800"/>
                </a:lnTo>
              </a:path>
            </a:pathLst>
          </a:custGeom>
          <a:noFill/>
          <a:ln w="63500" cap="rnd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78E5A3B-573D-8EAA-2EDC-2A58D18893A4}"/>
              </a:ext>
            </a:extLst>
          </p:cNvPr>
          <p:cNvGrpSpPr/>
          <p:nvPr userDrawn="1"/>
        </p:nvGrpSpPr>
        <p:grpSpPr>
          <a:xfrm>
            <a:off x="1714499" y="4027444"/>
            <a:ext cx="600855" cy="789824"/>
            <a:chOff x="1463597" y="3871131"/>
            <a:chExt cx="545832" cy="717497"/>
          </a:xfrm>
        </p:grpSpPr>
        <p:sp>
          <p:nvSpPr>
            <p:cNvPr id="87" name="Graphic 317">
              <a:extLst>
                <a:ext uri="{FF2B5EF4-FFF2-40B4-BE49-F238E27FC236}">
                  <a16:creationId xmlns:a16="http://schemas.microsoft.com/office/drawing/2014/main" id="{2FFDB439-2F7B-3B1E-CE78-BA7807C99AA0}"/>
                </a:ext>
              </a:extLst>
            </p:cNvPr>
            <p:cNvSpPr/>
            <p:nvPr/>
          </p:nvSpPr>
          <p:spPr>
            <a:xfrm rot="16200000">
              <a:off x="1428057" y="4007257"/>
              <a:ext cx="717497" cy="44524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8" name="Graphic 318">
              <a:extLst>
                <a:ext uri="{FF2B5EF4-FFF2-40B4-BE49-F238E27FC236}">
                  <a16:creationId xmlns:a16="http://schemas.microsoft.com/office/drawing/2014/main" id="{5EAF443F-3B09-AFA5-713A-8E51763F6818}"/>
                </a:ext>
              </a:extLst>
            </p:cNvPr>
            <p:cNvSpPr/>
            <p:nvPr/>
          </p:nvSpPr>
          <p:spPr>
            <a:xfrm rot="16200000">
              <a:off x="1353386" y="4049637"/>
              <a:ext cx="580908" cy="360486"/>
            </a:xfrm>
            <a:custGeom>
              <a:avLst/>
              <a:gdLst>
                <a:gd name="connsiteX0" fmla="*/ 358722 w 717497"/>
                <a:gd name="connsiteY0" fmla="*/ 0 h 445246"/>
                <a:gd name="connsiteX1" fmla="*/ 673142 w 717497"/>
                <a:gd name="connsiteY1" fmla="*/ 0 h 445246"/>
                <a:gd name="connsiteX2" fmla="*/ 706385 w 717497"/>
                <a:gd name="connsiteY2" fmla="*/ 73533 h 445246"/>
                <a:gd name="connsiteX3" fmla="*/ 565034 w 717497"/>
                <a:gd name="connsiteY3" fmla="*/ 233934 h 445246"/>
                <a:gd name="connsiteX4" fmla="*/ 392060 w 717497"/>
                <a:gd name="connsiteY4" fmla="*/ 430244 h 445246"/>
                <a:gd name="connsiteX5" fmla="*/ 325575 w 717497"/>
                <a:gd name="connsiteY5" fmla="*/ 430244 h 445246"/>
                <a:gd name="connsiteX6" fmla="*/ 152506 w 717497"/>
                <a:gd name="connsiteY6" fmla="*/ 234029 h 445246"/>
                <a:gd name="connsiteX7" fmla="*/ 11155 w 717497"/>
                <a:gd name="connsiteY7" fmla="*/ 73533 h 445246"/>
                <a:gd name="connsiteX8" fmla="*/ 44397 w 717497"/>
                <a:gd name="connsiteY8" fmla="*/ 0 h 445246"/>
                <a:gd name="connsiteX9" fmla="*/ 358722 w 717497"/>
                <a:gd name="connsiteY9" fmla="*/ 0 h 44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497" h="445246">
                  <a:moveTo>
                    <a:pt x="358722" y="0"/>
                  </a:moveTo>
                  <a:lnTo>
                    <a:pt x="673142" y="0"/>
                  </a:lnTo>
                  <a:cubicBezTo>
                    <a:pt x="711242" y="0"/>
                    <a:pt x="731531" y="44958"/>
                    <a:pt x="706385" y="73533"/>
                  </a:cubicBezTo>
                  <a:lnTo>
                    <a:pt x="565034" y="233934"/>
                  </a:lnTo>
                  <a:lnTo>
                    <a:pt x="392060" y="430244"/>
                  </a:lnTo>
                  <a:cubicBezTo>
                    <a:pt x="374438" y="450247"/>
                    <a:pt x="343196" y="450247"/>
                    <a:pt x="325575" y="430244"/>
                  </a:cubicBezTo>
                  <a:lnTo>
                    <a:pt x="152506" y="234029"/>
                  </a:lnTo>
                  <a:lnTo>
                    <a:pt x="11155" y="73533"/>
                  </a:lnTo>
                  <a:cubicBezTo>
                    <a:pt x="-14086" y="44958"/>
                    <a:pt x="6297" y="0"/>
                    <a:pt x="44397" y="0"/>
                  </a:cubicBezTo>
                  <a:lnTo>
                    <a:pt x="358722" y="0"/>
                  </a:lnTo>
                  <a:close/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sp>
        <p:nvSpPr>
          <p:cNvPr id="89" name="Free-form: Shape 88">
            <a:extLst>
              <a:ext uri="{FF2B5EF4-FFF2-40B4-BE49-F238E27FC236}">
                <a16:creationId xmlns:a16="http://schemas.microsoft.com/office/drawing/2014/main" id="{7C11D0DB-B1BF-9C66-06DE-20BB7B89491F}"/>
              </a:ext>
            </a:extLst>
          </p:cNvPr>
          <p:cNvSpPr/>
          <p:nvPr userDrawn="1"/>
        </p:nvSpPr>
        <p:spPr bwMode="auto">
          <a:xfrm>
            <a:off x="2" y="5647174"/>
            <a:ext cx="2699684" cy="1210826"/>
          </a:xfrm>
          <a:custGeom>
            <a:avLst/>
            <a:gdLst>
              <a:gd name="connsiteX0" fmla="*/ 447685 w 3175561"/>
              <a:gd name="connsiteY0" fmla="*/ 0 h 1424260"/>
              <a:gd name="connsiteX1" fmla="*/ 3016378 w 3175561"/>
              <a:gd name="connsiteY1" fmla="*/ 1211388 h 1424260"/>
              <a:gd name="connsiteX2" fmla="*/ 3175561 w 3175561"/>
              <a:gd name="connsiteY2" fmla="*/ 1424260 h 1424260"/>
              <a:gd name="connsiteX3" fmla="*/ 2245404 w 3175561"/>
              <a:gd name="connsiteY3" fmla="*/ 1424260 h 1424260"/>
              <a:gd name="connsiteX4" fmla="*/ 2115220 w 3175561"/>
              <a:gd name="connsiteY4" fmla="*/ 1305941 h 1424260"/>
              <a:gd name="connsiteX5" fmla="*/ 447685 w 3175561"/>
              <a:gd name="connsiteY5" fmla="*/ 707311 h 1424260"/>
              <a:gd name="connsiteX6" fmla="*/ 179649 w 3175561"/>
              <a:gd name="connsiteY6" fmla="*/ 720846 h 1424260"/>
              <a:gd name="connsiteX7" fmla="*/ 0 w 3175561"/>
              <a:gd name="connsiteY7" fmla="*/ 748264 h 1424260"/>
              <a:gd name="connsiteX8" fmla="*/ 0 w 3175561"/>
              <a:gd name="connsiteY8" fmla="*/ 30825 h 1424260"/>
              <a:gd name="connsiteX9" fmla="*/ 107331 w 3175561"/>
              <a:gd name="connsiteY9" fmla="*/ 17187 h 1424260"/>
              <a:gd name="connsiteX10" fmla="*/ 447685 w 3175561"/>
              <a:gd name="connsiteY10" fmla="*/ 0 h 142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5561" h="1424260">
                <a:moveTo>
                  <a:pt x="447685" y="0"/>
                </a:moveTo>
                <a:cubicBezTo>
                  <a:pt x="1481822" y="0"/>
                  <a:pt x="2405820" y="471563"/>
                  <a:pt x="3016378" y="1211388"/>
                </a:cubicBezTo>
                <a:lnTo>
                  <a:pt x="3175561" y="1424260"/>
                </a:lnTo>
                <a:lnTo>
                  <a:pt x="2245404" y="1424260"/>
                </a:lnTo>
                <a:lnTo>
                  <a:pt x="2115220" y="1305941"/>
                </a:lnTo>
                <a:cubicBezTo>
                  <a:pt x="1662065" y="931964"/>
                  <a:pt x="1081110" y="707311"/>
                  <a:pt x="447685" y="707311"/>
                </a:cubicBezTo>
                <a:cubicBezTo>
                  <a:pt x="357196" y="707311"/>
                  <a:pt x="267777" y="711896"/>
                  <a:pt x="179649" y="720846"/>
                </a:cubicBezTo>
                <a:lnTo>
                  <a:pt x="0" y="748264"/>
                </a:lnTo>
                <a:lnTo>
                  <a:pt x="0" y="30825"/>
                </a:lnTo>
                <a:lnTo>
                  <a:pt x="107331" y="17187"/>
                </a:lnTo>
                <a:cubicBezTo>
                  <a:pt x="219237" y="5822"/>
                  <a:pt x="332781" y="0"/>
                  <a:pt x="447685" y="0"/>
                </a:cubicBezTo>
                <a:close/>
              </a:path>
            </a:pathLst>
          </a:custGeom>
          <a:pattFill prst="wdDnDiag">
            <a:fgClr>
              <a:srgbClr val="D8E9F6"/>
            </a:fgClr>
            <a:bgClr>
              <a:schemeClr val="bg1"/>
            </a:bgClr>
          </a:patt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270758" y="2124717"/>
            <a:ext cx="5829297" cy="1354217"/>
          </a:xfrm>
          <a:noFill/>
        </p:spPr>
        <p:txBody>
          <a:bodyPr wrap="square" lIns="0" tIns="0" rIns="0" bIns="0" anchor="b" anchorCtr="0">
            <a:spAutoFit/>
          </a:bodyPr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400" b="0" kern="1200" cap="none" spc="-50" baseline="0" dirty="0">
                <a:ln w="3175">
                  <a:noFill/>
                </a:ln>
                <a:solidFill>
                  <a:schemeClr val="bg2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19375" y="4268468"/>
            <a:ext cx="54864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Speaker name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2BE9B4C-457B-DAE3-024C-78127F20AD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19375" y="4859638"/>
            <a:ext cx="5486400" cy="837152"/>
          </a:xfrm>
        </p:spPr>
        <p:txBody>
          <a:bodyPr/>
          <a:lstStyle>
            <a:lvl1pPr marL="0" indent="0">
              <a:spcBef>
                <a:spcPts val="24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Title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Company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Other information</a:t>
            </a:r>
          </a:p>
        </p:txBody>
      </p:sp>
      <p:pic>
        <p:nvPicPr>
          <p:cNvPr id="3" name="Picture 2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3F88E7F3-7DD4-C56C-5F31-E94BE892421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79943" y="205149"/>
            <a:ext cx="2143872" cy="96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164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228">
          <p15:clr>
            <a:srgbClr val="5ACBF0"/>
          </p15:clr>
        </p15:guide>
        <p15:guide id="2" orient="horz" pos="2472">
          <p15:clr>
            <a:srgbClr val="5ACBF0"/>
          </p15:clr>
        </p15:guide>
        <p15:guide id="3" pos="3842">
          <p15:clr>
            <a:srgbClr val="5ACBF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9C65921-FD7F-B796-44F6-E9E410683CD9}"/>
              </a:ext>
            </a:extLst>
          </p:cNvPr>
          <p:cNvSpPr/>
          <p:nvPr userDrawn="1"/>
        </p:nvSpPr>
        <p:spPr bwMode="auto">
          <a:xfrm>
            <a:off x="0" y="2328"/>
            <a:ext cx="4025900" cy="685799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Arrow: U-Turn 4">
            <a:extLst>
              <a:ext uri="{FF2B5EF4-FFF2-40B4-BE49-F238E27FC236}">
                <a16:creationId xmlns:a16="http://schemas.microsoft.com/office/drawing/2014/main" id="{9813402F-4AE0-5DF2-8034-09DE25CC529B}"/>
              </a:ext>
            </a:extLst>
          </p:cNvPr>
          <p:cNvSpPr/>
          <p:nvPr userDrawn="1"/>
        </p:nvSpPr>
        <p:spPr bwMode="auto">
          <a:xfrm rot="5400000">
            <a:off x="1718628" y="2893060"/>
            <a:ext cx="5686424" cy="1071880"/>
          </a:xfrm>
          <a:prstGeom prst="uturnArrow">
            <a:avLst>
              <a:gd name="adj1" fmla="val 25000"/>
              <a:gd name="adj2" fmla="val 0"/>
              <a:gd name="adj3" fmla="val 25000"/>
              <a:gd name="adj4" fmla="val 10792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A001AE1-8659-BE68-D13E-1749B7C6F739}"/>
              </a:ext>
            </a:extLst>
          </p:cNvPr>
          <p:cNvGrpSpPr/>
          <p:nvPr userDrawn="1"/>
        </p:nvGrpSpPr>
        <p:grpSpPr>
          <a:xfrm>
            <a:off x="4655194" y="1191140"/>
            <a:ext cx="875440" cy="693220"/>
            <a:chOff x="4655194" y="1191140"/>
            <a:chExt cx="875440" cy="69322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25ED429-AE6A-B1A3-13DF-0807FF238451}"/>
                </a:ext>
              </a:extLst>
            </p:cNvPr>
            <p:cNvSpPr/>
            <p:nvPr/>
          </p:nvSpPr>
          <p:spPr bwMode="auto">
            <a:xfrm>
              <a:off x="4746304" y="1191140"/>
              <a:ext cx="693220" cy="69322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86AB34-4D15-7377-D025-110BE01996D4}"/>
                </a:ext>
              </a:extLst>
            </p:cNvPr>
            <p:cNvSpPr txBox="1"/>
            <p:nvPr/>
          </p:nvSpPr>
          <p:spPr>
            <a:xfrm>
              <a:off x="4655194" y="1353084"/>
              <a:ext cx="8754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E9EF4B-403F-24CD-7476-4B9CEC30288B}"/>
              </a:ext>
            </a:extLst>
          </p:cNvPr>
          <p:cNvGrpSpPr/>
          <p:nvPr/>
        </p:nvGrpSpPr>
        <p:grpSpPr>
          <a:xfrm>
            <a:off x="4655194" y="2491228"/>
            <a:ext cx="875439" cy="693220"/>
            <a:chOff x="4542890" y="2973275"/>
            <a:chExt cx="1122682" cy="889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6C87C4-A125-7CE6-E5A4-CA32960ED41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E076AC-7D9B-0DF2-53A3-6CE0BDEA6EF6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665FB2-6199-D848-B7A0-CB7398D06B75}"/>
              </a:ext>
            </a:extLst>
          </p:cNvPr>
          <p:cNvGrpSpPr/>
          <p:nvPr userDrawn="1"/>
        </p:nvGrpSpPr>
        <p:grpSpPr>
          <a:xfrm>
            <a:off x="82210" y="487355"/>
            <a:ext cx="1999622" cy="1111528"/>
            <a:chOff x="0" y="2143857"/>
            <a:chExt cx="1647336" cy="915703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C3E72C-BC08-E613-5F40-3CCF61D54557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90DAD7A-43C3-0B7B-06F0-B83E4BC2982F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826D7C4-3E96-7653-78A8-963550094E62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7CD4CB-B826-FC84-67D7-CBF3F39C5EAF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5B59A6-6763-B8B1-90AE-7C1C223A150B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D6474B4-6827-9BF9-FAF2-E1795B70A592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0741D26-8134-B07C-5729-7489D8773DB2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63A4E95-2F66-BFE2-4B98-F21E0E241CA6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A31585C-BEE0-6E48-7C99-D4F3E7FB0B0F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E580A55-B12F-81CE-4C39-011911B47C96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C0FE0B3-F9C8-2DCE-1AD7-2D310541667A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4"/>
              <a:chOff x="0" y="2561113"/>
              <a:chExt cx="1647336" cy="64804"/>
            </a:xfrm>
            <a:grpFill/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539D38-BAC6-E106-8351-378D03B95ECB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7CD3226-D29E-43DE-5EDC-EE4C81470C07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45FBE0-18FE-403A-20BA-C7B34EB2C81C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61FDE27-595C-FFC5-51E2-A1ED4B275F9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209AC06-E726-AB85-14F5-6B00239D701A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6558105-8E50-3399-15D7-31043E9AD44E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AA12D00-9BAD-5E66-25AF-C256F8A82720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81E39797-6B0D-14A9-60AB-0801F02D8959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3D16B7-D349-AA7B-93A4-4F2737B66013}"/>
                  </a:ext>
                </a:extLst>
              </p:cNvPr>
              <p:cNvSpPr/>
              <p:nvPr/>
            </p:nvSpPr>
            <p:spPr bwMode="auto">
              <a:xfrm>
                <a:off x="989083" y="2561114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51B41DB-F6F9-349B-2F3E-A7D471C23451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2EC5D2A-A54B-10AB-1E7F-6D4E2CB71DA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7142276-15F4-0710-1242-1121E7122CD8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0D36DC4-3C12-7C0F-D16A-D8703E6BDBB1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ACC0488-9DB0-DA62-1B25-0127C8FE9827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6B78467-3055-9EA7-0D52-D646B9BD7953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513A2EF-5D16-E2C7-FD52-025F7D40CF1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84A6D68-14DB-96DF-A697-DA0D78888DA2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7386B6C-CA37-6018-FD08-8A8E49F5C3C1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6AC8E9AC-E8EE-0CD7-248D-ACA0A76B920F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033F52-E3A6-1680-DC0D-D620CD1DA149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1A4015-A7FF-D134-974D-1EB42EF2821A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4FA86999-E837-FCDB-A569-94D7AC160918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2DC6340-3A97-7491-6E84-4D8D919FA7AA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5E774E-5267-777B-E099-4AA24D882CCB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66CC9F6-B651-F2D5-C726-DBB970B82C48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EB603B9-F1AD-A280-D081-930CA5045ED3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7A75424-081A-21D0-FD3F-24A0F7B93067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54AD13A-8999-2AD7-ACB0-8A7885185A5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072C5-EFDC-BF8F-5FF4-90ED48601C2F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C1D9B22-F84B-76EC-EAD6-E8E51C8A99B2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544CC5-44C3-3B85-469B-EC335C813333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8D28A50-3AFC-B551-9745-3C2A16D8F6DA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C9A610-2142-CAC9-B135-417591FE0CE7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32838E-BCBA-A6CC-9F23-4EBF3D2FFD61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C6883B0-59EF-596C-A3F3-94671C4E4082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5978B37-DDC4-4B1C-987A-E4C3539B68CE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0D680B7-0E1F-1FA3-7E94-93B924F96FF8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6895536-276A-D448-DA48-E142A73E6D29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D4F65B-6DC0-8341-E2DD-9326858C8588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EFACC46-D7C6-A9C9-A713-51BBDF6E0826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70" name="Graphic 8">
              <a:extLst>
                <a:ext uri="{FF2B5EF4-FFF2-40B4-BE49-F238E27FC236}">
                  <a16:creationId xmlns:a16="http://schemas.microsoft.com/office/drawing/2014/main" id="{352583EF-A44C-30BC-DF51-A58388043305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75B7312-75C1-319A-B5F7-65094F88892C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A8C487D-BDBE-F196-E82A-BEF7FD134ED6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813152B-3F53-FB86-B069-1A6D1F434A56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C916D3A-E314-69C1-0E7E-EC479B137F8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8">
              <a:extLst>
                <a:ext uri="{FF2B5EF4-FFF2-40B4-BE49-F238E27FC236}">
                  <a16:creationId xmlns:a16="http://schemas.microsoft.com/office/drawing/2014/main" id="{10392A2F-ABC4-CCDE-715B-1A1C9DD77AA2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A1BE768-C446-2BBC-8B4B-82BB8537E644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B75C75-110C-F534-F18D-2EC1E6583E06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1F3A462-2CFA-EC34-F2E5-2DD79D1BA341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FD0968-77A6-E12D-A940-20167CABAB77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F4122C2-0364-1B55-B2B7-9EFB1BF42341}"/>
              </a:ext>
            </a:extLst>
          </p:cNvPr>
          <p:cNvSpPr txBox="1"/>
          <p:nvPr userDrawn="1"/>
        </p:nvSpPr>
        <p:spPr>
          <a:xfrm>
            <a:off x="361661" y="3013502"/>
            <a:ext cx="31309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400" b="1">
                <a:solidFill>
                  <a:schemeClr val="tx2"/>
                </a:solidFill>
                <a:latin typeface="+mj-lt"/>
              </a:rPr>
              <a:t>Agenda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FBAC349-3C49-7052-471D-B4179B5F42E5}"/>
              </a:ext>
            </a:extLst>
          </p:cNvPr>
          <p:cNvGrpSpPr/>
          <p:nvPr userDrawn="1"/>
        </p:nvGrpSpPr>
        <p:grpSpPr>
          <a:xfrm>
            <a:off x="4655192" y="3791316"/>
            <a:ext cx="875439" cy="693220"/>
            <a:chOff x="4542888" y="2973275"/>
            <a:chExt cx="1122682" cy="88900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FA8D70B-7D7D-CBAB-81D5-170BDE9AB1B5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8898D7D-F01D-5294-4D87-F3517D23372B}"/>
                </a:ext>
              </a:extLst>
            </p:cNvPr>
            <p:cNvSpPr txBox="1"/>
            <p:nvPr userDrawn="1"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BA52503-C894-6277-EE31-EF57BB111575}"/>
              </a:ext>
            </a:extLst>
          </p:cNvPr>
          <p:cNvGrpSpPr/>
          <p:nvPr/>
        </p:nvGrpSpPr>
        <p:grpSpPr>
          <a:xfrm>
            <a:off x="4655194" y="5091403"/>
            <a:ext cx="875439" cy="693220"/>
            <a:chOff x="4542890" y="2973275"/>
            <a:chExt cx="1122682" cy="889000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CDA04284-D495-8C1F-0D82-E5D538A6315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45464B5-B1A2-C821-0236-3B1982AB0DB1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4</a:t>
              </a:r>
            </a:p>
          </p:txBody>
        </p:sp>
      </p:grp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E8EC1362-0CB6-2ADF-991C-4E36B45C0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56602" y="1399251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DB300B4E-15B0-3EC4-2E0C-DB32B767F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6602" y="2689079"/>
            <a:ext cx="6070600" cy="30777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AD6785CC-4508-96E8-DD76-F2BEDCFF29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6602" y="4009685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D3E17AB8-A8BA-A7E1-7A4F-836B743790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6602" y="5299514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2557028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9C65921-FD7F-B796-44F6-E9E410683CD9}"/>
              </a:ext>
            </a:extLst>
          </p:cNvPr>
          <p:cNvSpPr/>
          <p:nvPr userDrawn="1"/>
        </p:nvSpPr>
        <p:spPr bwMode="auto">
          <a:xfrm>
            <a:off x="0" y="2328"/>
            <a:ext cx="4025900" cy="685799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Arrow: U-Turn 4">
            <a:extLst>
              <a:ext uri="{FF2B5EF4-FFF2-40B4-BE49-F238E27FC236}">
                <a16:creationId xmlns:a16="http://schemas.microsoft.com/office/drawing/2014/main" id="{9813402F-4AE0-5DF2-8034-09DE25CC529B}"/>
              </a:ext>
            </a:extLst>
          </p:cNvPr>
          <p:cNvSpPr/>
          <p:nvPr userDrawn="1"/>
        </p:nvSpPr>
        <p:spPr bwMode="auto">
          <a:xfrm rot="5400000">
            <a:off x="1718628" y="2893060"/>
            <a:ext cx="5686424" cy="1071880"/>
          </a:xfrm>
          <a:prstGeom prst="uturnArrow">
            <a:avLst>
              <a:gd name="adj1" fmla="val 25000"/>
              <a:gd name="adj2" fmla="val 0"/>
              <a:gd name="adj3" fmla="val 25000"/>
              <a:gd name="adj4" fmla="val 10792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4A001AE1-8659-BE68-D13E-1749B7C6F739}"/>
              </a:ext>
            </a:extLst>
          </p:cNvPr>
          <p:cNvGrpSpPr/>
          <p:nvPr userDrawn="1"/>
        </p:nvGrpSpPr>
        <p:grpSpPr>
          <a:xfrm>
            <a:off x="4655194" y="1191140"/>
            <a:ext cx="875440" cy="693220"/>
            <a:chOff x="4655194" y="1191140"/>
            <a:chExt cx="875440" cy="69322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25ED429-AE6A-B1A3-13DF-0807FF238451}"/>
                </a:ext>
              </a:extLst>
            </p:cNvPr>
            <p:cNvSpPr/>
            <p:nvPr/>
          </p:nvSpPr>
          <p:spPr bwMode="auto">
            <a:xfrm>
              <a:off x="4746304" y="1191140"/>
              <a:ext cx="693220" cy="69322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A86AB34-4D15-7377-D025-110BE01996D4}"/>
                </a:ext>
              </a:extLst>
            </p:cNvPr>
            <p:cNvSpPr txBox="1"/>
            <p:nvPr/>
          </p:nvSpPr>
          <p:spPr>
            <a:xfrm>
              <a:off x="4655194" y="1353084"/>
              <a:ext cx="87544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EE9EF4B-403F-24CD-7476-4B9CEC30288B}"/>
              </a:ext>
            </a:extLst>
          </p:cNvPr>
          <p:cNvGrpSpPr/>
          <p:nvPr/>
        </p:nvGrpSpPr>
        <p:grpSpPr>
          <a:xfrm>
            <a:off x="4655194" y="2491228"/>
            <a:ext cx="875439" cy="693220"/>
            <a:chOff x="4542890" y="2973275"/>
            <a:chExt cx="1122682" cy="889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6C87C4-A125-7CE6-E5A4-CA32960ED41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BE076AC-7D9B-0DF2-53A3-6CE0BDEA6EF6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665FB2-6199-D848-B7A0-CB7398D06B75}"/>
              </a:ext>
            </a:extLst>
          </p:cNvPr>
          <p:cNvGrpSpPr/>
          <p:nvPr userDrawn="1"/>
        </p:nvGrpSpPr>
        <p:grpSpPr>
          <a:xfrm>
            <a:off x="82210" y="487355"/>
            <a:ext cx="1999622" cy="1111528"/>
            <a:chOff x="0" y="2143857"/>
            <a:chExt cx="1647336" cy="915703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C3E72C-BC08-E613-5F40-3CCF61D54557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90DAD7A-43C3-0B7B-06F0-B83E4BC2982F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826D7C4-3E96-7653-78A8-963550094E62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7CD4CB-B826-FC84-67D7-CBF3F39C5EAF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5B59A6-6763-B8B1-90AE-7C1C223A150B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D6474B4-6827-9BF9-FAF2-E1795B70A592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0741D26-8134-B07C-5729-7489D8773DB2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63A4E95-2F66-BFE2-4B98-F21E0E241CA6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A31585C-BEE0-6E48-7C99-D4F3E7FB0B0F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E580A55-B12F-81CE-4C39-011911B47C96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C0FE0B3-F9C8-2DCE-1AD7-2D310541667A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4"/>
              <a:chOff x="0" y="2561113"/>
              <a:chExt cx="1647336" cy="64804"/>
            </a:xfrm>
            <a:grpFill/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539D38-BAC6-E106-8351-378D03B95ECB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7CD3226-D29E-43DE-5EDC-EE4C81470C07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45FBE0-18FE-403A-20BA-C7B34EB2C81C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61FDE27-595C-FFC5-51E2-A1ED4B275F9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209AC06-E726-AB85-14F5-6B00239D701A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6558105-8E50-3399-15D7-31043E9AD44E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AA12D00-9BAD-5E66-25AF-C256F8A82720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81E39797-6B0D-14A9-60AB-0801F02D8959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3D16B7-D349-AA7B-93A4-4F2737B66013}"/>
                  </a:ext>
                </a:extLst>
              </p:cNvPr>
              <p:cNvSpPr/>
              <p:nvPr/>
            </p:nvSpPr>
            <p:spPr bwMode="auto">
              <a:xfrm>
                <a:off x="989083" y="2561114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51B41DB-F6F9-349B-2F3E-A7D471C23451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2EC5D2A-A54B-10AB-1E7F-6D4E2CB71DA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7142276-15F4-0710-1242-1121E7122CD8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0D36DC4-3C12-7C0F-D16A-D8703E6BDBB1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ACC0488-9DB0-DA62-1B25-0127C8FE9827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6B78467-3055-9EA7-0D52-D646B9BD7953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513A2EF-5D16-E2C7-FD52-025F7D40CF1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84A6D68-14DB-96DF-A697-DA0D78888DA2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7386B6C-CA37-6018-FD08-8A8E49F5C3C1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6AC8E9AC-E8EE-0CD7-248D-ACA0A76B920F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033F52-E3A6-1680-DC0D-D620CD1DA149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1A4015-A7FF-D134-974D-1EB42EF2821A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4FA86999-E837-FCDB-A569-94D7AC160918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2DC6340-3A97-7491-6E84-4D8D919FA7AA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5E774E-5267-777B-E099-4AA24D882CCB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66CC9F6-B651-F2D5-C726-DBB970B82C48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EB603B9-F1AD-A280-D081-930CA5045ED3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7A75424-081A-21D0-FD3F-24A0F7B93067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54AD13A-8999-2AD7-ACB0-8A7885185A5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072C5-EFDC-BF8F-5FF4-90ED48601C2F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C1D9B22-F84B-76EC-EAD6-E8E51C8A99B2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544CC5-44C3-3B85-469B-EC335C813333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8D28A50-3AFC-B551-9745-3C2A16D8F6DA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C9A610-2142-CAC9-B135-417591FE0CE7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32838E-BCBA-A6CC-9F23-4EBF3D2FFD61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C6883B0-59EF-596C-A3F3-94671C4E4082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5978B37-DDC4-4B1C-987A-E4C3539B68CE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0D680B7-0E1F-1FA3-7E94-93B924F96FF8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6895536-276A-D448-DA48-E142A73E6D29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D4F65B-6DC0-8341-E2DD-9326858C8588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EFACC46-D7C6-A9C9-A713-51BBDF6E0826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70" name="Graphic 8">
              <a:extLst>
                <a:ext uri="{FF2B5EF4-FFF2-40B4-BE49-F238E27FC236}">
                  <a16:creationId xmlns:a16="http://schemas.microsoft.com/office/drawing/2014/main" id="{352583EF-A44C-30BC-DF51-A58388043305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75B7312-75C1-319A-B5F7-65094F88892C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A8C487D-BDBE-F196-E82A-BEF7FD134ED6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813152B-3F53-FB86-B069-1A6D1F434A56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C916D3A-E314-69C1-0E7E-EC479B137F8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8">
              <a:extLst>
                <a:ext uri="{FF2B5EF4-FFF2-40B4-BE49-F238E27FC236}">
                  <a16:creationId xmlns:a16="http://schemas.microsoft.com/office/drawing/2014/main" id="{10392A2F-ABC4-CCDE-715B-1A1C9DD77AA2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A1BE768-C446-2BBC-8B4B-82BB8537E644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B75C75-110C-F534-F18D-2EC1E6583E06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1F3A462-2CFA-EC34-F2E5-2DD79D1BA341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FD0968-77A6-E12D-A940-20167CABAB77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F4122C2-0364-1B55-B2B7-9EFB1BF42341}"/>
              </a:ext>
            </a:extLst>
          </p:cNvPr>
          <p:cNvSpPr txBox="1"/>
          <p:nvPr userDrawn="1"/>
        </p:nvSpPr>
        <p:spPr>
          <a:xfrm>
            <a:off x="361661" y="3013502"/>
            <a:ext cx="31309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400" b="1">
                <a:solidFill>
                  <a:srgbClr val="0090A8"/>
                </a:solidFill>
                <a:latin typeface="+mj-lt"/>
              </a:rPr>
              <a:t>Agenda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FBAC349-3C49-7052-471D-B4179B5F42E5}"/>
              </a:ext>
            </a:extLst>
          </p:cNvPr>
          <p:cNvGrpSpPr/>
          <p:nvPr userDrawn="1"/>
        </p:nvGrpSpPr>
        <p:grpSpPr>
          <a:xfrm>
            <a:off x="4655192" y="3791316"/>
            <a:ext cx="875439" cy="693220"/>
            <a:chOff x="4542888" y="2973275"/>
            <a:chExt cx="1122682" cy="889000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FA8D70B-7D7D-CBAB-81D5-170BDE9AB1B5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8898D7D-F01D-5294-4D87-F3517D23372B}"/>
                </a:ext>
              </a:extLst>
            </p:cNvPr>
            <p:cNvSpPr txBox="1"/>
            <p:nvPr userDrawn="1"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3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DBA52503-C894-6277-EE31-EF57BB111575}"/>
              </a:ext>
            </a:extLst>
          </p:cNvPr>
          <p:cNvGrpSpPr/>
          <p:nvPr/>
        </p:nvGrpSpPr>
        <p:grpSpPr>
          <a:xfrm>
            <a:off x="4655194" y="5091403"/>
            <a:ext cx="875439" cy="693220"/>
            <a:chOff x="4542890" y="2973275"/>
            <a:chExt cx="1122682" cy="889000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CDA04284-D495-8C1F-0D82-E5D538A6315A}"/>
                </a:ext>
              </a:extLst>
            </p:cNvPr>
            <p:cNvSpPr/>
            <p:nvPr/>
          </p:nvSpPr>
          <p:spPr bwMode="auto">
            <a:xfrm>
              <a:off x="4659731" y="2973275"/>
              <a:ext cx="889000" cy="889000"/>
            </a:xfrm>
            <a:prstGeom prst="ellipse">
              <a:avLst/>
            </a:prstGeom>
            <a:solidFill>
              <a:schemeClr val="bg1"/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63500" sx="105000" sy="105000" algn="ctr" rotWithShape="0">
                <a:prstClr val="black">
                  <a:alpha val="8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1200" cap="none" spc="0" normalizeH="0" baseline="0" noProof="0" err="1">
                <a:ln>
                  <a:noFill/>
                </a:ln>
                <a:solidFill>
                  <a:srgbClr val="0090A8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645464B5-B1A2-C821-0236-3B1982AB0DB1}"/>
                </a:ext>
              </a:extLst>
            </p:cNvPr>
            <p:cNvSpPr txBox="1"/>
            <p:nvPr/>
          </p:nvSpPr>
          <p:spPr>
            <a:xfrm>
              <a:off x="4542890" y="3180955"/>
              <a:ext cx="1122682" cy="4736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4</a:t>
              </a:r>
            </a:p>
          </p:txBody>
        </p:sp>
      </p:grp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E8EC1362-0CB6-2ADF-991C-4E36B45C09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56602" y="1399251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DB300B4E-15B0-3EC4-2E0C-DB32B767F4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6602" y="2689079"/>
            <a:ext cx="6070600" cy="307777"/>
          </a:xfrm>
        </p:spPr>
        <p:txBody>
          <a:bodyPr/>
          <a:lstStyle>
            <a:lvl1pPr marL="0" indent="0">
              <a:buNone/>
              <a:defRPr sz="20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AD6785CC-4508-96E8-DD76-F2BEDCFF29E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6602" y="4009685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D3E17AB8-A8BA-A7E1-7A4F-836B743790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6602" y="5299514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rgbClr val="0090A8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3849252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29C65921-FD7F-B796-44F6-E9E410683CD9}"/>
              </a:ext>
            </a:extLst>
          </p:cNvPr>
          <p:cNvSpPr/>
          <p:nvPr userDrawn="1"/>
        </p:nvSpPr>
        <p:spPr bwMode="auto">
          <a:xfrm>
            <a:off x="0" y="2328"/>
            <a:ext cx="4025900" cy="6857997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Arrow: U-Turn 4">
            <a:extLst>
              <a:ext uri="{FF2B5EF4-FFF2-40B4-BE49-F238E27FC236}">
                <a16:creationId xmlns:a16="http://schemas.microsoft.com/office/drawing/2014/main" id="{9813402F-4AE0-5DF2-8034-09DE25CC529B}"/>
              </a:ext>
            </a:extLst>
          </p:cNvPr>
          <p:cNvSpPr/>
          <p:nvPr userDrawn="1"/>
        </p:nvSpPr>
        <p:spPr bwMode="auto">
          <a:xfrm rot="5400000">
            <a:off x="1718628" y="2893060"/>
            <a:ext cx="5686424" cy="1071880"/>
          </a:xfrm>
          <a:prstGeom prst="uturnArrow">
            <a:avLst>
              <a:gd name="adj1" fmla="val 25000"/>
              <a:gd name="adj2" fmla="val 0"/>
              <a:gd name="adj3" fmla="val 25000"/>
              <a:gd name="adj4" fmla="val 10792"/>
              <a:gd name="adj5" fmla="val 10000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665FB2-6199-D848-B7A0-CB7398D06B75}"/>
              </a:ext>
            </a:extLst>
          </p:cNvPr>
          <p:cNvGrpSpPr/>
          <p:nvPr userDrawn="1"/>
        </p:nvGrpSpPr>
        <p:grpSpPr>
          <a:xfrm>
            <a:off x="82210" y="487355"/>
            <a:ext cx="1999622" cy="1111528"/>
            <a:chOff x="0" y="2143857"/>
            <a:chExt cx="1647336" cy="915703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0C3E72C-BC08-E613-5F40-3CCF61D54557}"/>
                </a:ext>
              </a:extLst>
            </p:cNvPr>
            <p:cNvGrpSpPr/>
            <p:nvPr/>
          </p:nvGrpSpPr>
          <p:grpSpPr>
            <a:xfrm>
              <a:off x="0" y="2356582"/>
              <a:ext cx="1647336" cy="64803"/>
              <a:chOff x="0" y="2352485"/>
              <a:chExt cx="1647336" cy="64803"/>
            </a:xfrm>
            <a:grpFill/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90DAD7A-43C3-0B7B-06F0-B83E4BC2982F}"/>
                  </a:ext>
                </a:extLst>
              </p:cNvPr>
              <p:cNvSpPr/>
              <p:nvPr/>
            </p:nvSpPr>
            <p:spPr bwMode="auto">
              <a:xfrm rot="5400000">
                <a:off x="15825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C826D7C4-3E96-7653-78A8-963550094E62}"/>
                  </a:ext>
                </a:extLst>
              </p:cNvPr>
              <p:cNvSpPr/>
              <p:nvPr/>
            </p:nvSpPr>
            <p:spPr bwMode="auto">
              <a:xfrm rot="5400000">
                <a:off x="13847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8B7CD4CB-B826-FC84-67D7-CBF3F39C5EAF}"/>
                  </a:ext>
                </a:extLst>
              </p:cNvPr>
              <p:cNvSpPr/>
              <p:nvPr/>
            </p:nvSpPr>
            <p:spPr bwMode="auto">
              <a:xfrm rot="5400000">
                <a:off x="118690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F35B59A6-6763-B8B1-90AE-7C1C223A150B}"/>
                  </a:ext>
                </a:extLst>
              </p:cNvPr>
              <p:cNvSpPr/>
              <p:nvPr/>
            </p:nvSpPr>
            <p:spPr bwMode="auto">
              <a:xfrm>
                <a:off x="59345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9D6474B4-6827-9BF9-FAF2-E1795B70A592}"/>
                  </a:ext>
                </a:extLst>
              </p:cNvPr>
              <p:cNvSpPr/>
              <p:nvPr/>
            </p:nvSpPr>
            <p:spPr bwMode="auto">
              <a:xfrm rot="5400000">
                <a:off x="39563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0741D26-8134-B07C-5729-7489D8773DB2}"/>
                  </a:ext>
                </a:extLst>
              </p:cNvPr>
              <p:cNvSpPr/>
              <p:nvPr/>
            </p:nvSpPr>
            <p:spPr bwMode="auto">
              <a:xfrm rot="5400000">
                <a:off x="19781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63A4E95-2F66-BFE2-4B98-F21E0E241CA6}"/>
                  </a:ext>
                </a:extLst>
              </p:cNvPr>
              <p:cNvSpPr/>
              <p:nvPr/>
            </p:nvSpPr>
            <p:spPr bwMode="auto">
              <a:xfrm rot="5400000">
                <a:off x="0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A31585C-BEE0-6E48-7C99-D4F3E7FB0B0F}"/>
                  </a:ext>
                </a:extLst>
              </p:cNvPr>
              <p:cNvSpPr/>
              <p:nvPr/>
            </p:nvSpPr>
            <p:spPr bwMode="auto">
              <a:xfrm>
                <a:off x="791267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3E580A55-B12F-81CE-4C39-011911B47C96}"/>
                  </a:ext>
                </a:extLst>
              </p:cNvPr>
              <p:cNvSpPr/>
              <p:nvPr/>
            </p:nvSpPr>
            <p:spPr bwMode="auto">
              <a:xfrm>
                <a:off x="989083" y="2352485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C0FE0B3-F9C8-2DCE-1AD7-2D310541667A}"/>
                </a:ext>
              </a:extLst>
            </p:cNvPr>
            <p:cNvGrpSpPr/>
            <p:nvPr/>
          </p:nvGrpSpPr>
          <p:grpSpPr>
            <a:xfrm>
              <a:off x="0" y="2569307"/>
              <a:ext cx="1647336" cy="64804"/>
              <a:chOff x="0" y="2561113"/>
              <a:chExt cx="1647336" cy="64804"/>
            </a:xfrm>
            <a:grpFill/>
          </p:grpSpPr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5F539D38-BAC6-E106-8351-378D03B95ECB}"/>
                  </a:ext>
                </a:extLst>
              </p:cNvPr>
              <p:cNvSpPr/>
              <p:nvPr/>
            </p:nvSpPr>
            <p:spPr bwMode="auto">
              <a:xfrm rot="5400000">
                <a:off x="15825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37CD3226-D29E-43DE-5EDC-EE4C81470C07}"/>
                  </a:ext>
                </a:extLst>
              </p:cNvPr>
              <p:cNvSpPr/>
              <p:nvPr/>
            </p:nvSpPr>
            <p:spPr bwMode="auto">
              <a:xfrm rot="5400000">
                <a:off x="13847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FF45FBE0-18FE-403A-20BA-C7B34EB2C81C}"/>
                  </a:ext>
                </a:extLst>
              </p:cNvPr>
              <p:cNvSpPr/>
              <p:nvPr/>
            </p:nvSpPr>
            <p:spPr bwMode="auto">
              <a:xfrm rot="5400000">
                <a:off x="118690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761FDE27-595C-FFC5-51E2-A1ED4B275F98}"/>
                  </a:ext>
                </a:extLst>
              </p:cNvPr>
              <p:cNvSpPr/>
              <p:nvPr/>
            </p:nvSpPr>
            <p:spPr bwMode="auto">
              <a:xfrm>
                <a:off x="59345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209AC06-E726-AB85-14F5-6B00239D701A}"/>
                  </a:ext>
                </a:extLst>
              </p:cNvPr>
              <p:cNvSpPr/>
              <p:nvPr/>
            </p:nvSpPr>
            <p:spPr bwMode="auto">
              <a:xfrm rot="5400000">
                <a:off x="395633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6558105-8E50-3399-15D7-31043E9AD44E}"/>
                  </a:ext>
                </a:extLst>
              </p:cNvPr>
              <p:cNvSpPr/>
              <p:nvPr/>
            </p:nvSpPr>
            <p:spPr bwMode="auto">
              <a:xfrm rot="5400000">
                <a:off x="19781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AA12D00-9BAD-5E66-25AF-C256F8A82720}"/>
                  </a:ext>
                </a:extLst>
              </p:cNvPr>
              <p:cNvSpPr/>
              <p:nvPr/>
            </p:nvSpPr>
            <p:spPr bwMode="auto">
              <a:xfrm rot="5400000">
                <a:off x="0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81E39797-6B0D-14A9-60AB-0801F02D8959}"/>
                  </a:ext>
                </a:extLst>
              </p:cNvPr>
              <p:cNvSpPr/>
              <p:nvPr/>
            </p:nvSpPr>
            <p:spPr bwMode="auto">
              <a:xfrm>
                <a:off x="791267" y="2561113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13D16B7-D349-AA7B-93A4-4F2737B66013}"/>
                  </a:ext>
                </a:extLst>
              </p:cNvPr>
              <p:cNvSpPr/>
              <p:nvPr/>
            </p:nvSpPr>
            <p:spPr bwMode="auto">
              <a:xfrm>
                <a:off x="989083" y="2561114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51B41DB-F6F9-349B-2F3E-A7D471C23451}"/>
                </a:ext>
              </a:extLst>
            </p:cNvPr>
            <p:cNvGrpSpPr/>
            <p:nvPr/>
          </p:nvGrpSpPr>
          <p:grpSpPr>
            <a:xfrm>
              <a:off x="0" y="21438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2EC5D2A-A54B-10AB-1E7F-6D4E2CB71DAD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7142276-15F4-0710-1242-1121E7122CD8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40D36DC4-3C12-7C0F-D16A-D8703E6BDBB1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8ACC0488-9DB0-DA62-1B25-0127C8FE9827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6B78467-3055-9EA7-0D52-D646B9BD7953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7513A2EF-5D16-E2C7-FD52-025F7D40CF11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684A6D68-14DB-96DF-A697-DA0D78888DA2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B7386B6C-CA37-6018-FD08-8A8E49F5C3C1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6AC8E9AC-E8EE-0CD7-248D-ACA0A76B920F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6033F52-E3A6-1680-DC0D-D620CD1DA149}"/>
                </a:ext>
              </a:extLst>
            </p:cNvPr>
            <p:cNvGrpSpPr/>
            <p:nvPr/>
          </p:nvGrpSpPr>
          <p:grpSpPr>
            <a:xfrm>
              <a:off x="0" y="2782032"/>
              <a:ext cx="1647336" cy="64803"/>
              <a:chOff x="0" y="2769740"/>
              <a:chExt cx="1647336" cy="64803"/>
            </a:xfrm>
            <a:grpFill/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751A4015-A7FF-D134-974D-1EB42EF2821A}"/>
                  </a:ext>
                </a:extLst>
              </p:cNvPr>
              <p:cNvSpPr/>
              <p:nvPr/>
            </p:nvSpPr>
            <p:spPr bwMode="auto">
              <a:xfrm rot="5400000">
                <a:off x="15825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4FA86999-E837-FCDB-A569-94D7AC160918}"/>
                  </a:ext>
                </a:extLst>
              </p:cNvPr>
              <p:cNvSpPr/>
              <p:nvPr/>
            </p:nvSpPr>
            <p:spPr bwMode="auto">
              <a:xfrm rot="5400000">
                <a:off x="13847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E2DC6340-3A97-7491-6E84-4D8D919FA7AA}"/>
                  </a:ext>
                </a:extLst>
              </p:cNvPr>
              <p:cNvSpPr/>
              <p:nvPr/>
            </p:nvSpPr>
            <p:spPr bwMode="auto">
              <a:xfrm rot="5400000">
                <a:off x="118690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CC5E774E-5267-777B-E099-4AA24D882CCB}"/>
                  </a:ext>
                </a:extLst>
              </p:cNvPr>
              <p:cNvSpPr/>
              <p:nvPr/>
            </p:nvSpPr>
            <p:spPr bwMode="auto">
              <a:xfrm>
                <a:off x="59345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66CC9F6-B651-F2D5-C726-DBB970B82C48}"/>
                  </a:ext>
                </a:extLst>
              </p:cNvPr>
              <p:cNvSpPr/>
              <p:nvPr/>
            </p:nvSpPr>
            <p:spPr bwMode="auto">
              <a:xfrm rot="5400000">
                <a:off x="39563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DEB603B9-F1AD-A280-D081-930CA5045ED3}"/>
                  </a:ext>
                </a:extLst>
              </p:cNvPr>
              <p:cNvSpPr/>
              <p:nvPr/>
            </p:nvSpPr>
            <p:spPr bwMode="auto">
              <a:xfrm rot="5400000">
                <a:off x="19781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7A75424-081A-21D0-FD3F-24A0F7B93067}"/>
                  </a:ext>
                </a:extLst>
              </p:cNvPr>
              <p:cNvSpPr/>
              <p:nvPr/>
            </p:nvSpPr>
            <p:spPr bwMode="auto">
              <a:xfrm rot="5400000">
                <a:off x="0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54AD13A-8999-2AD7-ACB0-8A7885185A56}"/>
                  </a:ext>
                </a:extLst>
              </p:cNvPr>
              <p:cNvSpPr/>
              <p:nvPr/>
            </p:nvSpPr>
            <p:spPr bwMode="auto">
              <a:xfrm>
                <a:off x="791267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92072C5-EFDC-BF8F-5FF4-90ED48601C2F}"/>
                  </a:ext>
                </a:extLst>
              </p:cNvPr>
              <p:cNvSpPr/>
              <p:nvPr/>
            </p:nvSpPr>
            <p:spPr bwMode="auto">
              <a:xfrm>
                <a:off x="989083" y="2769740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C1D9B22-F84B-76EC-EAD6-E8E51C8A99B2}"/>
                </a:ext>
              </a:extLst>
            </p:cNvPr>
            <p:cNvGrpSpPr/>
            <p:nvPr/>
          </p:nvGrpSpPr>
          <p:grpSpPr>
            <a:xfrm>
              <a:off x="0" y="2994757"/>
              <a:ext cx="1647336" cy="64803"/>
              <a:chOff x="0" y="2143857"/>
              <a:chExt cx="1647336" cy="64803"/>
            </a:xfrm>
            <a:grpFill/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F7544CC5-44C3-3B85-469B-EC335C813333}"/>
                  </a:ext>
                </a:extLst>
              </p:cNvPr>
              <p:cNvSpPr/>
              <p:nvPr/>
            </p:nvSpPr>
            <p:spPr bwMode="auto">
              <a:xfrm rot="5400000">
                <a:off x="15825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8D28A50-3AFC-B551-9745-3C2A16D8F6DA}"/>
                  </a:ext>
                </a:extLst>
              </p:cNvPr>
              <p:cNvSpPr/>
              <p:nvPr/>
            </p:nvSpPr>
            <p:spPr bwMode="auto">
              <a:xfrm rot="5400000">
                <a:off x="13847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A2C9A610-2142-CAC9-B135-417591FE0CE7}"/>
                  </a:ext>
                </a:extLst>
              </p:cNvPr>
              <p:cNvSpPr/>
              <p:nvPr/>
            </p:nvSpPr>
            <p:spPr bwMode="auto">
              <a:xfrm rot="5400000">
                <a:off x="118690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232838E-BCBA-A6CC-9F23-4EBF3D2FFD61}"/>
                  </a:ext>
                </a:extLst>
              </p:cNvPr>
              <p:cNvSpPr/>
              <p:nvPr/>
            </p:nvSpPr>
            <p:spPr bwMode="auto">
              <a:xfrm>
                <a:off x="59345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C6883B0-59EF-596C-A3F3-94671C4E4082}"/>
                  </a:ext>
                </a:extLst>
              </p:cNvPr>
              <p:cNvSpPr/>
              <p:nvPr/>
            </p:nvSpPr>
            <p:spPr bwMode="auto">
              <a:xfrm rot="5400000">
                <a:off x="39563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A5978B37-DDC4-4B1C-987A-E4C3539B68CE}"/>
                  </a:ext>
                </a:extLst>
              </p:cNvPr>
              <p:cNvSpPr/>
              <p:nvPr/>
            </p:nvSpPr>
            <p:spPr bwMode="auto">
              <a:xfrm rot="5400000">
                <a:off x="19781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70D680B7-0E1F-1FA3-7E94-93B924F96FF8}"/>
                  </a:ext>
                </a:extLst>
              </p:cNvPr>
              <p:cNvSpPr/>
              <p:nvPr/>
            </p:nvSpPr>
            <p:spPr bwMode="auto">
              <a:xfrm rot="5400000">
                <a:off x="0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76895536-276A-D448-DA48-E142A73E6D29}"/>
                  </a:ext>
                </a:extLst>
              </p:cNvPr>
              <p:cNvSpPr/>
              <p:nvPr/>
            </p:nvSpPr>
            <p:spPr bwMode="auto">
              <a:xfrm>
                <a:off x="791267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CD4F65B-6DC0-8341-E2DD-9326858C8588}"/>
                  </a:ext>
                </a:extLst>
              </p:cNvPr>
              <p:cNvSpPr/>
              <p:nvPr/>
            </p:nvSpPr>
            <p:spPr bwMode="auto">
              <a:xfrm>
                <a:off x="989083" y="2143857"/>
                <a:ext cx="64803" cy="64803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EFACC46-D7C6-A9C9-A713-51BBDF6E0826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70" name="Graphic 8">
              <a:extLst>
                <a:ext uri="{FF2B5EF4-FFF2-40B4-BE49-F238E27FC236}">
                  <a16:creationId xmlns:a16="http://schemas.microsoft.com/office/drawing/2014/main" id="{352583EF-A44C-30BC-DF51-A58388043305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275B7312-75C1-319A-B5F7-65094F88892C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A8C487D-BDBE-F196-E82A-BEF7FD134ED6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3813152B-3F53-FB86-B069-1A6D1F434A56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BC916D3A-E314-69C1-0E7E-EC479B137F8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8">
              <a:extLst>
                <a:ext uri="{FF2B5EF4-FFF2-40B4-BE49-F238E27FC236}">
                  <a16:creationId xmlns:a16="http://schemas.microsoft.com/office/drawing/2014/main" id="{10392A2F-ABC4-CCDE-715B-1A1C9DD77AA2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A1BE768-C446-2BBC-8B4B-82BB8537E644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B6B75C75-110C-F534-F18D-2EC1E6583E06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1F3A462-2CFA-EC34-F2E5-2DD79D1BA341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6FD0968-77A6-E12D-A940-20167CABAB77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endParaRPr>
              </a:p>
            </p:txBody>
          </p: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CF4122C2-0364-1B55-B2B7-9EFB1BF42341}"/>
              </a:ext>
            </a:extLst>
          </p:cNvPr>
          <p:cNvSpPr txBox="1"/>
          <p:nvPr userDrawn="1"/>
        </p:nvSpPr>
        <p:spPr>
          <a:xfrm>
            <a:off x="361661" y="3013502"/>
            <a:ext cx="313097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5400" b="1">
                <a:solidFill>
                  <a:schemeClr val="tx2"/>
                </a:solidFill>
                <a:latin typeface="+mj-lt"/>
              </a:rPr>
              <a:t>Agenda</a:t>
            </a:r>
          </a:p>
        </p:txBody>
      </p:sp>
      <p:sp>
        <p:nvSpPr>
          <p:cNvPr id="88" name="Text Placeholder 2">
            <a:extLst>
              <a:ext uri="{FF2B5EF4-FFF2-40B4-BE49-F238E27FC236}">
                <a16:creationId xmlns:a16="http://schemas.microsoft.com/office/drawing/2014/main" id="{80CA7126-A722-4A6D-94E4-86D5D8B0D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56602" y="1399251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2">
            <a:extLst>
              <a:ext uri="{FF2B5EF4-FFF2-40B4-BE49-F238E27FC236}">
                <a16:creationId xmlns:a16="http://schemas.microsoft.com/office/drawing/2014/main" id="{C91922D3-B3BD-6E24-7894-81A764EE13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6602" y="2689079"/>
            <a:ext cx="6070600" cy="307777"/>
          </a:xfrm>
        </p:spPr>
        <p:txBody>
          <a:bodyPr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0" name="Text Placeholder 2">
            <a:extLst>
              <a:ext uri="{FF2B5EF4-FFF2-40B4-BE49-F238E27FC236}">
                <a16:creationId xmlns:a16="http://schemas.microsoft.com/office/drawing/2014/main" id="{D0BA5C99-C35F-4CB1-F304-4E0A03ADA1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56602" y="4009685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2">
            <a:extLst>
              <a:ext uri="{FF2B5EF4-FFF2-40B4-BE49-F238E27FC236}">
                <a16:creationId xmlns:a16="http://schemas.microsoft.com/office/drawing/2014/main" id="{01D53BFC-2D97-154F-8FFE-EE1BE62B5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656602" y="5299514"/>
            <a:ext cx="6070600" cy="27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997263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D844777-CE79-0284-5BE2-894F11F01939}"/>
              </a:ext>
            </a:extLst>
          </p:cNvPr>
          <p:cNvSpPr/>
          <p:nvPr userDrawn="1"/>
        </p:nvSpPr>
        <p:spPr>
          <a:xfrm>
            <a:off x="531361" y="4955412"/>
            <a:ext cx="1462540" cy="1390022"/>
          </a:xfrm>
          <a:custGeom>
            <a:avLst/>
            <a:gdLst>
              <a:gd name="connsiteX0" fmla="*/ 1182547 w 1182546"/>
              <a:gd name="connsiteY0" fmla="*/ 595820 h 1191639"/>
              <a:gd name="connsiteX1" fmla="*/ 591273 w 1182546"/>
              <a:gd name="connsiteY1" fmla="*/ 1191640 h 1191639"/>
              <a:gd name="connsiteX2" fmla="*/ 0 w 1182546"/>
              <a:gd name="connsiteY2" fmla="*/ 595820 h 1191639"/>
              <a:gd name="connsiteX3" fmla="*/ 591273 w 1182546"/>
              <a:gd name="connsiteY3" fmla="*/ 0 h 1191639"/>
              <a:gd name="connsiteX4" fmla="*/ 1182547 w 1182546"/>
              <a:gd name="connsiteY4" fmla="*/ 595820 h 11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2546" h="1191639">
                <a:moveTo>
                  <a:pt x="1182547" y="595820"/>
                </a:moveTo>
                <a:cubicBezTo>
                  <a:pt x="1182547" y="924882"/>
                  <a:pt x="917825" y="1191640"/>
                  <a:pt x="591273" y="1191640"/>
                </a:cubicBezTo>
                <a:cubicBezTo>
                  <a:pt x="264721" y="1191640"/>
                  <a:pt x="0" y="924882"/>
                  <a:pt x="0" y="595820"/>
                </a:cubicBezTo>
                <a:cubicBezTo>
                  <a:pt x="0" y="266758"/>
                  <a:pt x="264721" y="0"/>
                  <a:pt x="591273" y="0"/>
                </a:cubicBezTo>
                <a:cubicBezTo>
                  <a:pt x="917825" y="0"/>
                  <a:pt x="1182547" y="266758"/>
                  <a:pt x="1182547" y="595820"/>
                </a:cubicBezTo>
                <a:close/>
              </a:path>
            </a:pathLst>
          </a:custGeom>
          <a:pattFill prst="wdDnDiag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AF8181F-29BE-6A80-09A3-61738088E5A7}"/>
              </a:ext>
            </a:extLst>
          </p:cNvPr>
          <p:cNvSpPr/>
          <p:nvPr userDrawn="1"/>
        </p:nvSpPr>
        <p:spPr>
          <a:xfrm flipV="1">
            <a:off x="1" y="2085662"/>
            <a:ext cx="12191998" cy="3282750"/>
          </a:xfrm>
          <a:custGeom>
            <a:avLst/>
            <a:gdLst>
              <a:gd name="connsiteX0" fmla="*/ 225390 w 12191998"/>
              <a:gd name="connsiteY0" fmla="*/ 3282750 h 3282750"/>
              <a:gd name="connsiteX1" fmla="*/ 9880096 w 12191998"/>
              <a:gd name="connsiteY1" fmla="*/ 3282750 h 3282750"/>
              <a:gd name="connsiteX2" fmla="*/ 10320199 w 12191998"/>
              <a:gd name="connsiteY2" fmla="*/ 3100060 h 3282750"/>
              <a:gd name="connsiteX3" fmla="*/ 12191998 w 12191998"/>
              <a:gd name="connsiteY3" fmla="*/ 1221634 h 3282750"/>
              <a:gd name="connsiteX4" fmla="*/ 12191998 w 12191998"/>
              <a:gd name="connsiteY4" fmla="*/ 1523 h 3282750"/>
              <a:gd name="connsiteX5" fmla="*/ 11409355 w 12191998"/>
              <a:gd name="connsiteY5" fmla="*/ 1523 h 3282750"/>
              <a:gd name="connsiteX6" fmla="*/ 11410872 w 12191998"/>
              <a:gd name="connsiteY6" fmla="*/ 0 h 3282750"/>
              <a:gd name="connsiteX7" fmla="*/ 9138442 w 12191998"/>
              <a:gd name="connsiteY7" fmla="*/ 0 h 3282750"/>
              <a:gd name="connsiteX8" fmla="*/ 6866012 w 12191998"/>
              <a:gd name="connsiteY8" fmla="*/ 0 h 3282750"/>
              <a:gd name="connsiteX9" fmla="*/ 5045748 w 12191998"/>
              <a:gd name="connsiteY9" fmla="*/ 0 h 3282750"/>
              <a:gd name="connsiteX10" fmla="*/ 4593580 w 12191998"/>
              <a:gd name="connsiteY10" fmla="*/ 0 h 3282750"/>
              <a:gd name="connsiteX11" fmla="*/ 2773318 w 12191998"/>
              <a:gd name="connsiteY11" fmla="*/ 0 h 3282750"/>
              <a:gd name="connsiteX12" fmla="*/ 500887 w 12191998"/>
              <a:gd name="connsiteY12" fmla="*/ 0 h 3282750"/>
              <a:gd name="connsiteX13" fmla="*/ 0 w 12191998"/>
              <a:gd name="connsiteY13" fmla="*/ 0 h 3282750"/>
              <a:gd name="connsiteX14" fmla="*/ 0 w 12191998"/>
              <a:gd name="connsiteY14" fmla="*/ 3282749 h 3282750"/>
              <a:gd name="connsiteX15" fmla="*/ 225390 w 12191998"/>
              <a:gd name="connsiteY15" fmla="*/ 3282749 h 32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98" h="3282750">
                <a:moveTo>
                  <a:pt x="225390" y="3282750"/>
                </a:moveTo>
                <a:lnTo>
                  <a:pt x="9880096" y="3282750"/>
                </a:lnTo>
                <a:cubicBezTo>
                  <a:pt x="10045266" y="3282750"/>
                  <a:pt x="10203546" y="3217012"/>
                  <a:pt x="10320199" y="3100060"/>
                </a:cubicBezTo>
                <a:lnTo>
                  <a:pt x="12191998" y="1221634"/>
                </a:lnTo>
                <a:lnTo>
                  <a:pt x="12191998" y="1523"/>
                </a:lnTo>
                <a:lnTo>
                  <a:pt x="11409355" y="1523"/>
                </a:lnTo>
                <a:lnTo>
                  <a:pt x="11410872" y="0"/>
                </a:lnTo>
                <a:lnTo>
                  <a:pt x="9138442" y="0"/>
                </a:lnTo>
                <a:lnTo>
                  <a:pt x="6866012" y="0"/>
                </a:lnTo>
                <a:lnTo>
                  <a:pt x="5045748" y="0"/>
                </a:lnTo>
                <a:lnTo>
                  <a:pt x="4593580" y="0"/>
                </a:lnTo>
                <a:lnTo>
                  <a:pt x="2773318" y="0"/>
                </a:lnTo>
                <a:lnTo>
                  <a:pt x="500887" y="0"/>
                </a:lnTo>
                <a:lnTo>
                  <a:pt x="0" y="0"/>
                </a:lnTo>
                <a:lnTo>
                  <a:pt x="0" y="3282749"/>
                </a:lnTo>
                <a:lnTo>
                  <a:pt x="225390" y="32827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44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3C25D0A-1F33-776E-6F3E-6A0A063F92B0}"/>
              </a:ext>
            </a:extLst>
          </p:cNvPr>
          <p:cNvSpPr/>
          <p:nvPr userDrawn="1"/>
        </p:nvSpPr>
        <p:spPr>
          <a:xfrm flipV="1">
            <a:off x="7329714" y="0"/>
            <a:ext cx="4862286" cy="3709134"/>
          </a:xfrm>
          <a:custGeom>
            <a:avLst/>
            <a:gdLst>
              <a:gd name="connsiteX0" fmla="*/ 5285805 w 5285804"/>
              <a:gd name="connsiteY0" fmla="*/ 0 h 4032209"/>
              <a:gd name="connsiteX1" fmla="*/ 5285805 w 5285804"/>
              <a:gd name="connsiteY1" fmla="*/ 4032209 h 4032209"/>
              <a:gd name="connsiteX2" fmla="*/ 0 w 5285804"/>
              <a:gd name="connsiteY2" fmla="*/ 4032209 h 4032209"/>
              <a:gd name="connsiteX3" fmla="*/ 0 w 5285804"/>
              <a:gd name="connsiteY3" fmla="*/ 3667624 h 4032209"/>
              <a:gd name="connsiteX4" fmla="*/ 1241008 w 5285804"/>
              <a:gd name="connsiteY4" fmla="*/ 2150979 h 4032209"/>
              <a:gd name="connsiteX5" fmla="*/ 1533020 w 5285804"/>
              <a:gd name="connsiteY5" fmla="*/ 2122817 h 4032209"/>
              <a:gd name="connsiteX6" fmla="*/ 2777955 w 5285804"/>
              <a:gd name="connsiteY6" fmla="*/ 2122817 h 4032209"/>
              <a:gd name="connsiteX7" fmla="*/ 3592354 w 5285804"/>
              <a:gd name="connsiteY7" fmla="*/ 1773606 h 4032209"/>
              <a:gd name="connsiteX8" fmla="*/ 4093289 w 5285804"/>
              <a:gd name="connsiteY8" fmla="*/ 1249029 h 4032209"/>
              <a:gd name="connsiteX9" fmla="*/ 4216408 w 5285804"/>
              <a:gd name="connsiteY9" fmla="*/ 1120092 h 4032209"/>
              <a:gd name="connsiteX10" fmla="*/ 5285503 w 5285804"/>
              <a:gd name="connsiteY10" fmla="*/ 305 h 4032209"/>
              <a:gd name="connsiteX11" fmla="*/ 5285805 w 5285804"/>
              <a:gd name="connsiteY11" fmla="*/ 0 h 4032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85804" h="4032209">
                <a:moveTo>
                  <a:pt x="5285805" y="0"/>
                </a:moveTo>
                <a:lnTo>
                  <a:pt x="5285805" y="4032209"/>
                </a:lnTo>
                <a:lnTo>
                  <a:pt x="0" y="4032209"/>
                </a:lnTo>
                <a:lnTo>
                  <a:pt x="0" y="3667624"/>
                </a:lnTo>
                <a:cubicBezTo>
                  <a:pt x="0" y="2915010"/>
                  <a:pt x="534019" y="2288288"/>
                  <a:pt x="1241008" y="2150979"/>
                </a:cubicBezTo>
                <a:cubicBezTo>
                  <a:pt x="1335576" y="2132407"/>
                  <a:pt x="1433165" y="2122817"/>
                  <a:pt x="1533020" y="2122817"/>
                </a:cubicBezTo>
                <a:lnTo>
                  <a:pt x="2777955" y="2122817"/>
                </a:lnTo>
                <a:cubicBezTo>
                  <a:pt x="3085224" y="2122817"/>
                  <a:pt x="3379199" y="1996772"/>
                  <a:pt x="3592354" y="1773606"/>
                </a:cubicBezTo>
                <a:lnTo>
                  <a:pt x="4093289" y="1249029"/>
                </a:lnTo>
                <a:lnTo>
                  <a:pt x="4216408" y="1120092"/>
                </a:lnTo>
                <a:lnTo>
                  <a:pt x="5285503" y="305"/>
                </a:lnTo>
                <a:lnTo>
                  <a:pt x="5285805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30000"/>
            </a:schemeClr>
          </a:solidFill>
          <a:ln w="144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652A53A-E401-C01D-5589-E40F2FCFFE2A}"/>
              </a:ext>
            </a:extLst>
          </p:cNvPr>
          <p:cNvGrpSpPr/>
          <p:nvPr userDrawn="1"/>
        </p:nvGrpSpPr>
        <p:grpSpPr>
          <a:xfrm>
            <a:off x="10348517" y="5559865"/>
            <a:ext cx="1843479" cy="1298140"/>
            <a:chOff x="10348517" y="5559865"/>
            <a:chExt cx="1843479" cy="1298140"/>
          </a:xfrm>
        </p:grpSpPr>
        <p:grpSp>
          <p:nvGrpSpPr>
            <p:cNvPr id="10" name="Graphic 8">
              <a:extLst>
                <a:ext uri="{FF2B5EF4-FFF2-40B4-BE49-F238E27FC236}">
                  <a16:creationId xmlns:a16="http://schemas.microsoft.com/office/drawing/2014/main" id="{F8016201-D7C6-68F7-DEA4-AD786CC9681A}"/>
                </a:ext>
              </a:extLst>
            </p:cNvPr>
            <p:cNvGrpSpPr/>
            <p:nvPr/>
          </p:nvGrpSpPr>
          <p:grpSpPr>
            <a:xfrm flipH="1">
              <a:off x="10348517" y="5687417"/>
              <a:ext cx="1563963" cy="1170588"/>
              <a:chOff x="5302292" y="8602600"/>
              <a:chExt cx="1381243" cy="1033826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C93684E-892F-CA9D-9DE8-79F3C0DE070D}"/>
                  </a:ext>
                </a:extLst>
              </p:cNvPr>
              <p:cNvSpPr/>
              <p:nvPr/>
            </p:nvSpPr>
            <p:spPr>
              <a:xfrm>
                <a:off x="6012986" y="8960641"/>
                <a:ext cx="670549" cy="675785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6FE72EB-4EE6-3B97-4A09-5A81889ACEEB}"/>
                  </a:ext>
                </a:extLst>
              </p:cNvPr>
              <p:cNvSpPr/>
              <p:nvPr/>
            </p:nvSpPr>
            <p:spPr>
              <a:xfrm>
                <a:off x="5776035" y="8841293"/>
                <a:ext cx="789064" cy="795131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6AF702-A088-3F6E-FBA1-B7AA82AD143C}"/>
                  </a:ext>
                </a:extLst>
              </p:cNvPr>
              <p:cNvSpPr/>
              <p:nvPr/>
            </p:nvSpPr>
            <p:spPr>
              <a:xfrm>
                <a:off x="5539166" y="8721948"/>
                <a:ext cx="907497" cy="914475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47DF3AA3-8EA8-90A3-ECB5-80DBADEB446A}"/>
                  </a:ext>
                </a:extLst>
              </p:cNvPr>
              <p:cNvSpPr/>
              <p:nvPr/>
            </p:nvSpPr>
            <p:spPr>
              <a:xfrm>
                <a:off x="5302292" y="8602600"/>
                <a:ext cx="1025935" cy="1033824"/>
              </a:xfrm>
              <a:custGeom>
                <a:avLst/>
                <a:gdLst>
                  <a:gd name="connsiteX0" fmla="*/ 1290860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0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" name="Graphic 8">
              <a:extLst>
                <a:ext uri="{FF2B5EF4-FFF2-40B4-BE49-F238E27FC236}">
                  <a16:creationId xmlns:a16="http://schemas.microsoft.com/office/drawing/2014/main" id="{AC3289CF-09B3-7069-4B76-09588AF84DDF}"/>
                </a:ext>
              </a:extLst>
            </p:cNvPr>
            <p:cNvGrpSpPr/>
            <p:nvPr/>
          </p:nvGrpSpPr>
          <p:grpSpPr>
            <a:xfrm flipH="1">
              <a:off x="11280562" y="5559865"/>
              <a:ext cx="911434" cy="1298132"/>
              <a:chOff x="5055426" y="8489952"/>
              <a:chExt cx="804949" cy="1146469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7A33D4D5-8187-BD37-1867-EBA824583467}"/>
                  </a:ext>
                </a:extLst>
              </p:cNvPr>
              <p:cNvSpPr/>
              <p:nvPr/>
            </p:nvSpPr>
            <p:spPr>
              <a:xfrm>
                <a:off x="5078021" y="8848144"/>
                <a:ext cx="782354" cy="788277"/>
              </a:xfrm>
              <a:custGeom>
                <a:avLst/>
                <a:gdLst>
                  <a:gd name="connsiteX0" fmla="*/ 1290861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1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0E8E5DF6-B228-1927-D581-550B588CDB68}"/>
                  </a:ext>
                </a:extLst>
              </p:cNvPr>
              <p:cNvSpPr/>
              <p:nvPr/>
            </p:nvSpPr>
            <p:spPr>
              <a:xfrm>
                <a:off x="5055426" y="8728797"/>
                <a:ext cx="686515" cy="691712"/>
              </a:xfrm>
              <a:custGeom>
                <a:avLst/>
                <a:gdLst>
                  <a:gd name="connsiteX0" fmla="*/ 1290860 w 1290860"/>
                  <a:gd name="connsiteY0" fmla="*/ 0 h 1300634"/>
                  <a:gd name="connsiteX1" fmla="*/ 0 w 1290860"/>
                  <a:gd name="connsiteY1" fmla="*/ 1300634 h 130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634">
                    <a:moveTo>
                      <a:pt x="1290860" y="0"/>
                    </a:moveTo>
                    <a:lnTo>
                      <a:pt x="0" y="1300634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DF4889C4-3E2A-6838-32BC-1A667153D4EF}"/>
                  </a:ext>
                </a:extLst>
              </p:cNvPr>
              <p:cNvSpPr/>
              <p:nvPr/>
            </p:nvSpPr>
            <p:spPr>
              <a:xfrm>
                <a:off x="5055426" y="8609299"/>
                <a:ext cx="568078" cy="572447"/>
              </a:xfrm>
              <a:custGeom>
                <a:avLst/>
                <a:gdLst>
                  <a:gd name="connsiteX0" fmla="*/ 1290861 w 1290860"/>
                  <a:gd name="connsiteY0" fmla="*/ 0 h 1300786"/>
                  <a:gd name="connsiteX1" fmla="*/ 0 w 1290860"/>
                  <a:gd name="connsiteY1" fmla="*/ 1300786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860" h="1300786">
                    <a:moveTo>
                      <a:pt x="1290861" y="0"/>
                    </a:moveTo>
                    <a:lnTo>
                      <a:pt x="0" y="1300786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5CCD32A-5E75-A627-E14D-6F44D12504A3}"/>
                  </a:ext>
                </a:extLst>
              </p:cNvPr>
              <p:cNvSpPr/>
              <p:nvPr/>
            </p:nvSpPr>
            <p:spPr>
              <a:xfrm>
                <a:off x="5055426" y="8489952"/>
                <a:ext cx="449490" cy="453000"/>
              </a:xfrm>
              <a:custGeom>
                <a:avLst/>
                <a:gdLst>
                  <a:gd name="connsiteX0" fmla="*/ 1290709 w 1290709"/>
                  <a:gd name="connsiteY0" fmla="*/ 0 h 1300786"/>
                  <a:gd name="connsiteX1" fmla="*/ 0 w 1290709"/>
                  <a:gd name="connsiteY1" fmla="*/ 1300787 h 1300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90709" h="1300786">
                    <a:moveTo>
                      <a:pt x="1290709" y="0"/>
                    </a:moveTo>
                    <a:lnTo>
                      <a:pt x="0" y="1300787"/>
                    </a:lnTo>
                  </a:path>
                </a:pathLst>
              </a:custGeom>
              <a:ln w="12700" cap="flat">
                <a:solidFill>
                  <a:schemeClr val="bg1">
                    <a:lumMod val="85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20" name="Graphic 19">
            <a:extLst>
              <a:ext uri="{FF2B5EF4-FFF2-40B4-BE49-F238E27FC236}">
                <a16:creationId xmlns:a16="http://schemas.microsoft.com/office/drawing/2014/main" id="{CF0D4489-DE7F-FE2F-298A-D109E1B47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19161" y="2357437"/>
            <a:ext cx="5866264" cy="4238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136817-8D12-7A19-C49E-B7812A53F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894" y="3388484"/>
            <a:ext cx="11018520" cy="677108"/>
          </a:xfrm>
        </p:spPr>
        <p:txBody>
          <a:bodyPr anchor="ctr"/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61444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Experi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1A5378FA-E20A-AEE6-943C-6237A15CE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303528"/>
            <a:ext cx="9736094" cy="1719074"/>
          </a:xfrm>
          <a:prstGeom prst="roundRect">
            <a:avLst>
              <a:gd name="adj" fmla="val 7802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8" name="Text Placeholder 64">
            <a:extLst>
              <a:ext uri="{FF2B5EF4-FFF2-40B4-BE49-F238E27FC236}">
                <a16:creationId xmlns:a16="http://schemas.microsoft.com/office/drawing/2014/main" id="{6C8466A7-95B5-6740-955E-ECB144EDE9B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99882" y="1515237"/>
            <a:ext cx="9312856" cy="1298449"/>
          </a:xfrm>
          <a:prstGeom prst="roundRect">
            <a:avLst>
              <a:gd name="adj" fmla="val 7802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5" name="Picture Placeholder 56">
            <a:extLst>
              <a:ext uri="{FF2B5EF4-FFF2-40B4-BE49-F238E27FC236}">
                <a16:creationId xmlns:a16="http://schemas.microsoft.com/office/drawing/2014/main" id="{815DAE2C-3186-2DBD-0901-D9D2DD456A11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1523956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7" name="Picture Placeholder 56">
            <a:extLst>
              <a:ext uri="{FF2B5EF4-FFF2-40B4-BE49-F238E27FC236}">
                <a16:creationId xmlns:a16="http://schemas.microsoft.com/office/drawing/2014/main" id="{6930F3DD-E6FB-AE7B-2F98-F8A54A7AFDEC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349317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8" name="Picture Placeholder 56">
            <a:extLst>
              <a:ext uri="{FF2B5EF4-FFF2-40B4-BE49-F238E27FC236}">
                <a16:creationId xmlns:a16="http://schemas.microsoft.com/office/drawing/2014/main" id="{CE08CA08-58F3-4EC1-3890-D00E7FCCBCAA}"/>
              </a:ext>
            </a:extLst>
          </p:cNvPr>
          <p:cNvSpPr>
            <a:spLocks noGrp="1"/>
          </p:cNvSpPr>
          <p:nvPr userDrawn="1">
            <p:ph type="pic" sz="quarter" idx="27" hasCustomPrompt="1"/>
          </p:nvPr>
        </p:nvSpPr>
        <p:spPr>
          <a:xfrm>
            <a:off x="5174678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79" name="Picture Placeholder 56">
            <a:extLst>
              <a:ext uri="{FF2B5EF4-FFF2-40B4-BE49-F238E27FC236}">
                <a16:creationId xmlns:a16="http://schemas.microsoft.com/office/drawing/2014/main" id="{C9D7F5A7-AD7A-540D-1083-37A090BE4869}"/>
              </a:ext>
            </a:extLst>
          </p:cNvPr>
          <p:cNvSpPr>
            <a:spLocks noGrp="1"/>
          </p:cNvSpPr>
          <p:nvPr userDrawn="1">
            <p:ph type="pic" sz="quarter" idx="28" hasCustomPrompt="1"/>
          </p:nvPr>
        </p:nvSpPr>
        <p:spPr>
          <a:xfrm>
            <a:off x="7000039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0" name="Picture Placeholder 56">
            <a:extLst>
              <a:ext uri="{FF2B5EF4-FFF2-40B4-BE49-F238E27FC236}">
                <a16:creationId xmlns:a16="http://schemas.microsoft.com/office/drawing/2014/main" id="{4FAB11E7-74B5-F506-129D-1D190E7EA688}"/>
              </a:ext>
            </a:extLst>
          </p:cNvPr>
          <p:cNvSpPr>
            <a:spLocks noGrp="1"/>
          </p:cNvSpPr>
          <p:nvPr userDrawn="1">
            <p:ph type="pic" sz="quarter" idx="29" hasCustomPrompt="1"/>
          </p:nvPr>
        </p:nvSpPr>
        <p:spPr>
          <a:xfrm>
            <a:off x="8825401" y="180332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81" name="Text Placeholder 64">
            <a:extLst>
              <a:ext uri="{FF2B5EF4-FFF2-40B4-BE49-F238E27FC236}">
                <a16:creationId xmlns:a16="http://schemas.microsoft.com/office/drawing/2014/main" id="{631E6F77-01FB-2800-555A-AC8B02B0832A}"/>
              </a:ext>
            </a:extLst>
          </p:cNvPr>
          <p:cNvSpPr>
            <a:spLocks noGrp="1"/>
          </p:cNvSpPr>
          <p:nvPr userDrawn="1">
            <p:ph type="body" sz="quarter" idx="30"/>
          </p:nvPr>
        </p:nvSpPr>
        <p:spPr>
          <a:xfrm>
            <a:off x="588263" y="3204672"/>
            <a:ext cx="9736094" cy="3363465"/>
          </a:xfrm>
          <a:prstGeom prst="roundRect">
            <a:avLst>
              <a:gd name="adj" fmla="val 396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AFAFA"/>
                </a:solidFill>
                <a:effectLst/>
                <a:uLnTx/>
                <a:uFillTx/>
                <a:latin typeface="+mn-lt"/>
              </a:defRPr>
            </a:lvl1pPr>
            <a:lvl2pPr>
              <a:defRPr lang="en-US" sz="1800" dirty="0" smtClean="0">
                <a:solidFill>
                  <a:sysClr val="windowText" lastClr="000000"/>
                </a:solidFill>
              </a:defRPr>
            </a:lvl2pPr>
            <a:lvl3pPr>
              <a:defRPr lang="en-US" sz="1800" dirty="0" smtClean="0">
                <a:solidFill>
                  <a:sysClr val="windowText" lastClr="000000"/>
                </a:solidFill>
              </a:defRPr>
            </a:lvl3pPr>
            <a:lvl4pPr>
              <a:defRPr lang="en-US" sz="1800" dirty="0" smtClean="0">
                <a:solidFill>
                  <a:sysClr val="windowText" lastClr="000000"/>
                </a:solidFill>
              </a:defRPr>
            </a:lvl4pPr>
            <a:lvl5pPr>
              <a:defRPr lang="en-US" sz="1800" dirty="0">
                <a:solidFill>
                  <a:sysClr val="windowText" lastClr="000000"/>
                </a:solidFill>
              </a:defRPr>
            </a:lvl5pPr>
          </a:lstStyle>
          <a:p>
            <a:pPr marL="228600" lvl="0" indent="-22860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en-US"/>
          </a:p>
        </p:txBody>
      </p:sp>
      <p:sp>
        <p:nvSpPr>
          <p:cNvPr id="89" name="Text Placeholder 64">
            <a:extLst>
              <a:ext uri="{FF2B5EF4-FFF2-40B4-BE49-F238E27FC236}">
                <a16:creationId xmlns:a16="http://schemas.microsoft.com/office/drawing/2014/main" id="{348CC9D6-A879-61D8-076A-EB323D00AD71}"/>
              </a:ext>
            </a:extLst>
          </p:cNvPr>
          <p:cNvSpPr>
            <a:spLocks noGrp="1"/>
          </p:cNvSpPr>
          <p:nvPr userDrawn="1">
            <p:ph type="body" sz="quarter" idx="32"/>
          </p:nvPr>
        </p:nvSpPr>
        <p:spPr>
          <a:xfrm>
            <a:off x="799882" y="3408435"/>
            <a:ext cx="9312856" cy="2955940"/>
          </a:xfrm>
          <a:prstGeom prst="roundRect">
            <a:avLst>
              <a:gd name="adj" fmla="val 3506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 smtClean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</a:lstStyle>
          <a:p>
            <a:pPr marL="0" lvl="0" indent="0" algn="ctr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endParaRPr lang="en-US"/>
          </a:p>
        </p:txBody>
      </p:sp>
      <p:sp>
        <p:nvSpPr>
          <p:cNvPr id="91" name="Text Placeholder 64">
            <a:extLst>
              <a:ext uri="{FF2B5EF4-FFF2-40B4-BE49-F238E27FC236}">
                <a16:creationId xmlns:a16="http://schemas.microsoft.com/office/drawing/2014/main" id="{1FDAB499-40EB-D6F1-2DED-0585C4144F30}"/>
              </a:ext>
            </a:extLst>
          </p:cNvPr>
          <p:cNvSpPr>
            <a:spLocks noGrp="1"/>
          </p:cNvSpPr>
          <p:nvPr userDrawn="1">
            <p:ph type="body" sz="quarter" idx="34"/>
          </p:nvPr>
        </p:nvSpPr>
        <p:spPr>
          <a:xfrm rot="5400000">
            <a:off x="427232" y="393747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92" name="Text Placeholder 64">
            <a:extLst>
              <a:ext uri="{FF2B5EF4-FFF2-40B4-BE49-F238E27FC236}">
                <a16:creationId xmlns:a16="http://schemas.microsoft.com/office/drawing/2014/main" id="{25E5A691-0B96-F6BE-C533-6AB34C2A6F8C}"/>
              </a:ext>
            </a:extLst>
          </p:cNvPr>
          <p:cNvSpPr>
            <a:spLocks noGrp="1"/>
          </p:cNvSpPr>
          <p:nvPr userDrawn="1">
            <p:ph type="body" sz="quarter" idx="35"/>
          </p:nvPr>
        </p:nvSpPr>
        <p:spPr>
          <a:xfrm rot="5400000">
            <a:off x="427232" y="5340248"/>
            <a:ext cx="1289124" cy="543824"/>
          </a:xfrm>
          <a:prstGeom prst="round2SameRect">
            <a:avLst>
              <a:gd name="adj1" fmla="val 10570"/>
              <a:gd name="adj2" fmla="val 0"/>
            </a:avLst>
          </a:prstGeom>
          <a:solidFill>
            <a:srgbClr val="7F7F7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1200" b="1" i="0" u="none" strike="noStrike" cap="all" spc="200" normalizeH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Segoe UI Semibold" panose="020B0502040204020203" pitchFamily="34" charset="0"/>
                <a:cs typeface="Segoe UI Semibold" panose="020B0502040204020203" pitchFamily="34" charset="0"/>
              </a:defRPr>
            </a:lvl1pPr>
          </a:lstStyle>
          <a:p>
            <a:pPr marL="0" lvl="0" indent="0" algn="ctr" defTabSz="914367">
              <a:lnSpc>
                <a:spcPct val="110000"/>
              </a:lnSpc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105" name="Picture Placeholder 56">
            <a:extLst>
              <a:ext uri="{FF2B5EF4-FFF2-40B4-BE49-F238E27FC236}">
                <a16:creationId xmlns:a16="http://schemas.microsoft.com/office/drawing/2014/main" id="{9E8C9B8F-BEDD-58AC-9B52-F5437B342B1E}"/>
              </a:ext>
            </a:extLst>
          </p:cNvPr>
          <p:cNvSpPr>
            <a:spLocks noGrp="1"/>
          </p:cNvSpPr>
          <p:nvPr userDrawn="1">
            <p:ph type="pic" sz="quarter" idx="45" hasCustomPrompt="1"/>
          </p:nvPr>
        </p:nvSpPr>
        <p:spPr>
          <a:xfrm>
            <a:off x="173560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6" name="Picture Placeholder 56">
            <a:extLst>
              <a:ext uri="{FF2B5EF4-FFF2-40B4-BE49-F238E27FC236}">
                <a16:creationId xmlns:a16="http://schemas.microsoft.com/office/drawing/2014/main" id="{86CE796E-7A0C-5271-48EB-685081BEABB1}"/>
              </a:ext>
            </a:extLst>
          </p:cNvPr>
          <p:cNvSpPr>
            <a:spLocks noGrp="1"/>
          </p:cNvSpPr>
          <p:nvPr userDrawn="1">
            <p:ph type="pic" sz="quarter" idx="46" hasCustomPrompt="1"/>
          </p:nvPr>
        </p:nvSpPr>
        <p:spPr>
          <a:xfrm>
            <a:off x="297054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7" name="Picture Placeholder 56">
            <a:extLst>
              <a:ext uri="{FF2B5EF4-FFF2-40B4-BE49-F238E27FC236}">
                <a16:creationId xmlns:a16="http://schemas.microsoft.com/office/drawing/2014/main" id="{90DADFF7-652B-E770-88A6-B6AAA5AC1380}"/>
              </a:ext>
            </a:extLst>
          </p:cNvPr>
          <p:cNvSpPr>
            <a:spLocks noGrp="1"/>
          </p:cNvSpPr>
          <p:nvPr userDrawn="1">
            <p:ph type="pic" sz="quarter" idx="47" hasCustomPrompt="1"/>
          </p:nvPr>
        </p:nvSpPr>
        <p:spPr>
          <a:xfrm>
            <a:off x="420547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8" name="Picture Placeholder 56">
            <a:extLst>
              <a:ext uri="{FF2B5EF4-FFF2-40B4-BE49-F238E27FC236}">
                <a16:creationId xmlns:a16="http://schemas.microsoft.com/office/drawing/2014/main" id="{9FDD5191-59F9-758B-360C-D452B63F50CF}"/>
              </a:ext>
            </a:extLst>
          </p:cNvPr>
          <p:cNvSpPr>
            <a:spLocks noGrp="1"/>
          </p:cNvSpPr>
          <p:nvPr userDrawn="1">
            <p:ph type="pic" sz="quarter" idx="48" hasCustomPrompt="1"/>
          </p:nvPr>
        </p:nvSpPr>
        <p:spPr>
          <a:xfrm>
            <a:off x="544041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09" name="Picture Placeholder 56">
            <a:extLst>
              <a:ext uri="{FF2B5EF4-FFF2-40B4-BE49-F238E27FC236}">
                <a16:creationId xmlns:a16="http://schemas.microsoft.com/office/drawing/2014/main" id="{E65D5A6B-5940-9C32-993C-69CFEAE16F4D}"/>
              </a:ext>
            </a:extLst>
          </p:cNvPr>
          <p:cNvSpPr>
            <a:spLocks noGrp="1"/>
          </p:cNvSpPr>
          <p:nvPr userDrawn="1">
            <p:ph type="pic" sz="quarter" idx="49" hasCustomPrompt="1"/>
          </p:nvPr>
        </p:nvSpPr>
        <p:spPr>
          <a:xfrm>
            <a:off x="6675349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0" name="Picture Placeholder 56">
            <a:extLst>
              <a:ext uri="{FF2B5EF4-FFF2-40B4-BE49-F238E27FC236}">
                <a16:creationId xmlns:a16="http://schemas.microsoft.com/office/drawing/2014/main" id="{3500A3BB-59C7-36A6-6E4C-04961FB1BE62}"/>
              </a:ext>
            </a:extLst>
          </p:cNvPr>
          <p:cNvSpPr>
            <a:spLocks noGrp="1"/>
          </p:cNvSpPr>
          <p:nvPr userDrawn="1">
            <p:ph type="pic" sz="quarter" idx="50" hasCustomPrompt="1"/>
          </p:nvPr>
        </p:nvSpPr>
        <p:spPr>
          <a:xfrm>
            <a:off x="7910284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1" name="Picture Placeholder 56">
            <a:extLst>
              <a:ext uri="{FF2B5EF4-FFF2-40B4-BE49-F238E27FC236}">
                <a16:creationId xmlns:a16="http://schemas.microsoft.com/office/drawing/2014/main" id="{70414032-732A-C947-727C-7462B3739F7A}"/>
              </a:ext>
            </a:extLst>
          </p:cNvPr>
          <p:cNvSpPr>
            <a:spLocks noGrp="1"/>
          </p:cNvSpPr>
          <p:nvPr userDrawn="1">
            <p:ph type="pic" sz="quarter" idx="51" hasCustomPrompt="1"/>
          </p:nvPr>
        </p:nvSpPr>
        <p:spPr>
          <a:xfrm>
            <a:off x="9145218" y="37198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6" name="Picture Placeholder 56">
            <a:extLst>
              <a:ext uri="{FF2B5EF4-FFF2-40B4-BE49-F238E27FC236}">
                <a16:creationId xmlns:a16="http://schemas.microsoft.com/office/drawing/2014/main" id="{9808DC25-2647-6528-E3A2-DEAA4E130438}"/>
              </a:ext>
            </a:extLst>
          </p:cNvPr>
          <p:cNvSpPr>
            <a:spLocks noGrp="1"/>
          </p:cNvSpPr>
          <p:nvPr userDrawn="1">
            <p:ph type="pic" sz="quarter" idx="56" hasCustomPrompt="1"/>
          </p:nvPr>
        </p:nvSpPr>
        <p:spPr>
          <a:xfrm>
            <a:off x="1970760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7" name="Picture Placeholder 56">
            <a:extLst>
              <a:ext uri="{FF2B5EF4-FFF2-40B4-BE49-F238E27FC236}">
                <a16:creationId xmlns:a16="http://schemas.microsoft.com/office/drawing/2014/main" id="{99A0E4E2-505F-40AB-B17F-C3533F531719}"/>
              </a:ext>
            </a:extLst>
          </p:cNvPr>
          <p:cNvSpPr>
            <a:spLocks noGrp="1"/>
          </p:cNvSpPr>
          <p:nvPr userDrawn="1">
            <p:ph type="pic" sz="quarter" idx="57" hasCustomPrompt="1"/>
          </p:nvPr>
        </p:nvSpPr>
        <p:spPr>
          <a:xfrm>
            <a:off x="3767132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8" name="Picture Placeholder 56">
            <a:extLst>
              <a:ext uri="{FF2B5EF4-FFF2-40B4-BE49-F238E27FC236}">
                <a16:creationId xmlns:a16="http://schemas.microsoft.com/office/drawing/2014/main" id="{F56A45FF-258D-6B0F-9286-E9A7D73A0461}"/>
              </a:ext>
            </a:extLst>
          </p:cNvPr>
          <p:cNvSpPr>
            <a:spLocks noGrp="1"/>
          </p:cNvSpPr>
          <p:nvPr userDrawn="1">
            <p:ph type="pic" sz="quarter" idx="58" hasCustomPrompt="1"/>
          </p:nvPr>
        </p:nvSpPr>
        <p:spPr>
          <a:xfrm>
            <a:off x="5563504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19" name="Picture Placeholder 56">
            <a:extLst>
              <a:ext uri="{FF2B5EF4-FFF2-40B4-BE49-F238E27FC236}">
                <a16:creationId xmlns:a16="http://schemas.microsoft.com/office/drawing/2014/main" id="{636D1123-7C66-1DF0-009B-4D9327656D44}"/>
              </a:ext>
            </a:extLst>
          </p:cNvPr>
          <p:cNvSpPr>
            <a:spLocks noGrp="1"/>
          </p:cNvSpPr>
          <p:nvPr userDrawn="1">
            <p:ph type="pic" sz="quarter" idx="59" hasCustomPrompt="1"/>
          </p:nvPr>
        </p:nvSpPr>
        <p:spPr>
          <a:xfrm>
            <a:off x="7359876" y="5123301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0" name="Picture Placeholder 56">
            <a:extLst>
              <a:ext uri="{FF2B5EF4-FFF2-40B4-BE49-F238E27FC236}">
                <a16:creationId xmlns:a16="http://schemas.microsoft.com/office/drawing/2014/main" id="{839F2AAD-8EEB-81BD-1861-BBD43C2F7231}"/>
              </a:ext>
            </a:extLst>
          </p:cNvPr>
          <p:cNvSpPr>
            <a:spLocks noGrp="1"/>
          </p:cNvSpPr>
          <p:nvPr userDrawn="1">
            <p:ph type="pic" sz="quarter" idx="60" hasCustomPrompt="1"/>
          </p:nvPr>
        </p:nvSpPr>
        <p:spPr>
          <a:xfrm>
            <a:off x="8586036" y="5123301"/>
            <a:ext cx="1398753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5" name="Picture Placeholder 56">
            <a:extLst>
              <a:ext uri="{FF2B5EF4-FFF2-40B4-BE49-F238E27FC236}">
                <a16:creationId xmlns:a16="http://schemas.microsoft.com/office/drawing/2014/main" id="{15C311E6-0EBF-A309-C7FC-58B3B017429A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807553" y="3542817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28" name="Picture Placeholder 56">
            <a:extLst>
              <a:ext uri="{FF2B5EF4-FFF2-40B4-BE49-F238E27FC236}">
                <a16:creationId xmlns:a16="http://schemas.microsoft.com/office/drawing/2014/main" id="{83D49837-199A-99B0-1A46-C7E28E26F880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10807553" y="5651500"/>
            <a:ext cx="578326" cy="578325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131" name="Text Placeholder 130">
            <a:extLst>
              <a:ext uri="{FF2B5EF4-FFF2-40B4-BE49-F238E27FC236}">
                <a16:creationId xmlns:a16="http://schemas.microsoft.com/office/drawing/2014/main" id="{8E8F3A8C-4965-7B08-A459-A80D02E1B91B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2792636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4" name="Text Placeholder 130">
            <a:extLst>
              <a:ext uri="{FF2B5EF4-FFF2-40B4-BE49-F238E27FC236}">
                <a16:creationId xmlns:a16="http://schemas.microsoft.com/office/drawing/2014/main" id="{272E9F8F-3BEB-8A88-788D-B988CA634369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4617997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5" name="Text Placeholder 130">
            <a:extLst>
              <a:ext uri="{FF2B5EF4-FFF2-40B4-BE49-F238E27FC236}">
                <a16:creationId xmlns:a16="http://schemas.microsoft.com/office/drawing/2014/main" id="{26154540-F4D7-0CB2-7414-A3351D18B818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>
          <a:xfrm>
            <a:off x="967275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6" name="Text Placeholder 130">
            <a:extLst>
              <a:ext uri="{FF2B5EF4-FFF2-40B4-BE49-F238E27FC236}">
                <a16:creationId xmlns:a16="http://schemas.microsoft.com/office/drawing/2014/main" id="{40074630-6D82-B22B-E19B-1BD2DBA8C980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>
          <a:xfrm>
            <a:off x="6443358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7" name="Text Placeholder 130">
            <a:extLst>
              <a:ext uri="{FF2B5EF4-FFF2-40B4-BE49-F238E27FC236}">
                <a16:creationId xmlns:a16="http://schemas.microsoft.com/office/drawing/2014/main" id="{6FC17F1B-0B4B-8D86-E554-F321477865AB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>
          <a:xfrm>
            <a:off x="8268720" y="2456773"/>
            <a:ext cx="169168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8" name="Text Placeholder 130">
            <a:extLst>
              <a:ext uri="{FF2B5EF4-FFF2-40B4-BE49-F238E27FC236}">
                <a16:creationId xmlns:a16="http://schemas.microsoft.com/office/drawing/2014/main" id="{95D346BD-EFCF-6E95-BECC-5C22596B6D9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147436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39" name="Text Placeholder 130">
            <a:extLst>
              <a:ext uri="{FF2B5EF4-FFF2-40B4-BE49-F238E27FC236}">
                <a16:creationId xmlns:a16="http://schemas.microsoft.com/office/drawing/2014/main" id="{A6CF814F-7789-8C24-D45B-754078124A49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>
          <a:xfrm>
            <a:off x="270929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0" name="Text Placeholder 130">
            <a:extLst>
              <a:ext uri="{FF2B5EF4-FFF2-40B4-BE49-F238E27FC236}">
                <a16:creationId xmlns:a16="http://schemas.microsoft.com/office/drawing/2014/main" id="{D9CD112F-A6CF-FA11-A9F2-4D9FD70DD473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394423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1" name="Text Placeholder 130">
            <a:extLst>
              <a:ext uri="{FF2B5EF4-FFF2-40B4-BE49-F238E27FC236}">
                <a16:creationId xmlns:a16="http://schemas.microsoft.com/office/drawing/2014/main" id="{817F3721-1024-A4E8-F5FB-13C6743C550C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517916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3" name="Text Placeholder 130">
            <a:extLst>
              <a:ext uri="{FF2B5EF4-FFF2-40B4-BE49-F238E27FC236}">
                <a16:creationId xmlns:a16="http://schemas.microsoft.com/office/drawing/2014/main" id="{17A5DA22-6139-D033-5842-73063563161A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6414104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4" name="Text Placeholder 130">
            <a:extLst>
              <a:ext uri="{FF2B5EF4-FFF2-40B4-BE49-F238E27FC236}">
                <a16:creationId xmlns:a16="http://schemas.microsoft.com/office/drawing/2014/main" id="{1FD3FBC3-B29E-DD2A-5B9B-09E1D0F0C692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7649039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5" name="Text Placeholder 130">
            <a:extLst>
              <a:ext uri="{FF2B5EF4-FFF2-40B4-BE49-F238E27FC236}">
                <a16:creationId xmlns:a16="http://schemas.microsoft.com/office/drawing/2014/main" id="{52DE49F7-3439-7AC3-6449-D71A0F2C0EA0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8883973" y="4422325"/>
            <a:ext cx="1100816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6" name="Text Placeholder 130">
            <a:extLst>
              <a:ext uri="{FF2B5EF4-FFF2-40B4-BE49-F238E27FC236}">
                <a16:creationId xmlns:a16="http://schemas.microsoft.com/office/drawing/2014/main" id="{6785F2BD-DC91-97F4-C6D8-13E85E5AA809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1474364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7" name="Text Placeholder 130">
            <a:extLst>
              <a:ext uri="{FF2B5EF4-FFF2-40B4-BE49-F238E27FC236}">
                <a16:creationId xmlns:a16="http://schemas.microsoft.com/office/drawing/2014/main" id="{585E728A-5488-61D6-A5B3-E86D66DED4E0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>
          <a:xfrm>
            <a:off x="3270736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8" name="Text Placeholder 130">
            <a:extLst>
              <a:ext uri="{FF2B5EF4-FFF2-40B4-BE49-F238E27FC236}">
                <a16:creationId xmlns:a16="http://schemas.microsoft.com/office/drawing/2014/main" id="{49F66A41-4831-0333-EDE9-4EF664FC4DA1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5067108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49" name="Text Placeholder 130">
            <a:extLst>
              <a:ext uri="{FF2B5EF4-FFF2-40B4-BE49-F238E27FC236}">
                <a16:creationId xmlns:a16="http://schemas.microsoft.com/office/drawing/2014/main" id="{4F15F3B8-FACA-114B-A72D-D41C9DC6F09C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6863481" y="5803526"/>
            <a:ext cx="1571118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0" name="Text Placeholder 130">
            <a:extLst>
              <a:ext uri="{FF2B5EF4-FFF2-40B4-BE49-F238E27FC236}">
                <a16:creationId xmlns:a16="http://schemas.microsoft.com/office/drawing/2014/main" id="{C0ACD9A0-F1DA-42B8-B346-F4659AFA6038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>
          <a:xfrm rot="16200000">
            <a:off x="427232" y="542189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1" name="Text Placeholder 130">
            <a:extLst>
              <a:ext uri="{FF2B5EF4-FFF2-40B4-BE49-F238E27FC236}">
                <a16:creationId xmlns:a16="http://schemas.microsoft.com/office/drawing/2014/main" id="{C519E704-F352-286C-187F-06133EE880CE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 rot="16200000">
            <a:off x="427232" y="4019121"/>
            <a:ext cx="1289124" cy="380538"/>
          </a:xfrm>
          <a:solidFill>
            <a:srgbClr val="7F7F7F"/>
          </a:solidFill>
        </p:spPr>
        <p:txBody>
          <a:bodyPr anchor="ctr"/>
          <a:lstStyle>
            <a:lvl1pPr marL="0" indent="0" algn="ctr">
              <a:buNone/>
              <a:defRPr lang="en-US" sz="1200" kern="1200" cap="all" spc="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2" name="Text Placeholder 130">
            <a:extLst>
              <a:ext uri="{FF2B5EF4-FFF2-40B4-BE49-F238E27FC236}">
                <a16:creationId xmlns:a16="http://schemas.microsoft.com/office/drawing/2014/main" id="{759E6BCC-B4BB-984F-59D3-8C319B099C39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4540395" y="3296596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3" name="Text Placeholder 130">
            <a:extLst>
              <a:ext uri="{FF2B5EF4-FFF2-40B4-BE49-F238E27FC236}">
                <a16:creationId xmlns:a16="http://schemas.microsoft.com/office/drawing/2014/main" id="{3DBC576F-D323-8E20-63EF-14A1799F3C77}"/>
              </a:ext>
            </a:extLst>
          </p:cNvPr>
          <p:cNvSpPr>
            <a:spLocks noGrp="1"/>
          </p:cNvSpPr>
          <p:nvPr>
            <p:ph type="body" sz="quarter" idx="86"/>
          </p:nvPr>
        </p:nvSpPr>
        <p:spPr>
          <a:xfrm>
            <a:off x="4540395" y="1390604"/>
            <a:ext cx="1831830" cy="246221"/>
          </a:xfrm>
          <a:solidFill>
            <a:srgbClr val="F7F8F9"/>
          </a:solidFill>
        </p:spPr>
        <p:txBody>
          <a:bodyPr/>
          <a:lstStyle>
            <a:lvl1pPr marL="0" indent="0" algn="ctr">
              <a:buNone/>
              <a:defRPr lang="en-US" sz="1600" kern="1200" spc="0" baseline="0" dirty="0" smtClean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US"/>
          </a:p>
        </p:txBody>
      </p:sp>
      <p:sp>
        <p:nvSpPr>
          <p:cNvPr id="154" name="Text Placeholder 130">
            <a:extLst>
              <a:ext uri="{FF2B5EF4-FFF2-40B4-BE49-F238E27FC236}">
                <a16:creationId xmlns:a16="http://schemas.microsoft.com/office/drawing/2014/main" id="{0CC0519A-3FBA-7B17-A350-5BD8EB2E48FA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>
          <a:xfrm>
            <a:off x="10510534" y="3254232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5" name="Text Placeholder 130">
            <a:extLst>
              <a:ext uri="{FF2B5EF4-FFF2-40B4-BE49-F238E27FC236}">
                <a16:creationId xmlns:a16="http://schemas.microsoft.com/office/drawing/2014/main" id="{3239A6BB-C497-4438-3D99-A6B9F463EAB1}"/>
              </a:ext>
            </a:extLst>
          </p:cNvPr>
          <p:cNvSpPr>
            <a:spLocks noGrp="1"/>
          </p:cNvSpPr>
          <p:nvPr>
            <p:ph type="body" sz="quarter" idx="88"/>
          </p:nvPr>
        </p:nvSpPr>
        <p:spPr>
          <a:xfrm>
            <a:off x="10510534" y="6331411"/>
            <a:ext cx="1172364" cy="203726"/>
          </a:xfrm>
        </p:spPr>
        <p:txBody>
          <a:bodyPr/>
          <a:lstStyle>
            <a:lvl1pPr marL="0" indent="0" algn="ctr">
              <a:buNone/>
              <a:defRPr lang="en-US" sz="12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6" name="Text Placeholder 130">
            <a:extLst>
              <a:ext uri="{FF2B5EF4-FFF2-40B4-BE49-F238E27FC236}">
                <a16:creationId xmlns:a16="http://schemas.microsoft.com/office/drawing/2014/main" id="{17ACB126-8F3B-AFAF-BBB5-0FE7CF5D47FF}"/>
              </a:ext>
            </a:extLst>
          </p:cNvPr>
          <p:cNvSpPr>
            <a:spLocks noGrp="1"/>
          </p:cNvSpPr>
          <p:nvPr>
            <p:ph type="body" sz="quarter" idx="89"/>
          </p:nvPr>
        </p:nvSpPr>
        <p:spPr>
          <a:xfrm>
            <a:off x="10578458" y="4499683"/>
            <a:ext cx="1036516" cy="773444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157" name="Text Placeholder 130">
            <a:extLst>
              <a:ext uri="{FF2B5EF4-FFF2-40B4-BE49-F238E27FC236}">
                <a16:creationId xmlns:a16="http://schemas.microsoft.com/office/drawing/2014/main" id="{CD46F206-2FC2-9482-02DD-4CE50ABEFBA6}"/>
              </a:ext>
            </a:extLst>
          </p:cNvPr>
          <p:cNvSpPr>
            <a:spLocks noGrp="1"/>
          </p:cNvSpPr>
          <p:nvPr>
            <p:ph type="body" sz="quarter" idx="90"/>
          </p:nvPr>
        </p:nvSpPr>
        <p:spPr>
          <a:xfrm>
            <a:off x="10651029" y="1824038"/>
            <a:ext cx="891374" cy="714374"/>
          </a:xfrm>
        </p:spPr>
        <p:txBody>
          <a:bodyPr anchor="ctr"/>
          <a:lstStyle>
            <a:lvl1pPr marL="0" indent="0" algn="ctr">
              <a:buNone/>
              <a:defRPr lang="en-US" sz="1400" kern="1200" spc="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50515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Guida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ED924C7-0356-6225-E12D-52F6C07AEA4F}"/>
              </a:ext>
            </a:extLst>
          </p:cNvPr>
          <p:cNvSpPr/>
          <p:nvPr userDrawn="1"/>
        </p:nvSpPr>
        <p:spPr bwMode="auto">
          <a:xfrm flipH="1">
            <a:off x="2524538" y="1152524"/>
            <a:ext cx="9081674" cy="511430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C25624-FD92-7EF6-BDD3-64F1782E1E0B}"/>
              </a:ext>
            </a:extLst>
          </p:cNvPr>
          <p:cNvSpPr/>
          <p:nvPr userDrawn="1"/>
        </p:nvSpPr>
        <p:spPr bwMode="auto">
          <a:xfrm>
            <a:off x="0" y="6266834"/>
            <a:ext cx="12192000" cy="591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 here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205E7A8-1881-A585-87DB-A2BD273F95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3500" y="115252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AE27D661-5D7F-C05F-4F97-7818CB1C50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3500" y="1890977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4DD9AD2-18DF-C76D-C40C-3BC3856BC6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03500" y="2629429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3E59AB2-BBBB-24AE-6D25-42A2F78E7CB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3500" y="3367881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30D4C9A-59E0-BD9C-F67D-75EB7DD85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03500" y="4106333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3FFF5E9-EB90-274A-4F32-79223FFCBE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03500" y="484478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92C99D8-DBE4-4260-924F-35D46E0B0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3500" y="558323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C3725F-901C-C01F-E141-69E4374DC60C}"/>
              </a:ext>
            </a:extLst>
          </p:cNvPr>
          <p:cNvCxnSpPr>
            <a:cxnSpLocks/>
          </p:cNvCxnSpPr>
          <p:nvPr userDrawn="1"/>
        </p:nvCxnSpPr>
        <p:spPr>
          <a:xfrm>
            <a:off x="2603499" y="186465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CF5029-E2DC-F2CF-6F92-B65540D53548}"/>
              </a:ext>
            </a:extLst>
          </p:cNvPr>
          <p:cNvCxnSpPr>
            <a:cxnSpLocks/>
          </p:cNvCxnSpPr>
          <p:nvPr userDrawn="1"/>
        </p:nvCxnSpPr>
        <p:spPr>
          <a:xfrm>
            <a:off x="2603499" y="2603103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075192-50B7-3FC8-2E43-9002B60CDB09}"/>
              </a:ext>
            </a:extLst>
          </p:cNvPr>
          <p:cNvCxnSpPr>
            <a:cxnSpLocks/>
          </p:cNvCxnSpPr>
          <p:nvPr userDrawn="1"/>
        </p:nvCxnSpPr>
        <p:spPr>
          <a:xfrm>
            <a:off x="2603499" y="3341555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3E800-D778-A32C-B978-EBD31A8823CD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080007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E0AFDF1-6406-00A6-9E52-3B64F6CEAA6B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818459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2580B5-E917-7977-84AB-B816900A32BA}"/>
              </a:ext>
            </a:extLst>
          </p:cNvPr>
          <p:cNvCxnSpPr>
            <a:cxnSpLocks/>
          </p:cNvCxnSpPr>
          <p:nvPr userDrawn="1"/>
        </p:nvCxnSpPr>
        <p:spPr>
          <a:xfrm>
            <a:off x="2603499" y="555691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04E465-9A88-A57C-E10C-26DBF1552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115252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ED3A873-AF8D-D678-59D4-767C43AE35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90977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4C1BAE-D67A-56B0-565E-BB8DD62A1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2629429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DC8AD4-C927-CCDC-B645-AAC76C2FD9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367881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9EB4475-9CBB-9290-75FD-627A825D8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4106333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1969-4182-635E-8417-0C5A90501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484478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51F96A7-E684-A125-B0E2-0DEA00C844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1" y="558323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52D9C0-751B-47BD-F922-CD7E7783C353}"/>
              </a:ext>
            </a:extLst>
          </p:cNvPr>
          <p:cNvSpPr/>
          <p:nvPr userDrawn="1"/>
        </p:nvSpPr>
        <p:spPr bwMode="auto">
          <a:xfrm>
            <a:off x="1" y="0"/>
            <a:ext cx="12192000" cy="381000"/>
          </a:xfrm>
          <a:prstGeom prst="rect">
            <a:avLst/>
          </a:prstGeom>
          <a:solidFill>
            <a:srgbClr val="C0000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Presenter Guidance</a:t>
            </a:r>
          </a:p>
        </p:txBody>
      </p:sp>
    </p:spTree>
    <p:extLst>
      <p:ext uri="{BB962C8B-B14F-4D97-AF65-F5344CB8AC3E}">
        <p14:creationId xmlns:p14="http://schemas.microsoft.com/office/powerpoint/2010/main" val="42737556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peaker Guida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BED924C7-0356-6225-E12D-52F6C07AEA4F}"/>
              </a:ext>
            </a:extLst>
          </p:cNvPr>
          <p:cNvSpPr/>
          <p:nvPr userDrawn="1"/>
        </p:nvSpPr>
        <p:spPr bwMode="auto">
          <a:xfrm flipH="1">
            <a:off x="2524538" y="1152524"/>
            <a:ext cx="9081674" cy="5114309"/>
          </a:xfrm>
          <a:prstGeom prst="rect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C25624-FD92-7EF6-BDD3-64F1782E1E0B}"/>
              </a:ext>
            </a:extLst>
          </p:cNvPr>
          <p:cNvSpPr/>
          <p:nvPr userDrawn="1"/>
        </p:nvSpPr>
        <p:spPr bwMode="auto">
          <a:xfrm>
            <a:off x="0" y="6266834"/>
            <a:ext cx="12192000" cy="591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 here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01E923-3221-A6AC-2035-31F63A3575E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8264" y="6423918"/>
            <a:ext cx="8689086" cy="276999"/>
          </a:xfrm>
        </p:spPr>
        <p:txBody>
          <a:bodyPr wrap="square" anchor="ctr">
            <a:spAutoFit/>
          </a:bodyPr>
          <a:lstStyle>
            <a:lvl1pPr marL="0" indent="0">
              <a:buNone/>
              <a:defRPr sz="1800"/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Lorem Ipsum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0E9E77E-79B3-A576-631E-D8ABBC211A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448800" y="6408529"/>
            <a:ext cx="2160588" cy="307777"/>
          </a:xfrm>
        </p:spPr>
        <p:txBody>
          <a:bodyPr anchor="ctr"/>
          <a:lstStyle>
            <a:lvl1pPr marL="0" indent="0" algn="r">
              <a:buNone/>
              <a:defRPr sz="2000"/>
            </a:lvl1pPr>
            <a:lvl2pPr marL="228600" indent="0" algn="r">
              <a:buNone/>
              <a:defRPr/>
            </a:lvl2pPr>
            <a:lvl3pPr marL="457200" indent="0" algn="r">
              <a:buNone/>
              <a:defRPr/>
            </a:lvl3pPr>
            <a:lvl4pPr marL="661988" indent="0" algn="r">
              <a:buNone/>
              <a:defRPr/>
            </a:lvl4pPr>
            <a:lvl5pPr marL="855663" indent="0" algn="r">
              <a:buNone/>
              <a:defRPr/>
            </a:lvl5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205E7A8-1881-A585-87DB-A2BD273F950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03500" y="115252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AE27D661-5D7F-C05F-4F97-7818CB1C50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03500" y="1890977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4DD9AD2-18DF-C76D-C40C-3BC3856BC6F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03500" y="2629429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B3E59AB2-BBBB-24AE-6D25-42A2F78E7CB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3500" y="3367881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030D4C9A-59E0-BD9C-F67D-75EB7DD853A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03500" y="4106333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53FFF5E9-EB90-274A-4F32-79223FFCBE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603500" y="484478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092C99D8-DBE4-4260-924F-35D46E0B0A8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03500" y="5583235"/>
            <a:ext cx="8902700" cy="685800"/>
          </a:xfrm>
          <a:noFill/>
          <a:ln w="6350">
            <a:noFill/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7C3725F-901C-C01F-E141-69E4374DC60C}"/>
              </a:ext>
            </a:extLst>
          </p:cNvPr>
          <p:cNvCxnSpPr>
            <a:cxnSpLocks/>
          </p:cNvCxnSpPr>
          <p:nvPr userDrawn="1"/>
        </p:nvCxnSpPr>
        <p:spPr>
          <a:xfrm>
            <a:off x="2603499" y="186465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CF5029-E2DC-F2CF-6F92-B65540D53548}"/>
              </a:ext>
            </a:extLst>
          </p:cNvPr>
          <p:cNvCxnSpPr>
            <a:cxnSpLocks/>
          </p:cNvCxnSpPr>
          <p:nvPr userDrawn="1"/>
        </p:nvCxnSpPr>
        <p:spPr>
          <a:xfrm>
            <a:off x="2603499" y="2603103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9075192-50B7-3FC8-2E43-9002B60CDB09}"/>
              </a:ext>
            </a:extLst>
          </p:cNvPr>
          <p:cNvCxnSpPr>
            <a:cxnSpLocks/>
          </p:cNvCxnSpPr>
          <p:nvPr userDrawn="1"/>
        </p:nvCxnSpPr>
        <p:spPr>
          <a:xfrm>
            <a:off x="2603499" y="3341555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253E800-D778-A32C-B978-EBD31A8823CD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080007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E0AFDF1-6406-00A6-9E52-3B64F6CEAA6B}"/>
              </a:ext>
            </a:extLst>
          </p:cNvPr>
          <p:cNvCxnSpPr>
            <a:cxnSpLocks/>
          </p:cNvCxnSpPr>
          <p:nvPr userDrawn="1"/>
        </p:nvCxnSpPr>
        <p:spPr>
          <a:xfrm>
            <a:off x="2603499" y="4818459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62580B5-E917-7977-84AB-B816900A32BA}"/>
              </a:ext>
            </a:extLst>
          </p:cNvPr>
          <p:cNvCxnSpPr>
            <a:cxnSpLocks/>
          </p:cNvCxnSpPr>
          <p:nvPr userDrawn="1"/>
        </p:nvCxnSpPr>
        <p:spPr>
          <a:xfrm>
            <a:off x="2603499" y="5556911"/>
            <a:ext cx="8902701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04E465-9A88-A57C-E10C-26DBF15524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115252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ED3A873-AF8D-D678-59D4-767C43AE35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" y="1890977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3C4C1BAE-D67A-56B0-565E-BB8DD62A1F0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1" y="2629429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EBDC8AD4-C927-CCDC-B645-AAC76C2FD9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" y="3367881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9EB4475-9CBB-9290-75FD-627A825D8B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-1" y="4106333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026C1969-4182-635E-8417-0C5A90501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1" y="484478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51F96A7-E684-A125-B0E2-0DEA00C844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1" y="5583235"/>
            <a:ext cx="2524539" cy="685800"/>
          </a:xfrm>
          <a:solidFill>
            <a:schemeClr val="bg2"/>
          </a:solidFill>
          <a:ln w="6350">
            <a:solidFill>
              <a:schemeClr val="bg2"/>
            </a:solidFill>
          </a:ln>
        </p:spPr>
        <p:txBody>
          <a:bodyPr lIns="576072" tIns="91440" rIns="91440" bIns="91440" anchor="ctr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914330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1435100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753440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tistic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3703D50-2255-B25C-E43A-AA2DE4FCAE1C}"/>
              </a:ext>
            </a:extLst>
          </p:cNvPr>
          <p:cNvGrpSpPr/>
          <p:nvPr userDrawn="1"/>
        </p:nvGrpSpPr>
        <p:grpSpPr>
          <a:xfrm>
            <a:off x="0" y="774700"/>
            <a:ext cx="12192000" cy="4687248"/>
            <a:chOff x="0" y="774700"/>
            <a:chExt cx="12192000" cy="4687248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9B9DCE7-85A7-5448-0EB8-6D3E348225BF}"/>
                </a:ext>
              </a:extLst>
            </p:cNvPr>
            <p:cNvSpPr/>
            <p:nvPr/>
          </p:nvSpPr>
          <p:spPr bwMode="auto">
            <a:xfrm>
              <a:off x="0" y="774700"/>
              <a:ext cx="12192000" cy="2095495"/>
            </a:xfrm>
            <a:custGeom>
              <a:avLst/>
              <a:gdLst>
                <a:gd name="connsiteX0" fmla="*/ 0 w 12192000"/>
                <a:gd name="connsiteY0" fmla="*/ 0 h 2095495"/>
                <a:gd name="connsiteX1" fmla="*/ 12192000 w 12192000"/>
                <a:gd name="connsiteY1" fmla="*/ 0 h 2095495"/>
                <a:gd name="connsiteX2" fmla="*/ 12192000 w 12192000"/>
                <a:gd name="connsiteY2" fmla="*/ 2095495 h 2095495"/>
                <a:gd name="connsiteX3" fmla="*/ 9905599 w 12192000"/>
                <a:gd name="connsiteY3" fmla="*/ 2095495 h 2095495"/>
                <a:gd name="connsiteX4" fmla="*/ 9896938 w 12192000"/>
                <a:gd name="connsiteY4" fmla="*/ 2038747 h 2095495"/>
                <a:gd name="connsiteX5" fmla="*/ 9033018 w 12192000"/>
                <a:gd name="connsiteY5" fmla="*/ 1334633 h 2095495"/>
                <a:gd name="connsiteX6" fmla="*/ 8169098 w 12192000"/>
                <a:gd name="connsiteY6" fmla="*/ 2038747 h 2095495"/>
                <a:gd name="connsiteX7" fmla="*/ 8160437 w 12192000"/>
                <a:gd name="connsiteY7" fmla="*/ 2095495 h 2095495"/>
                <a:gd name="connsiteX8" fmla="*/ 4052205 w 12192000"/>
                <a:gd name="connsiteY8" fmla="*/ 2095495 h 2095495"/>
                <a:gd name="connsiteX9" fmla="*/ 4043544 w 12192000"/>
                <a:gd name="connsiteY9" fmla="*/ 2038747 h 2095495"/>
                <a:gd name="connsiteX10" fmla="*/ 3179624 w 12192000"/>
                <a:gd name="connsiteY10" fmla="*/ 1334633 h 2095495"/>
                <a:gd name="connsiteX11" fmla="*/ 2315704 w 12192000"/>
                <a:gd name="connsiteY11" fmla="*/ 2038747 h 2095495"/>
                <a:gd name="connsiteX12" fmla="*/ 2307043 w 12192000"/>
                <a:gd name="connsiteY12" fmla="*/ 2095495 h 2095495"/>
                <a:gd name="connsiteX13" fmla="*/ 0 w 12192000"/>
                <a:gd name="connsiteY13" fmla="*/ 2095495 h 2095495"/>
                <a:gd name="connsiteX14" fmla="*/ 0 w 12192000"/>
                <a:gd name="connsiteY14" fmla="*/ 0 h 20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095495">
                  <a:moveTo>
                    <a:pt x="0" y="0"/>
                  </a:moveTo>
                  <a:lnTo>
                    <a:pt x="12192000" y="0"/>
                  </a:lnTo>
                  <a:lnTo>
                    <a:pt x="12192000" y="2095495"/>
                  </a:lnTo>
                  <a:lnTo>
                    <a:pt x="9905599" y="2095495"/>
                  </a:lnTo>
                  <a:lnTo>
                    <a:pt x="9896938" y="2038747"/>
                  </a:lnTo>
                  <a:cubicBezTo>
                    <a:pt x="9814710" y="1636910"/>
                    <a:pt x="9459165" y="1334633"/>
                    <a:pt x="9033018" y="1334633"/>
                  </a:cubicBezTo>
                  <a:cubicBezTo>
                    <a:pt x="8606871" y="1334633"/>
                    <a:pt x="8251326" y="1636910"/>
                    <a:pt x="8169098" y="2038747"/>
                  </a:cubicBezTo>
                  <a:lnTo>
                    <a:pt x="8160437" y="2095495"/>
                  </a:lnTo>
                  <a:lnTo>
                    <a:pt x="4052205" y="2095495"/>
                  </a:lnTo>
                  <a:lnTo>
                    <a:pt x="4043544" y="2038747"/>
                  </a:lnTo>
                  <a:cubicBezTo>
                    <a:pt x="3961317" y="1636910"/>
                    <a:pt x="3605771" y="1334633"/>
                    <a:pt x="3179624" y="1334633"/>
                  </a:cubicBezTo>
                  <a:cubicBezTo>
                    <a:pt x="2753477" y="1334633"/>
                    <a:pt x="2397932" y="1636910"/>
                    <a:pt x="2315704" y="2038747"/>
                  </a:cubicBezTo>
                  <a:lnTo>
                    <a:pt x="2307043" y="2095495"/>
                  </a:lnTo>
                  <a:lnTo>
                    <a:pt x="0" y="2095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78F246A-487B-3346-A5ED-DDBDFCE390E0}"/>
                </a:ext>
              </a:extLst>
            </p:cNvPr>
            <p:cNvSpPr/>
            <p:nvPr/>
          </p:nvSpPr>
          <p:spPr bwMode="auto">
            <a:xfrm>
              <a:off x="0" y="3110548"/>
              <a:ext cx="12192000" cy="2351400"/>
            </a:xfrm>
            <a:custGeom>
              <a:avLst/>
              <a:gdLst>
                <a:gd name="connsiteX0" fmla="*/ 0 w 12192000"/>
                <a:gd name="connsiteY0" fmla="*/ 0 h 2351400"/>
                <a:gd name="connsiteX1" fmla="*/ 2305396 w 12192000"/>
                <a:gd name="connsiteY1" fmla="*/ 0 h 2351400"/>
                <a:gd name="connsiteX2" fmla="*/ 2313215 w 12192000"/>
                <a:gd name="connsiteY2" fmla="*/ 51232 h 2351400"/>
                <a:gd name="connsiteX3" fmla="*/ 3179624 w 12192000"/>
                <a:gd name="connsiteY3" fmla="*/ 757375 h 2351400"/>
                <a:gd name="connsiteX4" fmla="*/ 4046033 w 12192000"/>
                <a:gd name="connsiteY4" fmla="*/ 51232 h 2351400"/>
                <a:gd name="connsiteX5" fmla="*/ 4053852 w 12192000"/>
                <a:gd name="connsiteY5" fmla="*/ 0 h 2351400"/>
                <a:gd name="connsiteX6" fmla="*/ 8158791 w 12192000"/>
                <a:gd name="connsiteY6" fmla="*/ 0 h 2351400"/>
                <a:gd name="connsiteX7" fmla="*/ 8166609 w 12192000"/>
                <a:gd name="connsiteY7" fmla="*/ 51232 h 2351400"/>
                <a:gd name="connsiteX8" fmla="*/ 9033018 w 12192000"/>
                <a:gd name="connsiteY8" fmla="*/ 757375 h 2351400"/>
                <a:gd name="connsiteX9" fmla="*/ 9899427 w 12192000"/>
                <a:gd name="connsiteY9" fmla="*/ 51232 h 2351400"/>
                <a:gd name="connsiteX10" fmla="*/ 9907246 w 12192000"/>
                <a:gd name="connsiteY10" fmla="*/ 0 h 2351400"/>
                <a:gd name="connsiteX11" fmla="*/ 12192000 w 12192000"/>
                <a:gd name="connsiteY11" fmla="*/ 0 h 2351400"/>
                <a:gd name="connsiteX12" fmla="*/ 12192000 w 12192000"/>
                <a:gd name="connsiteY12" fmla="*/ 2351400 h 2351400"/>
                <a:gd name="connsiteX13" fmla="*/ 0 w 12192000"/>
                <a:gd name="connsiteY13" fmla="*/ 2351400 h 2351400"/>
                <a:gd name="connsiteX14" fmla="*/ 0 w 12192000"/>
                <a:gd name="connsiteY14" fmla="*/ 0 h 235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51400">
                  <a:moveTo>
                    <a:pt x="0" y="0"/>
                  </a:moveTo>
                  <a:lnTo>
                    <a:pt x="2305396" y="0"/>
                  </a:lnTo>
                  <a:lnTo>
                    <a:pt x="2313215" y="51232"/>
                  </a:lnTo>
                  <a:cubicBezTo>
                    <a:pt x="2395680" y="454227"/>
                    <a:pt x="2752251" y="757375"/>
                    <a:pt x="3179624" y="757375"/>
                  </a:cubicBezTo>
                  <a:cubicBezTo>
                    <a:pt x="3606998" y="757375"/>
                    <a:pt x="3963568" y="454227"/>
                    <a:pt x="4046033" y="51232"/>
                  </a:cubicBezTo>
                  <a:lnTo>
                    <a:pt x="4053852" y="0"/>
                  </a:lnTo>
                  <a:lnTo>
                    <a:pt x="8158791" y="0"/>
                  </a:lnTo>
                  <a:lnTo>
                    <a:pt x="8166609" y="51232"/>
                  </a:lnTo>
                  <a:cubicBezTo>
                    <a:pt x="8249074" y="454227"/>
                    <a:pt x="8605644" y="757375"/>
                    <a:pt x="9033018" y="757375"/>
                  </a:cubicBezTo>
                  <a:cubicBezTo>
                    <a:pt x="9460392" y="757375"/>
                    <a:pt x="9816962" y="454227"/>
                    <a:pt x="9899427" y="51232"/>
                  </a:cubicBezTo>
                  <a:lnTo>
                    <a:pt x="9907246" y="0"/>
                  </a:lnTo>
                  <a:lnTo>
                    <a:pt x="12192000" y="0"/>
                  </a:lnTo>
                  <a:lnTo>
                    <a:pt x="12192000" y="2351400"/>
                  </a:lnTo>
                  <a:lnTo>
                    <a:pt x="0" y="2351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75000"/>
              </a:schemeClr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Segoe UI" pitchFamily="34" charset="0"/>
              </a:endParaRP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9B7ADE-3857-D457-053F-BA76EE244F4C}"/>
              </a:ext>
            </a:extLst>
          </p:cNvPr>
          <p:cNvCxnSpPr>
            <a:cxnSpLocks/>
          </p:cNvCxnSpPr>
          <p:nvPr userDrawn="1"/>
        </p:nvCxnSpPr>
        <p:spPr>
          <a:xfrm>
            <a:off x="0" y="2983549"/>
            <a:ext cx="12192000" cy="0"/>
          </a:xfrm>
          <a:prstGeom prst="line">
            <a:avLst/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B293B22B-178C-2C87-BA41-F02702EE7E36}"/>
              </a:ext>
            </a:extLst>
          </p:cNvPr>
          <p:cNvSpPr/>
          <p:nvPr/>
        </p:nvSpPr>
        <p:spPr bwMode="auto">
          <a:xfrm>
            <a:off x="2435456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19F2D43F-C66C-E8E6-E765-245680D9CC3B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2581580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1CD0791-2D03-DE54-0C06-BABE61497EAD}"/>
              </a:ext>
            </a:extLst>
          </p:cNvPr>
          <p:cNvSpPr/>
          <p:nvPr/>
        </p:nvSpPr>
        <p:spPr bwMode="auto">
          <a:xfrm>
            <a:off x="8288850" y="2239381"/>
            <a:ext cx="1488336" cy="1488334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9" name="Text Placeholder 47">
            <a:extLst>
              <a:ext uri="{FF2B5EF4-FFF2-40B4-BE49-F238E27FC236}">
                <a16:creationId xmlns:a16="http://schemas.microsoft.com/office/drawing/2014/main" id="{4211CC97-7819-AF44-46D5-0A6DF4232CF5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8434975" y="2385509"/>
            <a:ext cx="1196091" cy="1196082"/>
          </a:xfrm>
          <a:prstGeom prst="ellipse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 algn="ctr">
              <a:buNone/>
              <a:defRPr sz="100">
                <a:solidFill>
                  <a:schemeClr val="bg2"/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46" name="Text Placeholder 44">
            <a:extLst>
              <a:ext uri="{FF2B5EF4-FFF2-40B4-BE49-F238E27FC236}">
                <a16:creationId xmlns:a16="http://schemas.microsoft.com/office/drawing/2014/main" id="{3FB7EA4B-E5BD-13E4-D966-1CCD0F7EDE8C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6838727" y="4009505"/>
            <a:ext cx="4388582" cy="369332"/>
          </a:xfrm>
        </p:spPr>
        <p:txBody>
          <a:bodyPr vert="horz" wrap="square" lIns="0" tIns="0" rIns="0" bIns="0" rtlCol="0">
            <a:spAutoFit/>
          </a:bodyPr>
          <a:lstStyle>
            <a:lvl1pPr marL="0" indent="0" algn="ctr">
              <a:buNone/>
              <a:defRPr kumimoji="0" lang="en-IN" sz="2400" b="0" i="0" u="none" strike="noStrike" kern="0" cap="none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228600" lvl="0" indent="-228600" algn="ctr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88BA958C-889D-8310-8C16-2D1F63E62199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722424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0" name="Text Placeholder 34">
            <a:extLst>
              <a:ext uri="{FF2B5EF4-FFF2-40B4-BE49-F238E27FC236}">
                <a16:creationId xmlns:a16="http://schemas.microsoft.com/office/drawing/2014/main" id="{4CB5AA07-91FB-EF0A-30EA-A773B28F9E0A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8575818" y="2737327"/>
            <a:ext cx="914400" cy="492443"/>
          </a:xfrm>
        </p:spPr>
        <p:txBody>
          <a:bodyPr anchor="ctr"/>
          <a:lstStyle>
            <a:lvl1pPr marL="0" indent="0" algn="ctr">
              <a:buNone/>
              <a:defRPr kumimoji="0" lang="en-IN" sz="3200" b="0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228600" indent="0">
              <a:buNone/>
              <a:defRPr sz="1100"/>
            </a:lvl2pPr>
            <a:lvl3pPr marL="457200" indent="0">
              <a:buNone/>
              <a:defRPr sz="1000"/>
            </a:lvl3pPr>
            <a:lvl4pPr marL="661988" indent="0">
              <a:buNone/>
              <a:defRPr sz="900"/>
            </a:lvl4pPr>
            <a:lvl5pPr marL="855663" indent="0">
              <a:buNone/>
              <a:defRPr sz="900"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IN"/>
              <a:t>0%</a:t>
            </a:r>
          </a:p>
        </p:txBody>
      </p:sp>
      <p:sp>
        <p:nvSpPr>
          <p:cNvPr id="43" name="Title 42">
            <a:extLst>
              <a:ext uri="{FF2B5EF4-FFF2-40B4-BE49-F238E27FC236}">
                <a16:creationId xmlns:a16="http://schemas.microsoft.com/office/drawing/2014/main" id="{6A11BF7B-B1B0-5B74-B2AB-138E3661D3D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8263" y="1163465"/>
            <a:ext cx="11018520" cy="553998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9" name="Text Placeholder 37">
            <a:extLst>
              <a:ext uri="{FF2B5EF4-FFF2-40B4-BE49-F238E27FC236}">
                <a16:creationId xmlns:a16="http://schemas.microsoft.com/office/drawing/2014/main" id="{36734B48-3556-1A0A-22B8-6EBE1E7FEF8C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985333" y="4009504"/>
            <a:ext cx="4388582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Segoe UI" panose="020B0502040204020203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4EE4CD-453E-92AC-4D05-7CFFD620186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4200" y="6460362"/>
            <a:ext cx="11027664" cy="138499"/>
          </a:xfrm>
        </p:spPr>
        <p:txBody>
          <a:bodyPr anchor="b"/>
          <a:lstStyle>
            <a:lvl1pPr marL="0" indent="0">
              <a:buNone/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</p:spTree>
    <p:extLst>
      <p:ext uri="{BB962C8B-B14F-4D97-AF65-F5344CB8AC3E}">
        <p14:creationId xmlns:p14="http://schemas.microsoft.com/office/powerpoint/2010/main" val="325476624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layout with two icons e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8739A5-22D6-3318-CA82-856503135B3B}"/>
              </a:ext>
            </a:extLst>
          </p:cNvPr>
          <p:cNvSpPr/>
          <p:nvPr userDrawn="1"/>
        </p:nvSpPr>
        <p:spPr bwMode="auto">
          <a:xfrm>
            <a:off x="755867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4CA4BE6-3C8D-46AA-DC5F-830FA77ABDF0}"/>
              </a:ext>
            </a:extLst>
          </p:cNvPr>
          <p:cNvSpPr/>
          <p:nvPr userDrawn="1"/>
        </p:nvSpPr>
        <p:spPr bwMode="auto">
          <a:xfrm>
            <a:off x="1919462" y="3091335"/>
            <a:ext cx="2716912" cy="3007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lumOff val="15000"/>
            </a:schemeClr>
          </a:solidFill>
          <a:ln w="319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546B9A4-E14E-3C19-7969-D08609BD6711}"/>
              </a:ext>
            </a:extLst>
          </p:cNvPr>
          <p:cNvSpPr/>
          <p:nvPr userDrawn="1"/>
        </p:nvSpPr>
        <p:spPr bwMode="auto">
          <a:xfrm>
            <a:off x="0" y="2404697"/>
            <a:ext cx="12192000" cy="1474038"/>
          </a:xfrm>
          <a:custGeom>
            <a:avLst/>
            <a:gdLst>
              <a:gd name="connsiteX0" fmla="*/ 0 w 12192000"/>
              <a:gd name="connsiteY0" fmla="*/ 0 h 1474038"/>
              <a:gd name="connsiteX1" fmla="*/ 1830523 w 12192000"/>
              <a:gd name="connsiteY1" fmla="*/ 0 h 1474038"/>
              <a:gd name="connsiteX2" fmla="*/ 1840510 w 12192000"/>
              <a:gd name="connsiteY2" fmla="*/ 99068 h 1474038"/>
              <a:gd name="connsiteX3" fmla="*/ 2459845 w 12192000"/>
              <a:gd name="connsiteY3" fmla="*/ 603840 h 1474038"/>
              <a:gd name="connsiteX4" fmla="*/ 3079180 w 12192000"/>
              <a:gd name="connsiteY4" fmla="*/ 99068 h 1474038"/>
              <a:gd name="connsiteX5" fmla="*/ 3089167 w 12192000"/>
              <a:gd name="connsiteY5" fmla="*/ 0 h 1474038"/>
              <a:gd name="connsiteX6" fmla="*/ 3466670 w 12192000"/>
              <a:gd name="connsiteY6" fmla="*/ 0 h 1474038"/>
              <a:gd name="connsiteX7" fmla="*/ 3476657 w 12192000"/>
              <a:gd name="connsiteY7" fmla="*/ 99068 h 1474038"/>
              <a:gd name="connsiteX8" fmla="*/ 4095992 w 12192000"/>
              <a:gd name="connsiteY8" fmla="*/ 603840 h 1474038"/>
              <a:gd name="connsiteX9" fmla="*/ 4715327 w 12192000"/>
              <a:gd name="connsiteY9" fmla="*/ 99068 h 1474038"/>
              <a:gd name="connsiteX10" fmla="*/ 4725314 w 12192000"/>
              <a:gd name="connsiteY10" fmla="*/ 0 h 1474038"/>
              <a:gd name="connsiteX11" fmla="*/ 7469733 w 12192000"/>
              <a:gd name="connsiteY11" fmla="*/ 0 h 1474038"/>
              <a:gd name="connsiteX12" fmla="*/ 7479720 w 12192000"/>
              <a:gd name="connsiteY12" fmla="*/ 99068 h 1474038"/>
              <a:gd name="connsiteX13" fmla="*/ 8099055 w 12192000"/>
              <a:gd name="connsiteY13" fmla="*/ 603840 h 1474038"/>
              <a:gd name="connsiteX14" fmla="*/ 8718390 w 12192000"/>
              <a:gd name="connsiteY14" fmla="*/ 99068 h 1474038"/>
              <a:gd name="connsiteX15" fmla="*/ 8728377 w 12192000"/>
              <a:gd name="connsiteY15" fmla="*/ 0 h 1474038"/>
              <a:gd name="connsiteX16" fmla="*/ 9105880 w 12192000"/>
              <a:gd name="connsiteY16" fmla="*/ 0 h 1474038"/>
              <a:gd name="connsiteX17" fmla="*/ 9115867 w 12192000"/>
              <a:gd name="connsiteY17" fmla="*/ 99068 h 1474038"/>
              <a:gd name="connsiteX18" fmla="*/ 9735202 w 12192000"/>
              <a:gd name="connsiteY18" fmla="*/ 603840 h 1474038"/>
              <a:gd name="connsiteX19" fmla="*/ 10354537 w 12192000"/>
              <a:gd name="connsiteY19" fmla="*/ 99068 h 1474038"/>
              <a:gd name="connsiteX20" fmla="*/ 10364524 w 12192000"/>
              <a:gd name="connsiteY20" fmla="*/ 0 h 1474038"/>
              <a:gd name="connsiteX21" fmla="*/ 12192000 w 12192000"/>
              <a:gd name="connsiteY21" fmla="*/ 0 h 1474038"/>
              <a:gd name="connsiteX22" fmla="*/ 12192000 w 12192000"/>
              <a:gd name="connsiteY22" fmla="*/ 1474038 h 1474038"/>
              <a:gd name="connsiteX23" fmla="*/ 0 w 12192000"/>
              <a:gd name="connsiteY23" fmla="*/ 1474038 h 1474038"/>
              <a:gd name="connsiteX24" fmla="*/ 0 w 12192000"/>
              <a:gd name="connsiteY24" fmla="*/ 0 h 1474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92000" h="1474038">
                <a:moveTo>
                  <a:pt x="0" y="0"/>
                </a:moveTo>
                <a:lnTo>
                  <a:pt x="1830523" y="0"/>
                </a:lnTo>
                <a:lnTo>
                  <a:pt x="1840510" y="99068"/>
                </a:lnTo>
                <a:cubicBezTo>
                  <a:pt x="1899458" y="387141"/>
                  <a:pt x="2154345" y="603840"/>
                  <a:pt x="2459845" y="603840"/>
                </a:cubicBezTo>
                <a:cubicBezTo>
                  <a:pt x="2765345" y="603840"/>
                  <a:pt x="3020232" y="387141"/>
                  <a:pt x="3079180" y="99068"/>
                </a:cubicBezTo>
                <a:lnTo>
                  <a:pt x="3089167" y="0"/>
                </a:lnTo>
                <a:lnTo>
                  <a:pt x="3466670" y="0"/>
                </a:lnTo>
                <a:lnTo>
                  <a:pt x="3476657" y="99068"/>
                </a:lnTo>
                <a:cubicBezTo>
                  <a:pt x="3535605" y="387141"/>
                  <a:pt x="3790492" y="603840"/>
                  <a:pt x="4095992" y="603840"/>
                </a:cubicBezTo>
                <a:cubicBezTo>
                  <a:pt x="4401492" y="603840"/>
                  <a:pt x="4656379" y="387141"/>
                  <a:pt x="4715327" y="99068"/>
                </a:cubicBezTo>
                <a:lnTo>
                  <a:pt x="4725314" y="0"/>
                </a:lnTo>
                <a:lnTo>
                  <a:pt x="7469733" y="0"/>
                </a:lnTo>
                <a:lnTo>
                  <a:pt x="7479720" y="99068"/>
                </a:lnTo>
                <a:cubicBezTo>
                  <a:pt x="7538668" y="387141"/>
                  <a:pt x="7793555" y="603840"/>
                  <a:pt x="8099055" y="603840"/>
                </a:cubicBezTo>
                <a:cubicBezTo>
                  <a:pt x="8404555" y="603840"/>
                  <a:pt x="8659442" y="387141"/>
                  <a:pt x="8718390" y="99068"/>
                </a:cubicBezTo>
                <a:lnTo>
                  <a:pt x="8728377" y="0"/>
                </a:lnTo>
                <a:lnTo>
                  <a:pt x="9105880" y="0"/>
                </a:lnTo>
                <a:lnTo>
                  <a:pt x="9115867" y="99068"/>
                </a:lnTo>
                <a:cubicBezTo>
                  <a:pt x="9174815" y="387141"/>
                  <a:pt x="9429702" y="603840"/>
                  <a:pt x="9735202" y="603840"/>
                </a:cubicBezTo>
                <a:cubicBezTo>
                  <a:pt x="10040702" y="603840"/>
                  <a:pt x="10295589" y="387141"/>
                  <a:pt x="10354537" y="99068"/>
                </a:cubicBezTo>
                <a:lnTo>
                  <a:pt x="10364524" y="0"/>
                </a:lnTo>
                <a:lnTo>
                  <a:pt x="12192000" y="0"/>
                </a:lnTo>
                <a:lnTo>
                  <a:pt x="12192000" y="1474038"/>
                </a:lnTo>
                <a:lnTo>
                  <a:pt x="0" y="14740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6EBE4A-5BB3-2FD0-69EF-4FF477FE100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407189"/>
            <a:ext cx="0" cy="1469486"/>
          </a:xfrm>
          <a:prstGeom prst="line">
            <a:avLst/>
          </a:prstGeom>
          <a:noFill/>
          <a:ln w="41275">
            <a:solidFill>
              <a:schemeClr val="bg1">
                <a:lumMod val="50000"/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732FCFE-342B-9C3B-A31B-2817FA19B3D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39882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63711C3-3568-880F-3196-274FFA62ACB5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39882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007BC4F-9D6F-A5FB-E4CF-AC60A335343B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39882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63D0B5F-3C76-A3FA-BCF6-78BBC6E0D4D7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6876934" y="4047328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6775768-E42D-3B8F-BD1D-CBAB6A3A0C5D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876934" y="4556359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996EA175-5FD0-F5F3-0F5C-06C9016ADDB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876934" y="5065390"/>
            <a:ext cx="681738" cy="355600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ctr">
              <a:defRPr kumimoji="0" lang="en-IN" sz="100" b="0" i="0" u="none" strike="noStrike" cap="none" normalizeH="0" dirty="0">
                <a:ln>
                  <a:noFill/>
                </a:ln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44B4E05-E712-140E-5788-25EE31D38E8B}"/>
              </a:ext>
            </a:extLst>
          </p:cNvPr>
          <p:cNvSpPr/>
          <p:nvPr userDrawn="1"/>
        </p:nvSpPr>
        <p:spPr bwMode="auto">
          <a:xfrm>
            <a:off x="194309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19424D-27D2-02C9-2A38-096673958F52}"/>
              </a:ext>
            </a:extLst>
          </p:cNvPr>
          <p:cNvSpPr/>
          <p:nvPr userDrawn="1"/>
        </p:nvSpPr>
        <p:spPr bwMode="auto">
          <a:xfrm>
            <a:off x="2044559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E49F84F-C3CD-E3C3-A68B-70950D9B171C}"/>
              </a:ext>
            </a:extLst>
          </p:cNvPr>
          <p:cNvSpPr/>
          <p:nvPr userDrawn="1"/>
        </p:nvSpPr>
        <p:spPr bwMode="auto">
          <a:xfrm>
            <a:off x="357923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1FBC744-6C82-5EDB-1037-AC2EC8A3EBB1}"/>
              </a:ext>
            </a:extLst>
          </p:cNvPr>
          <p:cNvSpPr/>
          <p:nvPr userDrawn="1"/>
        </p:nvSpPr>
        <p:spPr bwMode="auto">
          <a:xfrm>
            <a:off x="368070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4E1814C-074F-4DDF-D938-535F760BB478}"/>
              </a:ext>
            </a:extLst>
          </p:cNvPr>
          <p:cNvSpPr/>
          <p:nvPr userDrawn="1"/>
        </p:nvSpPr>
        <p:spPr bwMode="auto">
          <a:xfrm>
            <a:off x="7582300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A675EF0-E474-CB29-E0CD-CC1890C072E3}"/>
              </a:ext>
            </a:extLst>
          </p:cNvPr>
          <p:cNvSpPr/>
          <p:nvPr userDrawn="1"/>
        </p:nvSpPr>
        <p:spPr bwMode="auto">
          <a:xfrm>
            <a:off x="7683003" y="1960307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F840BC2-266A-1C82-92C2-7B6D9A105E14}"/>
              </a:ext>
            </a:extLst>
          </p:cNvPr>
          <p:cNvSpPr/>
          <p:nvPr userDrawn="1"/>
        </p:nvSpPr>
        <p:spPr bwMode="auto">
          <a:xfrm>
            <a:off x="9218447" y="1859605"/>
            <a:ext cx="1033509" cy="1033507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73518D7-84FF-F739-1441-D82A99AA334F}"/>
              </a:ext>
            </a:extLst>
          </p:cNvPr>
          <p:cNvSpPr/>
          <p:nvPr userDrawn="1"/>
        </p:nvSpPr>
        <p:spPr bwMode="auto">
          <a:xfrm>
            <a:off x="9319916" y="1961076"/>
            <a:ext cx="830572" cy="830566"/>
          </a:xfrm>
          <a:prstGeom prst="ellipse">
            <a:avLst/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2D16AF58-6722-39A6-1AD9-DC16456436E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3873832"/>
            <a:ext cx="0" cy="1755443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8987300-6899-8524-267A-9FC03D13CB5B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629275"/>
            <a:ext cx="12192000" cy="0"/>
          </a:xfrm>
          <a:prstGeom prst="line">
            <a:avLst/>
          </a:prstGeom>
          <a:noFill/>
          <a:ln w="6350">
            <a:solidFill>
              <a:schemeClr val="tx1">
                <a:alpha val="16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60" name="Title 59">
            <a:extLst>
              <a:ext uri="{FF2B5EF4-FFF2-40B4-BE49-F238E27FC236}">
                <a16:creationId xmlns:a16="http://schemas.microsoft.com/office/drawing/2014/main" id="{59641B11-4B97-D963-19A2-D81441F13E5E}"/>
              </a:ext>
            </a:extLst>
          </p:cNvPr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3" name="Text Placeholder 61">
            <a:extLst>
              <a:ext uri="{FF2B5EF4-FFF2-40B4-BE49-F238E27FC236}">
                <a16:creationId xmlns:a16="http://schemas.microsoft.com/office/drawing/2014/main" id="{FF90FD4A-AC33-5A2C-D076-3AC56D69CAF9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1645445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C3521EEC-9F97-A391-667C-D5B871F81D31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1645445" y="459566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BC168433-D4F9-F291-57C0-3C6A88CB58E8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1645445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CD09CA6F-BA8E-2253-92FA-BFFCCD3EB9BD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7682497" y="4087020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9B51A413-70FD-1137-0C33-386E47515569}"/>
              </a:ext>
            </a:extLst>
          </p:cNvPr>
          <p:cNvSpPr>
            <a:spLocks noGrp="1"/>
          </p:cNvSpPr>
          <p:nvPr userDrawn="1">
            <p:ph type="body" sz="quarter" idx="21"/>
          </p:nvPr>
        </p:nvSpPr>
        <p:spPr>
          <a:xfrm>
            <a:off x="7682497" y="4595856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  <a:lvl5pPr>
              <a:defRPr/>
            </a:lvl5pPr>
          </a:lstStyle>
          <a:p>
            <a:pPr lvl="0"/>
            <a:endParaRPr lang="en-IN"/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96B9DB7-62C0-373F-7F1D-48D6B1E9B507}"/>
              </a:ext>
            </a:extLst>
          </p:cNvPr>
          <p:cNvSpPr>
            <a:spLocks noGrp="1"/>
          </p:cNvSpPr>
          <p:nvPr userDrawn="1">
            <p:ph type="body" sz="quarter" idx="22"/>
          </p:nvPr>
        </p:nvSpPr>
        <p:spPr>
          <a:xfrm>
            <a:off x="7682497" y="5104691"/>
            <a:ext cx="2693284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F33B6023-CEBC-C704-7C3D-EDDC0476C823}"/>
              </a:ext>
            </a:extLst>
          </p:cNvPr>
          <p:cNvSpPr>
            <a:spLocks noGrp="1"/>
          </p:cNvSpPr>
          <p:nvPr userDrawn="1">
            <p:ph type="body" sz="quarter" idx="23"/>
          </p:nvPr>
        </p:nvSpPr>
        <p:spPr>
          <a:xfrm>
            <a:off x="58826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marL="228600" marR="0" lvl="0" indent="-22860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1EFD3972-BA87-4488-CEB6-D722C88EE31E}"/>
              </a:ext>
            </a:extLst>
          </p:cNvPr>
          <p:cNvSpPr>
            <a:spLocks noGrp="1"/>
          </p:cNvSpPr>
          <p:nvPr userDrawn="1">
            <p:ph type="body" sz="quarter" idx="24"/>
          </p:nvPr>
        </p:nvSpPr>
        <p:spPr>
          <a:xfrm>
            <a:off x="6227473" y="3187974"/>
            <a:ext cx="5379310" cy="369332"/>
          </a:xfrm>
        </p:spPr>
        <p:txBody>
          <a:bodyPr anchor="ctr"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Segoe UI" pitchFamily="34" charset="0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EA89367-92E2-138D-5EC7-1CD725A1D636}"/>
              </a:ext>
            </a:extLst>
          </p:cNvPr>
          <p:cNvSpPr>
            <a:spLocks noGrp="1"/>
          </p:cNvSpPr>
          <p:nvPr userDrawn="1">
            <p:ph type="pic" sz="quarter" idx="25" hasCustomPrompt="1"/>
          </p:nvPr>
        </p:nvSpPr>
        <p:spPr>
          <a:xfrm>
            <a:off x="2043792" y="1960305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87" name="Picture Placeholder 86">
            <a:extLst>
              <a:ext uri="{FF2B5EF4-FFF2-40B4-BE49-F238E27FC236}">
                <a16:creationId xmlns:a16="http://schemas.microsoft.com/office/drawing/2014/main" id="{2A01C636-0C5E-8409-5D9F-70740D57E951}"/>
              </a:ext>
            </a:extLst>
          </p:cNvPr>
          <p:cNvSpPr>
            <a:spLocks noGrp="1"/>
          </p:cNvSpPr>
          <p:nvPr userDrawn="1">
            <p:ph type="pic" sz="quarter" idx="26" hasCustomPrompt="1"/>
          </p:nvPr>
        </p:nvSpPr>
        <p:spPr>
          <a:xfrm>
            <a:off x="3679939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4" name="Text Placeholder 93">
            <a:extLst>
              <a:ext uri="{FF2B5EF4-FFF2-40B4-BE49-F238E27FC236}">
                <a16:creationId xmlns:a16="http://schemas.microsoft.com/office/drawing/2014/main" id="{2D84FC88-F182-D093-AE9C-AB5FEDDC61FC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1004539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5" name="Text Placeholder 93">
            <a:extLst>
              <a:ext uri="{FF2B5EF4-FFF2-40B4-BE49-F238E27FC236}">
                <a16:creationId xmlns:a16="http://schemas.microsoft.com/office/drawing/2014/main" id="{9601CCE4-A762-599C-8431-6F9E2132E505}"/>
              </a:ext>
            </a:extLst>
          </p:cNvPr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004539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6" name="Text Placeholder 93">
            <a:extLst>
              <a:ext uri="{FF2B5EF4-FFF2-40B4-BE49-F238E27FC236}">
                <a16:creationId xmlns:a16="http://schemas.microsoft.com/office/drawing/2014/main" id="{A57A6776-D180-1F93-542A-FA72D5CA9BDC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1004539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7" name="Text Placeholder 93">
            <a:extLst>
              <a:ext uri="{FF2B5EF4-FFF2-40B4-BE49-F238E27FC236}">
                <a16:creationId xmlns:a16="http://schemas.microsoft.com/office/drawing/2014/main" id="{32F0C1CA-CC86-BEB6-B488-CF27701D1789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041591" y="4117406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8" name="Text Placeholder 93">
            <a:extLst>
              <a:ext uri="{FF2B5EF4-FFF2-40B4-BE49-F238E27FC236}">
                <a16:creationId xmlns:a16="http://schemas.microsoft.com/office/drawing/2014/main" id="{ABA48210-6C4F-A93E-B167-C621709034BB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7041591" y="4626437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99" name="Text Placeholder 93">
            <a:extLst>
              <a:ext uri="{FF2B5EF4-FFF2-40B4-BE49-F238E27FC236}">
                <a16:creationId xmlns:a16="http://schemas.microsoft.com/office/drawing/2014/main" id="{E3B76DD4-E46C-CB73-2FBC-17DE1882B8E7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7041591" y="5135468"/>
            <a:ext cx="352424" cy="215444"/>
          </a:xfrm>
        </p:spPr>
        <p:txBody>
          <a:bodyPr/>
          <a:lstStyle>
            <a:lvl1pPr marL="0" indent="0" algn="ctr">
              <a:buNone/>
              <a:defRPr sz="1400">
                <a:latin typeface="+mj-lt"/>
              </a:defRPr>
            </a:lvl1pPr>
            <a:lvl2pPr marL="228600" indent="0" algn="ctr">
              <a:buNone/>
              <a:defRPr sz="1400"/>
            </a:lvl2pPr>
            <a:lvl3pPr marL="457200" indent="0" algn="ctr">
              <a:buNone/>
              <a:defRPr sz="1400"/>
            </a:lvl3pPr>
            <a:lvl4pPr marL="661988" indent="0" algn="ctr">
              <a:buNone/>
              <a:defRPr sz="1400"/>
            </a:lvl4pPr>
            <a:lvl5pPr marL="855663" indent="0" algn="ctr">
              <a:buNone/>
              <a:defRPr sz="1400"/>
            </a:lvl5pPr>
          </a:lstStyle>
          <a:p>
            <a:pPr lvl="0"/>
            <a:r>
              <a:rPr lang="en-IN"/>
              <a:t>Text</a:t>
            </a:r>
          </a:p>
        </p:txBody>
      </p:sp>
      <p:sp>
        <p:nvSpPr>
          <p:cNvPr id="7" name="Picture Placeholder 86">
            <a:extLst>
              <a:ext uri="{FF2B5EF4-FFF2-40B4-BE49-F238E27FC236}">
                <a16:creationId xmlns:a16="http://schemas.microsoft.com/office/drawing/2014/main" id="{34649A6E-FBCE-AEB7-E21F-FB48FCD75264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681471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9" name="Picture Placeholder 86">
            <a:extLst>
              <a:ext uri="{FF2B5EF4-FFF2-40B4-BE49-F238E27FC236}">
                <a16:creationId xmlns:a16="http://schemas.microsoft.com/office/drawing/2014/main" id="{6B466EC3-56E8-3C5A-3FD5-0A0379353949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9318384" y="1960304"/>
            <a:ext cx="832104" cy="832104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407703586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Single Corner Rounded 1">
            <a:extLst>
              <a:ext uri="{FF2B5EF4-FFF2-40B4-BE49-F238E27FC236}">
                <a16:creationId xmlns:a16="http://schemas.microsoft.com/office/drawing/2014/main" id="{71B1F896-3BBF-7C0B-B78C-089503F93A13}"/>
              </a:ext>
            </a:extLst>
          </p:cNvPr>
          <p:cNvSpPr/>
          <p:nvPr userDrawn="1"/>
        </p:nvSpPr>
        <p:spPr bwMode="auto">
          <a:xfrm rot="5400000">
            <a:off x="-1734609" y="3323923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ED6DE1A-02AC-9983-E2B2-368F46FDF84A}"/>
              </a:ext>
            </a:extLst>
          </p:cNvPr>
          <p:cNvSpPr/>
          <p:nvPr userDrawn="1"/>
        </p:nvSpPr>
        <p:spPr bwMode="auto">
          <a:xfrm>
            <a:off x="0" y="-1"/>
            <a:ext cx="12192000" cy="1793663"/>
          </a:xfrm>
          <a:custGeom>
            <a:avLst/>
            <a:gdLst>
              <a:gd name="connsiteX0" fmla="*/ 0 w 12192000"/>
              <a:gd name="connsiteY0" fmla="*/ 0 h 1793663"/>
              <a:gd name="connsiteX1" fmla="*/ 12192000 w 12192000"/>
              <a:gd name="connsiteY1" fmla="*/ 0 h 1793663"/>
              <a:gd name="connsiteX2" fmla="*/ 12192000 w 12192000"/>
              <a:gd name="connsiteY2" fmla="*/ 1793663 h 1793663"/>
              <a:gd name="connsiteX3" fmla="*/ 11603830 w 12192000"/>
              <a:gd name="connsiteY3" fmla="*/ 1793663 h 1793663"/>
              <a:gd name="connsiteX4" fmla="*/ 11603830 w 12192000"/>
              <a:gd name="connsiteY4" fmla="*/ 1661356 h 1793663"/>
              <a:gd name="connsiteX5" fmla="*/ 11326775 w 12192000"/>
              <a:gd name="connsiteY5" fmla="*/ 1384301 h 1793663"/>
              <a:gd name="connsiteX6" fmla="*/ 6461953 w 12192000"/>
              <a:gd name="connsiteY6" fmla="*/ 1384301 h 1793663"/>
              <a:gd name="connsiteX7" fmla="*/ 6184898 w 12192000"/>
              <a:gd name="connsiteY7" fmla="*/ 1661356 h 1793663"/>
              <a:gd name="connsiteX8" fmla="*/ 6184898 w 12192000"/>
              <a:gd name="connsiteY8" fmla="*/ 1793663 h 1793663"/>
              <a:gd name="connsiteX9" fmla="*/ 6007101 w 12192000"/>
              <a:gd name="connsiteY9" fmla="*/ 1793663 h 1793663"/>
              <a:gd name="connsiteX10" fmla="*/ 6007101 w 12192000"/>
              <a:gd name="connsiteY10" fmla="*/ 1661356 h 1793663"/>
              <a:gd name="connsiteX11" fmla="*/ 5730045 w 12192000"/>
              <a:gd name="connsiteY11" fmla="*/ 1384301 h 1793663"/>
              <a:gd name="connsiteX12" fmla="*/ 865223 w 12192000"/>
              <a:gd name="connsiteY12" fmla="*/ 1384301 h 1793663"/>
              <a:gd name="connsiteX13" fmla="*/ 588168 w 12192000"/>
              <a:gd name="connsiteY13" fmla="*/ 1661356 h 1793663"/>
              <a:gd name="connsiteX14" fmla="*/ 588168 w 12192000"/>
              <a:gd name="connsiteY14" fmla="*/ 1793663 h 1793663"/>
              <a:gd name="connsiteX15" fmla="*/ 0 w 12192000"/>
              <a:gd name="connsiteY15" fmla="*/ 1793663 h 17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1793663">
                <a:moveTo>
                  <a:pt x="0" y="0"/>
                </a:moveTo>
                <a:lnTo>
                  <a:pt x="12192000" y="0"/>
                </a:lnTo>
                <a:lnTo>
                  <a:pt x="12192000" y="1793663"/>
                </a:lnTo>
                <a:lnTo>
                  <a:pt x="11603830" y="1793663"/>
                </a:lnTo>
                <a:lnTo>
                  <a:pt x="11603830" y="1661356"/>
                </a:lnTo>
                <a:cubicBezTo>
                  <a:pt x="11603830" y="1508343"/>
                  <a:pt x="11479788" y="1384301"/>
                  <a:pt x="11326775" y="1384301"/>
                </a:cubicBezTo>
                <a:lnTo>
                  <a:pt x="6461953" y="1384301"/>
                </a:lnTo>
                <a:cubicBezTo>
                  <a:pt x="6308940" y="1384301"/>
                  <a:pt x="6184898" y="1508343"/>
                  <a:pt x="6184898" y="1661356"/>
                </a:cubicBezTo>
                <a:lnTo>
                  <a:pt x="6184898" y="1793663"/>
                </a:lnTo>
                <a:lnTo>
                  <a:pt x="6007101" y="1793663"/>
                </a:lnTo>
                <a:lnTo>
                  <a:pt x="6007101" y="1661356"/>
                </a:lnTo>
                <a:cubicBezTo>
                  <a:pt x="6007101" y="1508343"/>
                  <a:pt x="5883058" y="1384301"/>
                  <a:pt x="5730045" y="1384301"/>
                </a:cubicBezTo>
                <a:lnTo>
                  <a:pt x="865223" y="1384301"/>
                </a:lnTo>
                <a:cubicBezTo>
                  <a:pt x="712210" y="1384301"/>
                  <a:pt x="588168" y="1508343"/>
                  <a:pt x="588168" y="1661356"/>
                </a:cubicBezTo>
                <a:lnTo>
                  <a:pt x="588168" y="1793663"/>
                </a:lnTo>
                <a:lnTo>
                  <a:pt x="0" y="17936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7D2CBC8-B3E0-36F6-1896-04979256EBBB}"/>
              </a:ext>
            </a:extLst>
          </p:cNvPr>
          <p:cNvSpPr/>
          <p:nvPr userDrawn="1"/>
        </p:nvSpPr>
        <p:spPr bwMode="auto">
          <a:xfrm>
            <a:off x="757920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6EA6C3-278C-85D5-EF80-7159F73D9225}"/>
              </a:ext>
            </a:extLst>
          </p:cNvPr>
          <p:cNvSpPr/>
          <p:nvPr userDrawn="1"/>
        </p:nvSpPr>
        <p:spPr bwMode="auto">
          <a:xfrm>
            <a:off x="6363272" y="1509486"/>
            <a:ext cx="5117528" cy="4789712"/>
          </a:xfrm>
          <a:prstGeom prst="roundRect">
            <a:avLst>
              <a:gd name="adj" fmla="val 4528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78D4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E67331C0-B087-7491-2422-0B553A1D35E9}"/>
              </a:ext>
            </a:extLst>
          </p:cNvPr>
          <p:cNvSpPr/>
          <p:nvPr userDrawn="1"/>
        </p:nvSpPr>
        <p:spPr bwMode="auto">
          <a:xfrm rot="16200000" flipH="1">
            <a:off x="9869223" y="3323924"/>
            <a:ext cx="4057385" cy="588168"/>
          </a:xfrm>
          <a:prstGeom prst="round1Rect">
            <a:avLst>
              <a:gd name="adj" fmla="val 40958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C9963C8D-0FD8-30F3-3F86-2D4F0558C013}"/>
              </a:ext>
            </a:extLst>
          </p:cNvPr>
          <p:cNvSpPr/>
          <p:nvPr userDrawn="1"/>
        </p:nvSpPr>
        <p:spPr bwMode="auto">
          <a:xfrm flipV="1">
            <a:off x="6007100" y="1790125"/>
            <a:ext cx="177798" cy="154090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5FC84F8-E0F2-C97F-85C7-3850033867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52092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F397BDF-6661-8A5C-6327-9B07BAA4A5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7445" y="2096566"/>
            <a:ext cx="3875008" cy="369332"/>
          </a:xfrm>
        </p:spPr>
        <p:txBody>
          <a:bodyPr/>
          <a:lstStyle>
            <a:lvl1pPr marL="0" indent="0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E2A6A41-D69C-81DA-BD2C-C524BB399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6267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A32597D8-2F22-8BFA-3C92-B1AF975CB5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11620" y="2989076"/>
            <a:ext cx="4620833" cy="307777"/>
          </a:xfrm>
        </p:spPr>
        <p:txBody>
          <a:bodyPr/>
          <a:lstStyle>
            <a:lvl1pPr marL="280988" indent="-280988">
              <a:spcBef>
                <a:spcPts val="400"/>
              </a:spcBef>
              <a:spcAft>
                <a:spcPts val="600"/>
              </a:spcAft>
              <a:buFont typeface="+mj-lt"/>
              <a:buAutoNum type="arabicPeriod"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C301C06-3022-C461-7ECC-928380A979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7791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32" name="Picture Placeholder 30">
            <a:extLst>
              <a:ext uri="{FF2B5EF4-FFF2-40B4-BE49-F238E27FC236}">
                <a16:creationId xmlns:a16="http://schemas.microsoft.com/office/drawing/2014/main" id="{7664099F-EB3B-F818-FF0E-81C64418090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13144" y="2016056"/>
            <a:ext cx="530352" cy="53035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100"/>
            </a:lvl1pPr>
          </a:lstStyle>
          <a:p>
            <a:r>
              <a:rPr lang="en-IN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2659977578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with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33">
            <a:extLst>
              <a:ext uri="{FF2B5EF4-FFF2-40B4-BE49-F238E27FC236}">
                <a16:creationId xmlns:a16="http://schemas.microsoft.com/office/drawing/2014/main" id="{88C179F9-E73E-95DF-7EA3-1878F0A0793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472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59" name="Text Placeholder 33">
            <a:extLst>
              <a:ext uri="{FF2B5EF4-FFF2-40B4-BE49-F238E27FC236}">
                <a16:creationId xmlns:a16="http://schemas.microsoft.com/office/drawing/2014/main" id="{65363787-8F35-47E6-EEFD-D0A680C6448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71856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0" name="Text Placeholder 33">
            <a:extLst>
              <a:ext uri="{FF2B5EF4-FFF2-40B4-BE49-F238E27FC236}">
                <a16:creationId xmlns:a16="http://schemas.microsoft.com/office/drawing/2014/main" id="{3F62C5F8-007E-DB57-7E8D-755298D886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502400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61" name="Text Placeholder 33">
            <a:extLst>
              <a:ext uri="{FF2B5EF4-FFF2-40B4-BE49-F238E27FC236}">
                <a16:creationId xmlns:a16="http://schemas.microsoft.com/office/drawing/2014/main" id="{3D15336C-F7AF-18CA-6D43-1ACCD249FC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86241" y="2449652"/>
            <a:ext cx="2320289" cy="466433"/>
          </a:xfrm>
          <a:prstGeom prst="roundRect">
            <a:avLst>
              <a:gd name="adj" fmla="val 11562"/>
            </a:avLst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kumimoji="0" lang="en-IN" sz="100" b="0" i="0" u="none" strike="noStrike" cap="none" normalizeH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228600" lvl="0" indent="-228600" defTabSz="932472" fontAlgn="base">
              <a:spcBef>
                <a:spcPct val="0"/>
              </a:spcBef>
              <a:spcAft>
                <a:spcPct val="0"/>
              </a:spcAft>
              <a:buSzTx/>
            </a:pPr>
            <a:endParaRPr lang="en-IN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EB43C38-7734-B277-27DF-08BE495B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6D360D-1D6E-4448-824A-8DF334138444}"/>
              </a:ext>
            </a:extLst>
          </p:cNvPr>
          <p:cNvSpPr/>
          <p:nvPr userDrawn="1"/>
        </p:nvSpPr>
        <p:spPr bwMode="auto">
          <a:xfrm>
            <a:off x="0" y="5079999"/>
            <a:ext cx="12192000" cy="9858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CB414742-DEBE-863A-87E2-635881F4D1B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58420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0" name="Text Placeholder 88">
            <a:extLst>
              <a:ext uri="{FF2B5EF4-FFF2-40B4-BE49-F238E27FC236}">
                <a16:creationId xmlns:a16="http://schemas.microsoft.com/office/drawing/2014/main" id="{9C0B6495-7F86-9712-E11A-4BFAEC5CCBA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336804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1" name="Text Placeholder 88">
            <a:extLst>
              <a:ext uri="{FF2B5EF4-FFF2-40B4-BE49-F238E27FC236}">
                <a16:creationId xmlns:a16="http://schemas.microsoft.com/office/drawing/2014/main" id="{E2CD792B-9536-D820-E3A1-777D86E2ED71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151880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92" name="Text Placeholder 88">
            <a:extLst>
              <a:ext uri="{FF2B5EF4-FFF2-40B4-BE49-F238E27FC236}">
                <a16:creationId xmlns:a16="http://schemas.microsoft.com/office/drawing/2014/main" id="{F0211C02-3F8C-5350-38FC-705D0E39CB9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935721" y="3045723"/>
            <a:ext cx="2670809" cy="2281019"/>
          </a:xfrm>
          <a:prstGeom prst="roundRect">
            <a:avLst>
              <a:gd name="adj" fmla="val 2492"/>
            </a:avLst>
          </a:prstGeom>
          <a:solidFill>
            <a:schemeClr val="bg1">
              <a:alpha val="9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defRPr>
            </a:lvl1pPr>
          </a:lstStyle>
          <a:p>
            <a:pPr marL="0" lvl="0" indent="0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B61CDCE-FB12-EEE4-66A6-E77EB88C6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2" y="1144826"/>
            <a:ext cx="11018268" cy="615553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CCFD869-8E3B-4CF2-68E2-4431E58D5B0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6420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FBBA81A1-BAA3-EA5B-AD96-1A0BA33D46E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4804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49639813-7613-1FF5-C008-109C8E28AC0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31888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07D1BB2B-6B1F-0FB2-EC46-8958C3AA6D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15729" y="3116580"/>
            <a:ext cx="2510792" cy="276999"/>
          </a:xfrm>
        </p:spPr>
        <p:txBody>
          <a:bodyPr/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ECC2AC61-F41B-7C1A-88FD-99A07127694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4200" y="5530600"/>
            <a:ext cx="11023600" cy="369332"/>
          </a:xfrm>
        </p:spPr>
        <p:txBody>
          <a:bodyPr/>
          <a:lstStyle>
            <a:lvl1pPr marL="0" indent="0" algn="ctr">
              <a:buNone/>
              <a:defRPr kumimoji="0" lang="en-IN" sz="24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EEC8EF74-43BC-B549-D940-1CF55E69109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9437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2" name="Text Placeholder 57">
            <a:extLst>
              <a:ext uri="{FF2B5EF4-FFF2-40B4-BE49-F238E27FC236}">
                <a16:creationId xmlns:a16="http://schemas.microsoft.com/office/drawing/2014/main" id="{B21D5880-7A0D-CF88-CD72-E6E4B18C21E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7821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4" name="Text Placeholder 57">
            <a:extLst>
              <a:ext uri="{FF2B5EF4-FFF2-40B4-BE49-F238E27FC236}">
                <a16:creationId xmlns:a16="http://schemas.microsoft.com/office/drawing/2014/main" id="{440F6FDA-5D6C-CCD4-1CC3-160EB10018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62058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5" name="Text Placeholder 57">
            <a:extLst>
              <a:ext uri="{FF2B5EF4-FFF2-40B4-BE49-F238E27FC236}">
                <a16:creationId xmlns:a16="http://schemas.microsoft.com/office/drawing/2014/main" id="{E9154C4D-EDBB-9D16-24D4-CC3375CB48A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45899" y="2513591"/>
            <a:ext cx="1779352" cy="338554"/>
          </a:xfrm>
        </p:spPr>
        <p:txBody>
          <a:bodyPr/>
          <a:lstStyle>
            <a:lvl1pPr marL="0" indent="0">
              <a:buNone/>
              <a:defRPr sz="2200">
                <a:solidFill>
                  <a:schemeClr val="bg1"/>
                </a:solidFill>
                <a:latin typeface="+mj-lt"/>
              </a:defRPr>
            </a:lvl1pPr>
            <a:lvl2pPr marL="228600" indent="0">
              <a:buNone/>
              <a:defRPr sz="2200"/>
            </a:lvl2pPr>
            <a:lvl3pPr marL="457200" indent="0">
              <a:buNone/>
              <a:defRPr sz="2200"/>
            </a:lvl3pPr>
            <a:lvl4pPr marL="661988" indent="0">
              <a:buNone/>
              <a:defRPr sz="2200"/>
            </a:lvl4pPr>
            <a:lvl5pPr marL="855663" indent="0">
              <a:buNone/>
              <a:defRPr sz="2200"/>
            </a:lvl5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4BF7CCD8-A92B-33A8-BD3F-515D5A15E80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8521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368CC796-F9AE-CEA3-BF85-3C3884FC27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070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78" name="Text Placeholder 66">
            <a:extLst>
              <a:ext uri="{FF2B5EF4-FFF2-40B4-BE49-F238E27FC236}">
                <a16:creationId xmlns:a16="http://schemas.microsoft.com/office/drawing/2014/main" id="{BFE6B3B7-330E-A776-2528-9B04F17958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370009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79" name="Text Placeholder 70">
            <a:extLst>
              <a:ext uri="{FF2B5EF4-FFF2-40B4-BE49-F238E27FC236}">
                <a16:creationId xmlns:a16="http://schemas.microsoft.com/office/drawing/2014/main" id="{3A721328-720A-6FD8-158C-CFBEEF462EB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95498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1" name="Text Placeholder 66">
            <a:extLst>
              <a:ext uri="{FF2B5EF4-FFF2-40B4-BE49-F238E27FC236}">
                <a16:creationId xmlns:a16="http://schemas.microsoft.com/office/drawing/2014/main" id="{C11A60CC-382F-DF86-1586-E99F2AA5F71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54802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2" name="Text Placeholder 70">
            <a:extLst>
              <a:ext uri="{FF2B5EF4-FFF2-40B4-BE49-F238E27FC236}">
                <a16:creationId xmlns:a16="http://schemas.microsoft.com/office/drawing/2014/main" id="{9A68270F-B37B-9967-00E9-BF887DD878A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80291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  <p:sp>
        <p:nvSpPr>
          <p:cNvPr id="85" name="Text Placeholder 66">
            <a:extLst>
              <a:ext uri="{FF2B5EF4-FFF2-40B4-BE49-F238E27FC236}">
                <a16:creationId xmlns:a16="http://schemas.microsoft.com/office/drawing/2014/main" id="{4928D8A8-8F0E-189F-A9A9-BA85675CF46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939596" y="2210527"/>
            <a:ext cx="700112" cy="70011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Segoe UI" pitchFamily="34" charset="0"/>
              </a:defRPr>
            </a:lvl1pPr>
          </a:lstStyle>
          <a:p>
            <a:pPr marL="0" lvl="0" indent="0" algn="ctr" defTabSz="932472" fontAlgn="base"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en-IN"/>
              <a:t>1</a:t>
            </a:r>
          </a:p>
        </p:txBody>
      </p:sp>
      <p:sp>
        <p:nvSpPr>
          <p:cNvPr id="86" name="Text Placeholder 70">
            <a:extLst>
              <a:ext uri="{FF2B5EF4-FFF2-40B4-BE49-F238E27FC236}">
                <a16:creationId xmlns:a16="http://schemas.microsoft.com/office/drawing/2014/main" id="{AA30685F-0FF7-958D-CC71-1E5D439048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965085" y="2345140"/>
            <a:ext cx="649134" cy="4308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IN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050465256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 with Icon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36B82-2214-8013-AA6A-8C0254EA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D973714E-B985-4C6D-B155-C2E2929D40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292100"/>
            <a:ext cx="6883400" cy="6273800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94F551C-3379-C6D5-C6EA-BF05EA1CA8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199" y="4250819"/>
            <a:ext cx="3213101" cy="923330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endParaRPr lang="en-IN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2B59E6A-69E5-9E17-24FF-7829A6A5BF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37514" y="831043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66" name="Text Placeholder 62">
            <a:extLst>
              <a:ext uri="{FF2B5EF4-FFF2-40B4-BE49-F238E27FC236}">
                <a16:creationId xmlns:a16="http://schemas.microsoft.com/office/drawing/2014/main" id="{4EB3C940-C4B0-E4AC-4BD4-E478513C6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7514" y="3782392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67" name="Text Placeholder 62">
            <a:extLst>
              <a:ext uri="{FF2B5EF4-FFF2-40B4-BE49-F238E27FC236}">
                <a16:creationId xmlns:a16="http://schemas.microsoft.com/office/drawing/2014/main" id="{8CD34A0B-5C13-DFFC-CB1C-F834913FCD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37514" y="4766175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68" name="Text Placeholder 62">
            <a:extLst>
              <a:ext uri="{FF2B5EF4-FFF2-40B4-BE49-F238E27FC236}">
                <a16:creationId xmlns:a16="http://schemas.microsoft.com/office/drawing/2014/main" id="{D49F9E98-BCBD-D927-DDC1-06B06279FF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7514" y="5749958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6D75D49-6331-6953-34B9-F2D79175D119}"/>
              </a:ext>
            </a:extLst>
          </p:cNvPr>
          <p:cNvCxnSpPr/>
          <p:nvPr userDrawn="1"/>
        </p:nvCxnSpPr>
        <p:spPr>
          <a:xfrm>
            <a:off x="6237514" y="1461434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A2E3D8-CF19-3B70-BA9C-86F0A315C42E}"/>
              </a:ext>
            </a:extLst>
          </p:cNvPr>
          <p:cNvCxnSpPr/>
          <p:nvPr userDrawn="1"/>
        </p:nvCxnSpPr>
        <p:spPr>
          <a:xfrm>
            <a:off x="6237514" y="2445217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AF53C89-3F98-6788-6B43-A4EA99377573}"/>
              </a:ext>
            </a:extLst>
          </p:cNvPr>
          <p:cNvCxnSpPr/>
          <p:nvPr userDrawn="1"/>
        </p:nvCxnSpPr>
        <p:spPr>
          <a:xfrm>
            <a:off x="6237514" y="5396566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2E473B-8ED9-9FEF-3B5F-B757957AE137}"/>
              </a:ext>
            </a:extLst>
          </p:cNvPr>
          <p:cNvCxnSpPr/>
          <p:nvPr userDrawn="1"/>
        </p:nvCxnSpPr>
        <p:spPr>
          <a:xfrm>
            <a:off x="6237514" y="3429000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55C015-05B1-2A3A-3F92-ABB691B4BFE6}"/>
              </a:ext>
            </a:extLst>
          </p:cNvPr>
          <p:cNvCxnSpPr/>
          <p:nvPr userDrawn="1"/>
        </p:nvCxnSpPr>
        <p:spPr>
          <a:xfrm>
            <a:off x="6237514" y="4412783"/>
            <a:ext cx="539496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Placeholder 62">
            <a:extLst>
              <a:ext uri="{FF2B5EF4-FFF2-40B4-BE49-F238E27FC236}">
                <a16:creationId xmlns:a16="http://schemas.microsoft.com/office/drawing/2014/main" id="{54F0313C-37F2-C1F6-0CFC-FBD360A901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37514" y="2798609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64" name="Text Placeholder 62">
            <a:extLst>
              <a:ext uri="{FF2B5EF4-FFF2-40B4-BE49-F238E27FC236}">
                <a16:creationId xmlns:a16="http://schemas.microsoft.com/office/drawing/2014/main" id="{0E83212E-F829-DCF3-7C21-BCFA68010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37514" y="1814826"/>
            <a:ext cx="5394960" cy="27699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2261F88-C49A-9EEF-7BC8-3D14A8A4C9B0}"/>
              </a:ext>
            </a:extLst>
          </p:cNvPr>
          <p:cNvSpPr/>
          <p:nvPr userDrawn="1"/>
        </p:nvSpPr>
        <p:spPr bwMode="auto">
          <a:xfrm>
            <a:off x="5287381" y="658397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BAD3AFF-B6DE-B52A-E76F-5DB0C7727F35}"/>
              </a:ext>
            </a:extLst>
          </p:cNvPr>
          <p:cNvSpPr/>
          <p:nvPr userDrawn="1"/>
        </p:nvSpPr>
        <p:spPr bwMode="auto">
          <a:xfrm>
            <a:off x="5287381" y="1642680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3E2386E-B2DD-8439-7D0E-68966C3F755C}"/>
              </a:ext>
            </a:extLst>
          </p:cNvPr>
          <p:cNvSpPr/>
          <p:nvPr userDrawn="1"/>
        </p:nvSpPr>
        <p:spPr bwMode="auto">
          <a:xfrm>
            <a:off x="5287381" y="2626463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50A162E-D9B8-B905-B2C2-8AA2D02F9BC7}"/>
              </a:ext>
            </a:extLst>
          </p:cNvPr>
          <p:cNvSpPr/>
          <p:nvPr userDrawn="1"/>
        </p:nvSpPr>
        <p:spPr bwMode="auto">
          <a:xfrm>
            <a:off x="5287381" y="3610246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C5EA5E8-1690-392E-2494-ED1297F673F8}"/>
              </a:ext>
            </a:extLst>
          </p:cNvPr>
          <p:cNvSpPr/>
          <p:nvPr userDrawn="1"/>
        </p:nvSpPr>
        <p:spPr bwMode="auto">
          <a:xfrm>
            <a:off x="5287381" y="4594029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0688257-32FE-3CDF-1995-DFBD145570D1}"/>
              </a:ext>
            </a:extLst>
          </p:cNvPr>
          <p:cNvSpPr/>
          <p:nvPr userDrawn="1"/>
        </p:nvSpPr>
        <p:spPr bwMode="auto">
          <a:xfrm>
            <a:off x="5287381" y="5577811"/>
            <a:ext cx="621294" cy="621292"/>
          </a:xfrm>
          <a:prstGeom prst="ellipse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Semibold"/>
              <a:ea typeface="+mn-ea"/>
              <a:cs typeface="Segoe UI" pitchFamily="34" charset="0"/>
            </a:endParaRPr>
          </a:p>
        </p:txBody>
      </p:sp>
      <p:sp>
        <p:nvSpPr>
          <p:cNvPr id="71" name="Picture Placeholder 70">
            <a:extLst>
              <a:ext uri="{FF2B5EF4-FFF2-40B4-BE49-F238E27FC236}">
                <a16:creationId xmlns:a16="http://schemas.microsoft.com/office/drawing/2014/main" id="{CF04762F-1C00-B5AF-51E2-0A8D3F8912D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286883" y="658396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2" name="Picture Placeholder 70">
            <a:extLst>
              <a:ext uri="{FF2B5EF4-FFF2-40B4-BE49-F238E27FC236}">
                <a16:creationId xmlns:a16="http://schemas.microsoft.com/office/drawing/2014/main" id="{DAAE9393-1EE4-E5E6-D91B-45C61C504E5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286883" y="1642179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3" name="Picture Placeholder 70">
            <a:extLst>
              <a:ext uri="{FF2B5EF4-FFF2-40B4-BE49-F238E27FC236}">
                <a16:creationId xmlns:a16="http://schemas.microsoft.com/office/drawing/2014/main" id="{A827B4EC-2435-F964-A3BD-80CCEA5C385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286883" y="2625962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4" name="Picture Placeholder 70">
            <a:extLst>
              <a:ext uri="{FF2B5EF4-FFF2-40B4-BE49-F238E27FC236}">
                <a16:creationId xmlns:a16="http://schemas.microsoft.com/office/drawing/2014/main" id="{A048FB05-3214-94CC-6147-82972C3853F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6883" y="3609745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5" name="Picture Placeholder 70">
            <a:extLst>
              <a:ext uri="{FF2B5EF4-FFF2-40B4-BE49-F238E27FC236}">
                <a16:creationId xmlns:a16="http://schemas.microsoft.com/office/drawing/2014/main" id="{438EDA67-9588-B71F-FFE3-E36357BF568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286883" y="4593528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6" name="Picture Placeholder 70">
            <a:extLst>
              <a:ext uri="{FF2B5EF4-FFF2-40B4-BE49-F238E27FC236}">
                <a16:creationId xmlns:a16="http://schemas.microsoft.com/office/drawing/2014/main" id="{C2CB9C96-8D84-7234-9549-5F9A162A1161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286883" y="5577310"/>
            <a:ext cx="621792" cy="621792"/>
          </a:xfrm>
          <a:prstGeom prst="ellipse">
            <a:avLst/>
          </a:prstGeom>
        </p:spPr>
        <p:txBody>
          <a:bodyPr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800"/>
            </a:lvl1pPr>
          </a:lstStyle>
          <a:p>
            <a:r>
              <a:rPr lang="en-IN"/>
              <a:t>Icon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82B01D30-B9FB-D3B1-6648-F112A59142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0459860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 with 6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74CF950-AF17-A39C-0166-183265AB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Text Placeholder 60">
            <a:extLst>
              <a:ext uri="{FF2B5EF4-FFF2-40B4-BE49-F238E27FC236}">
                <a16:creationId xmlns:a16="http://schemas.microsoft.com/office/drawing/2014/main" id="{65EB12EF-8B17-707D-E853-6A10E60364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292100"/>
            <a:ext cx="6883400" cy="6273800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6" name="Text Placeholder 62">
            <a:extLst>
              <a:ext uri="{FF2B5EF4-FFF2-40B4-BE49-F238E27FC236}">
                <a16:creationId xmlns:a16="http://schemas.microsoft.com/office/drawing/2014/main" id="{53883624-94A0-C44D-F820-FAD11F3E3E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76193" y="831044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7" name="Text Placeholder 62">
            <a:extLst>
              <a:ext uri="{FF2B5EF4-FFF2-40B4-BE49-F238E27FC236}">
                <a16:creationId xmlns:a16="http://schemas.microsoft.com/office/drawing/2014/main" id="{7CD3F75B-4595-F87C-A369-149DEA49E8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6193" y="3782393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8" name="Text Placeholder 62">
            <a:extLst>
              <a:ext uri="{FF2B5EF4-FFF2-40B4-BE49-F238E27FC236}">
                <a16:creationId xmlns:a16="http://schemas.microsoft.com/office/drawing/2014/main" id="{665FECA9-D7B1-9A46-9AFD-0A3FE50FF7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76193" y="4766176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9" name="Text Placeholder 62">
            <a:extLst>
              <a:ext uri="{FF2B5EF4-FFF2-40B4-BE49-F238E27FC236}">
                <a16:creationId xmlns:a16="http://schemas.microsoft.com/office/drawing/2014/main" id="{1EC58318-A7CC-D2FA-2146-519695B2B57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76193" y="5749959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5C5D64-115E-CCF2-7EEF-642E523B6363}"/>
              </a:ext>
            </a:extLst>
          </p:cNvPr>
          <p:cNvCxnSpPr>
            <a:cxnSpLocks/>
          </p:cNvCxnSpPr>
          <p:nvPr userDrawn="1"/>
        </p:nvCxnSpPr>
        <p:spPr>
          <a:xfrm>
            <a:off x="5276193" y="1461434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8BFB4D-6769-3EC5-7ADB-33DEA61D0429}"/>
              </a:ext>
            </a:extLst>
          </p:cNvPr>
          <p:cNvCxnSpPr>
            <a:cxnSpLocks/>
          </p:cNvCxnSpPr>
          <p:nvPr userDrawn="1"/>
        </p:nvCxnSpPr>
        <p:spPr>
          <a:xfrm>
            <a:off x="5276193" y="2445217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CC1AE44-0CD1-8EEA-B143-920CD978D409}"/>
              </a:ext>
            </a:extLst>
          </p:cNvPr>
          <p:cNvCxnSpPr>
            <a:cxnSpLocks/>
          </p:cNvCxnSpPr>
          <p:nvPr userDrawn="1"/>
        </p:nvCxnSpPr>
        <p:spPr>
          <a:xfrm>
            <a:off x="5276193" y="5396566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F84F38-4477-6DCA-3536-C7E2B4E81840}"/>
              </a:ext>
            </a:extLst>
          </p:cNvPr>
          <p:cNvCxnSpPr>
            <a:cxnSpLocks/>
          </p:cNvCxnSpPr>
          <p:nvPr userDrawn="1"/>
        </p:nvCxnSpPr>
        <p:spPr>
          <a:xfrm>
            <a:off x="5276193" y="3429000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69AD57-3FD5-237B-654A-389A8740DB6B}"/>
              </a:ext>
            </a:extLst>
          </p:cNvPr>
          <p:cNvCxnSpPr>
            <a:cxnSpLocks/>
          </p:cNvCxnSpPr>
          <p:nvPr userDrawn="1"/>
        </p:nvCxnSpPr>
        <p:spPr>
          <a:xfrm>
            <a:off x="5276193" y="4412783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2">
            <a:extLst>
              <a:ext uri="{FF2B5EF4-FFF2-40B4-BE49-F238E27FC236}">
                <a16:creationId xmlns:a16="http://schemas.microsoft.com/office/drawing/2014/main" id="{7F1386AF-CD76-C4A8-0139-44716A1B87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76193" y="2798610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6" name="Text Placeholder 62">
            <a:extLst>
              <a:ext uri="{FF2B5EF4-FFF2-40B4-BE49-F238E27FC236}">
                <a16:creationId xmlns:a16="http://schemas.microsoft.com/office/drawing/2014/main" id="{31357997-D280-E046-0565-10FB548D13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193" y="1814827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29" name="Text Placeholder 77">
            <a:extLst>
              <a:ext uri="{FF2B5EF4-FFF2-40B4-BE49-F238E27FC236}">
                <a16:creationId xmlns:a16="http://schemas.microsoft.com/office/drawing/2014/main" id="{0756E41F-5882-D06E-46FF-B59B86ADC72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7306675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ft title with 5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74CF950-AF17-A39C-0166-183265ABB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Text Placeholder 60">
            <a:extLst>
              <a:ext uri="{FF2B5EF4-FFF2-40B4-BE49-F238E27FC236}">
                <a16:creationId xmlns:a16="http://schemas.microsoft.com/office/drawing/2014/main" id="{65EB12EF-8B17-707D-E853-6A10E60364A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292100"/>
            <a:ext cx="6883400" cy="6273800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6" name="Text Placeholder 62">
            <a:extLst>
              <a:ext uri="{FF2B5EF4-FFF2-40B4-BE49-F238E27FC236}">
                <a16:creationId xmlns:a16="http://schemas.microsoft.com/office/drawing/2014/main" id="{53883624-94A0-C44D-F820-FAD11F3E3E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76193" y="831044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7" name="Text Placeholder 62">
            <a:extLst>
              <a:ext uri="{FF2B5EF4-FFF2-40B4-BE49-F238E27FC236}">
                <a16:creationId xmlns:a16="http://schemas.microsoft.com/office/drawing/2014/main" id="{7CD3F75B-4595-F87C-A369-149DEA49E8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6193" y="4483100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8" name="Text Placeholder 62">
            <a:extLst>
              <a:ext uri="{FF2B5EF4-FFF2-40B4-BE49-F238E27FC236}">
                <a16:creationId xmlns:a16="http://schemas.microsoft.com/office/drawing/2014/main" id="{665FECA9-D7B1-9A46-9AFD-0A3FE50FF75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76193" y="5700454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15C5D64-115E-CCF2-7EEF-642E523B6363}"/>
              </a:ext>
            </a:extLst>
          </p:cNvPr>
          <p:cNvCxnSpPr>
            <a:cxnSpLocks/>
          </p:cNvCxnSpPr>
          <p:nvPr userDrawn="1"/>
        </p:nvCxnSpPr>
        <p:spPr>
          <a:xfrm>
            <a:off x="5276193" y="1570699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8BFB4D-6769-3EC5-7ADB-33DEA61D0429}"/>
              </a:ext>
            </a:extLst>
          </p:cNvPr>
          <p:cNvCxnSpPr>
            <a:cxnSpLocks/>
          </p:cNvCxnSpPr>
          <p:nvPr userDrawn="1"/>
        </p:nvCxnSpPr>
        <p:spPr>
          <a:xfrm>
            <a:off x="5276193" y="2788051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6F84F38-4477-6DCA-3536-C7E2B4E81840}"/>
              </a:ext>
            </a:extLst>
          </p:cNvPr>
          <p:cNvCxnSpPr>
            <a:cxnSpLocks/>
          </p:cNvCxnSpPr>
          <p:nvPr userDrawn="1"/>
        </p:nvCxnSpPr>
        <p:spPr>
          <a:xfrm>
            <a:off x="5276193" y="4005403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69AD57-3FD5-237B-654A-389A8740DB6B}"/>
              </a:ext>
            </a:extLst>
          </p:cNvPr>
          <p:cNvCxnSpPr>
            <a:cxnSpLocks/>
          </p:cNvCxnSpPr>
          <p:nvPr userDrawn="1"/>
        </p:nvCxnSpPr>
        <p:spPr>
          <a:xfrm>
            <a:off x="5276193" y="5222755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2">
            <a:extLst>
              <a:ext uri="{FF2B5EF4-FFF2-40B4-BE49-F238E27FC236}">
                <a16:creationId xmlns:a16="http://schemas.microsoft.com/office/drawing/2014/main" id="{7F1386AF-CD76-C4A8-0139-44716A1B87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76193" y="3265748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6" name="Text Placeholder 62">
            <a:extLst>
              <a:ext uri="{FF2B5EF4-FFF2-40B4-BE49-F238E27FC236}">
                <a16:creationId xmlns:a16="http://schemas.microsoft.com/office/drawing/2014/main" id="{31357997-D280-E046-0565-10FB548D13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193" y="2048396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29" name="Text Placeholder 77">
            <a:extLst>
              <a:ext uri="{FF2B5EF4-FFF2-40B4-BE49-F238E27FC236}">
                <a16:creationId xmlns:a16="http://schemas.microsoft.com/office/drawing/2014/main" id="{0756E41F-5882-D06E-46FF-B59B86ADC72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49163166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 with 4 placeholder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1F3BB36-B799-D0E4-1F67-A94B91DA2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Text Placeholder 60">
            <a:extLst>
              <a:ext uri="{FF2B5EF4-FFF2-40B4-BE49-F238E27FC236}">
                <a16:creationId xmlns:a16="http://schemas.microsoft.com/office/drawing/2014/main" id="{83B5E54C-4C94-A256-E307-CF261FF9A2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292100"/>
            <a:ext cx="6883400" cy="6273800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6" name="Text Placeholder 62">
            <a:extLst>
              <a:ext uri="{FF2B5EF4-FFF2-40B4-BE49-F238E27FC236}">
                <a16:creationId xmlns:a16="http://schemas.microsoft.com/office/drawing/2014/main" id="{42FFC635-2357-6251-06CF-9C4DC8F4E6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6193" y="4010993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7" name="Text Placeholder 62">
            <a:extLst>
              <a:ext uri="{FF2B5EF4-FFF2-40B4-BE49-F238E27FC236}">
                <a16:creationId xmlns:a16="http://schemas.microsoft.com/office/drawing/2014/main" id="{A06F00D4-D881-8FF3-53D9-C63CDB1089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76193" y="5391016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A566CE1-0531-FDFE-1937-5845F84004AE}"/>
              </a:ext>
            </a:extLst>
          </p:cNvPr>
          <p:cNvCxnSpPr>
            <a:cxnSpLocks/>
          </p:cNvCxnSpPr>
          <p:nvPr userDrawn="1"/>
        </p:nvCxnSpPr>
        <p:spPr>
          <a:xfrm>
            <a:off x="5276193" y="2071937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5AC5219-C092-1342-FEAA-ACEE742462DA}"/>
              </a:ext>
            </a:extLst>
          </p:cNvPr>
          <p:cNvCxnSpPr>
            <a:cxnSpLocks/>
          </p:cNvCxnSpPr>
          <p:nvPr userDrawn="1"/>
        </p:nvCxnSpPr>
        <p:spPr>
          <a:xfrm>
            <a:off x="5276193" y="3451960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75F1B15-4563-AD43-B1B4-2C94196604F3}"/>
              </a:ext>
            </a:extLst>
          </p:cNvPr>
          <p:cNvCxnSpPr>
            <a:cxnSpLocks/>
          </p:cNvCxnSpPr>
          <p:nvPr userDrawn="1"/>
        </p:nvCxnSpPr>
        <p:spPr>
          <a:xfrm>
            <a:off x="5276193" y="4831984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2">
            <a:extLst>
              <a:ext uri="{FF2B5EF4-FFF2-40B4-BE49-F238E27FC236}">
                <a16:creationId xmlns:a16="http://schemas.microsoft.com/office/drawing/2014/main" id="{099DA313-570B-EB18-4A15-1EC380C88E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76193" y="2630969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5" name="Text Placeholder 62">
            <a:extLst>
              <a:ext uri="{FF2B5EF4-FFF2-40B4-BE49-F238E27FC236}">
                <a16:creationId xmlns:a16="http://schemas.microsoft.com/office/drawing/2014/main" id="{043658B6-0A21-34DF-5804-9E9406D835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193" y="1250947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6" name="Text Placeholder 77">
            <a:extLst>
              <a:ext uri="{FF2B5EF4-FFF2-40B4-BE49-F238E27FC236}">
                <a16:creationId xmlns:a16="http://schemas.microsoft.com/office/drawing/2014/main" id="{6786499D-7EDF-B039-F4FB-65451CBC597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1159606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 with 3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24E729F-772E-4F2A-BD8E-91B4A3193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2596028"/>
            <a:ext cx="3809565" cy="1107996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4" name="Text Placeholder 60">
            <a:extLst>
              <a:ext uri="{FF2B5EF4-FFF2-40B4-BE49-F238E27FC236}">
                <a16:creationId xmlns:a16="http://schemas.microsoft.com/office/drawing/2014/main" id="{F735A75B-889F-3161-5832-DED669272D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03800" y="292100"/>
            <a:ext cx="6883400" cy="6273800"/>
          </a:xfrm>
          <a:prstGeom prst="roundRect">
            <a:avLst>
              <a:gd name="adj" fmla="val 2600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IN" sz="1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defRPr>
            </a:lvl1pPr>
          </a:lstStyle>
          <a:p>
            <a:pPr marL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endParaRPr lang="en-IN"/>
          </a:p>
        </p:txBody>
      </p:sp>
      <p:sp>
        <p:nvSpPr>
          <p:cNvPr id="6" name="Text Placeholder 62">
            <a:extLst>
              <a:ext uri="{FF2B5EF4-FFF2-40B4-BE49-F238E27FC236}">
                <a16:creationId xmlns:a16="http://schemas.microsoft.com/office/drawing/2014/main" id="{56D9CC5F-9960-7FEA-DCC9-84C4C575C2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6193" y="4757753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DF6063-3B87-5D37-D063-AD7EF00724A0}"/>
              </a:ext>
            </a:extLst>
          </p:cNvPr>
          <p:cNvCxnSpPr>
            <a:cxnSpLocks/>
          </p:cNvCxnSpPr>
          <p:nvPr userDrawn="1"/>
        </p:nvCxnSpPr>
        <p:spPr>
          <a:xfrm>
            <a:off x="5276193" y="2681538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6B6EB97-9C60-30F9-7AC1-5689B3649DBA}"/>
              </a:ext>
            </a:extLst>
          </p:cNvPr>
          <p:cNvCxnSpPr>
            <a:cxnSpLocks/>
          </p:cNvCxnSpPr>
          <p:nvPr userDrawn="1"/>
        </p:nvCxnSpPr>
        <p:spPr>
          <a:xfrm>
            <a:off x="5276193" y="4153002"/>
            <a:ext cx="635628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2">
            <a:extLst>
              <a:ext uri="{FF2B5EF4-FFF2-40B4-BE49-F238E27FC236}">
                <a16:creationId xmlns:a16="http://schemas.microsoft.com/office/drawing/2014/main" id="{A20783E1-830C-92DF-5707-EC6F051662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76193" y="3286291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5" name="Text Placeholder 62">
            <a:extLst>
              <a:ext uri="{FF2B5EF4-FFF2-40B4-BE49-F238E27FC236}">
                <a16:creationId xmlns:a16="http://schemas.microsoft.com/office/drawing/2014/main" id="{B7F37C86-CE2D-DF0E-2743-FC89060308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193" y="1814827"/>
            <a:ext cx="6356281" cy="26195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16" name="Text Placeholder 77">
            <a:extLst>
              <a:ext uri="{FF2B5EF4-FFF2-40B4-BE49-F238E27FC236}">
                <a16:creationId xmlns:a16="http://schemas.microsoft.com/office/drawing/2014/main" id="{C0699646-C696-4911-19E5-9260DD1A1E3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4200" y="3957484"/>
            <a:ext cx="822960" cy="36576"/>
          </a:xfrm>
          <a:prstGeom prst="roundRect">
            <a:avLst>
              <a:gd name="adj" fmla="val 50000"/>
            </a:avLst>
          </a:prstGeom>
          <a:solidFill>
            <a:schemeClr val="bg2"/>
          </a:solidFill>
        </p:spPr>
        <p:txBody>
          <a:bodyPr>
            <a:noAutofit/>
          </a:bodyPr>
          <a:lstStyle>
            <a:lvl1pPr marL="0" indent="0">
              <a:buNone/>
              <a:defRPr sz="100"/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0375996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A7B49CF-8F63-0090-0081-661E4F84E1CA}"/>
              </a:ext>
            </a:extLst>
          </p:cNvPr>
          <p:cNvSpPr/>
          <p:nvPr userDrawn="1"/>
        </p:nvSpPr>
        <p:spPr bwMode="auto">
          <a:xfrm>
            <a:off x="0" y="1517650"/>
            <a:ext cx="12192000" cy="3822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C0A2FC1-CAB4-3EFB-4EF5-C05883F0BD71}"/>
              </a:ext>
            </a:extLst>
          </p:cNvPr>
          <p:cNvSpPr/>
          <p:nvPr userDrawn="1"/>
        </p:nvSpPr>
        <p:spPr bwMode="auto">
          <a:xfrm>
            <a:off x="962025" y="425901"/>
            <a:ext cx="10267950" cy="6006198"/>
          </a:xfrm>
          <a:prstGeom prst="roundRect">
            <a:avLst>
              <a:gd name="adj" fmla="val 3038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AF08E42-5853-7288-7F00-3289F90BCD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-1029874" y="3338512"/>
            <a:ext cx="3822700" cy="180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9FB385-D56E-FCFC-DAE1-C25009C599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9409113" y="3338513"/>
            <a:ext cx="3822700" cy="180975"/>
          </a:xfrm>
          <a:prstGeom prst="rect">
            <a:avLst/>
          </a:prstGeom>
        </p:spPr>
      </p:pic>
      <p:sp>
        <p:nvSpPr>
          <p:cNvPr id="5" name="Media Placeholder 3">
            <a:extLst>
              <a:ext uri="{FF2B5EF4-FFF2-40B4-BE49-F238E27FC236}">
                <a16:creationId xmlns:a16="http://schemas.microsoft.com/office/drawing/2014/main" id="{41E19830-760D-5AD8-D9B4-3C82A8246C6A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1194816" y="672084"/>
            <a:ext cx="9802368" cy="5513832"/>
          </a:xfrm>
          <a:solidFill>
            <a:schemeClr val="bg1"/>
          </a:solidFill>
        </p:spPr>
        <p:txBody>
          <a:bodyPr bIns="914400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on the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8165100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51009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Differentiator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57674D38-3B0D-9B62-0382-E1DFB811D42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8263" y="2248382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E60FF01-1663-DA73-0A87-1BFF7EA80FB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8263" y="3370394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A3BF79A3-DB8F-D1C4-E81A-C220692B7DD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8263" y="449240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A2DAE56-9124-C81F-9859-4D561B4AC8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8263" y="561441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429D88A-22EB-011F-7ED7-060B15FEFB77}"/>
              </a:ext>
            </a:extLst>
          </p:cNvPr>
          <p:cNvSpPr/>
          <p:nvPr userDrawn="1"/>
        </p:nvSpPr>
        <p:spPr bwMode="auto">
          <a:xfrm>
            <a:off x="0" y="-1"/>
            <a:ext cx="12192000" cy="2151417"/>
          </a:xfrm>
          <a:custGeom>
            <a:avLst/>
            <a:gdLst>
              <a:gd name="connsiteX0" fmla="*/ 0 w 12192000"/>
              <a:gd name="connsiteY0" fmla="*/ 0 h 2151417"/>
              <a:gd name="connsiteX1" fmla="*/ 12192000 w 12192000"/>
              <a:gd name="connsiteY1" fmla="*/ 0 h 2151417"/>
              <a:gd name="connsiteX2" fmla="*/ 12192000 w 12192000"/>
              <a:gd name="connsiteY2" fmla="*/ 1813560 h 2151417"/>
              <a:gd name="connsiteX3" fmla="*/ 4619672 w 12192000"/>
              <a:gd name="connsiteY3" fmla="*/ 1813560 h 2151417"/>
              <a:gd name="connsiteX4" fmla="*/ 4307841 w 12192000"/>
              <a:gd name="connsiteY4" fmla="*/ 2125391 h 2151417"/>
              <a:gd name="connsiteX5" fmla="*/ 4307841 w 12192000"/>
              <a:gd name="connsiteY5" fmla="*/ 2151417 h 2151417"/>
              <a:gd name="connsiteX6" fmla="*/ 0 w 12192000"/>
              <a:gd name="connsiteY6" fmla="*/ 2151417 h 2151417"/>
              <a:gd name="connsiteX7" fmla="*/ 0 w 12192000"/>
              <a:gd name="connsiteY7" fmla="*/ 0 h 215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51417">
                <a:moveTo>
                  <a:pt x="0" y="0"/>
                </a:moveTo>
                <a:lnTo>
                  <a:pt x="12192000" y="0"/>
                </a:lnTo>
                <a:lnTo>
                  <a:pt x="12192000" y="1813560"/>
                </a:lnTo>
                <a:lnTo>
                  <a:pt x="4619672" y="1813560"/>
                </a:lnTo>
                <a:cubicBezTo>
                  <a:pt x="4447452" y="1813560"/>
                  <a:pt x="4307841" y="1953171"/>
                  <a:pt x="4307841" y="2125391"/>
                </a:cubicBezTo>
                <a:lnTo>
                  <a:pt x="4307841" y="2151417"/>
                </a:lnTo>
                <a:lnTo>
                  <a:pt x="0" y="21514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B6C96E3-B02C-43AF-E658-428651FA4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6043852" y="370871"/>
            <a:ext cx="4584831" cy="7711465"/>
          </a:xfrm>
          <a:prstGeom prst="round2SameRect">
            <a:avLst>
              <a:gd name="adj1" fmla="val 4036"/>
              <a:gd name="adj2" fmla="val 0"/>
            </a:avLst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Picture Placeholder 56">
            <a:extLst>
              <a:ext uri="{FF2B5EF4-FFF2-40B4-BE49-F238E27FC236}">
                <a16:creationId xmlns:a16="http://schemas.microsoft.com/office/drawing/2014/main" id="{CCCF1159-71BD-D20F-FE78-8963CB64A5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68706" y="2111725"/>
            <a:ext cx="7516368" cy="4233672"/>
          </a:xfrm>
          <a:prstGeom prst="rect">
            <a:avLst/>
          </a:prstGeom>
          <a:solidFill>
            <a:schemeClr val="bg1"/>
          </a:solidFill>
        </p:spPr>
        <p:txBody>
          <a:bodyPr bIns="914400" anchor="ctr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on the icon to add Image</a:t>
            </a:r>
          </a:p>
        </p:txBody>
      </p:sp>
      <p:sp>
        <p:nvSpPr>
          <p:cNvPr id="27" name="Picture Placeholder 56">
            <a:extLst>
              <a:ext uri="{FF2B5EF4-FFF2-40B4-BE49-F238E27FC236}">
                <a16:creationId xmlns:a16="http://schemas.microsoft.com/office/drawing/2014/main" id="{E260874D-C856-B7DE-F08E-FC4D3EF7BCE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916944" y="293237"/>
            <a:ext cx="927394" cy="927392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Add icon/</a:t>
            </a:r>
            <a:br>
              <a:rPr lang="en-US"/>
            </a:br>
            <a:r>
              <a:rPr lang="en-US"/>
              <a:t>logo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BDE11CF-9267-6F03-644E-1FA5AF7EC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0213087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3EED3B19-C935-EDE7-8D9F-3781025707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8248650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0705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66 2.59259E-6 L -1.04167E-6 2.59259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66 -2.59259E-6 L -1.04167E-6 -2.5925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1"/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1"/>
      <p:bldP spid="10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1"/>
      <p:bldP spid="11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  <p:bldP spid="5" grpId="0" animBg="1"/>
      <p:bldP spid="7" grpId="0" animBg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Differenti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429D88A-22EB-011F-7ED7-060B15FEFB77}"/>
              </a:ext>
            </a:extLst>
          </p:cNvPr>
          <p:cNvSpPr/>
          <p:nvPr userDrawn="1"/>
        </p:nvSpPr>
        <p:spPr bwMode="auto">
          <a:xfrm>
            <a:off x="0" y="-1"/>
            <a:ext cx="12192000" cy="2151417"/>
          </a:xfrm>
          <a:custGeom>
            <a:avLst/>
            <a:gdLst>
              <a:gd name="connsiteX0" fmla="*/ 0 w 12192000"/>
              <a:gd name="connsiteY0" fmla="*/ 0 h 2151417"/>
              <a:gd name="connsiteX1" fmla="*/ 12192000 w 12192000"/>
              <a:gd name="connsiteY1" fmla="*/ 0 h 2151417"/>
              <a:gd name="connsiteX2" fmla="*/ 12192000 w 12192000"/>
              <a:gd name="connsiteY2" fmla="*/ 1813560 h 2151417"/>
              <a:gd name="connsiteX3" fmla="*/ 4619672 w 12192000"/>
              <a:gd name="connsiteY3" fmla="*/ 1813560 h 2151417"/>
              <a:gd name="connsiteX4" fmla="*/ 4307841 w 12192000"/>
              <a:gd name="connsiteY4" fmla="*/ 2125391 h 2151417"/>
              <a:gd name="connsiteX5" fmla="*/ 4307841 w 12192000"/>
              <a:gd name="connsiteY5" fmla="*/ 2151417 h 2151417"/>
              <a:gd name="connsiteX6" fmla="*/ 0 w 12192000"/>
              <a:gd name="connsiteY6" fmla="*/ 2151417 h 2151417"/>
              <a:gd name="connsiteX7" fmla="*/ 0 w 12192000"/>
              <a:gd name="connsiteY7" fmla="*/ 0 h 2151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151417">
                <a:moveTo>
                  <a:pt x="0" y="0"/>
                </a:moveTo>
                <a:lnTo>
                  <a:pt x="12192000" y="0"/>
                </a:lnTo>
                <a:lnTo>
                  <a:pt x="12192000" y="1813560"/>
                </a:lnTo>
                <a:lnTo>
                  <a:pt x="4619672" y="1813560"/>
                </a:lnTo>
                <a:cubicBezTo>
                  <a:pt x="4447452" y="1813560"/>
                  <a:pt x="4307841" y="1953171"/>
                  <a:pt x="4307841" y="2125391"/>
                </a:cubicBezTo>
                <a:lnTo>
                  <a:pt x="4307841" y="2151417"/>
                </a:lnTo>
                <a:lnTo>
                  <a:pt x="0" y="21514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0049257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B6C96E3-B02C-43AF-E658-428651FA4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16200000">
            <a:off x="6043852" y="370871"/>
            <a:ext cx="4584831" cy="7711465"/>
          </a:xfrm>
          <a:prstGeom prst="round2SameRect">
            <a:avLst>
              <a:gd name="adj1" fmla="val 4036"/>
              <a:gd name="adj2" fmla="val 0"/>
            </a:avLst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Picture Placeholder 56">
            <a:extLst>
              <a:ext uri="{FF2B5EF4-FFF2-40B4-BE49-F238E27FC236}">
                <a16:creationId xmlns:a16="http://schemas.microsoft.com/office/drawing/2014/main" id="{CCCF1159-71BD-D20F-FE78-8963CB64A55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668706" y="2111725"/>
            <a:ext cx="7516368" cy="4233672"/>
          </a:xfrm>
          <a:prstGeom prst="rect">
            <a:avLst/>
          </a:prstGeom>
          <a:solidFill>
            <a:schemeClr val="bg1"/>
          </a:solidFill>
        </p:spPr>
        <p:txBody>
          <a:bodyPr bIns="914400" anchor="ctr">
            <a:noAutofit/>
          </a:bodyPr>
          <a:lstStyle>
            <a:lvl1pPr marL="0" marR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lang="en-US" sz="28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r>
              <a:rPr lang="en-US"/>
              <a:t>Click on the icon to add Image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03477E80-CAE1-DD42-1452-AC0602594CD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8263" y="2248382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921799A4-6F69-314E-AB6C-21AF439311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88263" y="3370394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9937B16B-15DB-F73E-EE36-B1B53A27B63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88263" y="449240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16DC85F3-18EB-D068-EC58-7955B00F08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88263" y="5614416"/>
            <a:ext cx="3621024" cy="786384"/>
          </a:xfrm>
          <a:noFill/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kern="1200" spc="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7" name="Picture Placeholder 56">
            <a:extLst>
              <a:ext uri="{FF2B5EF4-FFF2-40B4-BE49-F238E27FC236}">
                <a16:creationId xmlns:a16="http://schemas.microsoft.com/office/drawing/2014/main" id="{E260874D-C856-B7DE-F08E-FC4D3EF7BCE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916944" y="293237"/>
            <a:ext cx="927394" cy="927392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Add icon/</a:t>
            </a:r>
            <a:br>
              <a:rPr lang="en-US"/>
            </a:br>
            <a:r>
              <a:rPr lang="en-US"/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5498485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966 2.59259E-6 L -1.04167E-6 2.59259E-6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966 -2.59259E-6 L -1.04167E-6 -2.59259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966 3.7037E-6 L -1.04167E-6 3.70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1966 4.07407E-6 L -1.04167E-6 4.07407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5" grpId="0">
        <p:tmplLst>
          <p:tmpl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1"/>
      <p:bldP spid="23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1"/>
      <p:bldP spid="24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1"/>
      <p:bldP spid="25" grpId="0">
        <p:tmplLst>
          <p:tmpl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Scree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DD1DFA42-D058-78B6-F8BB-CC21A3B6DBBF}"/>
              </a:ext>
            </a:extLst>
          </p:cNvPr>
          <p:cNvSpPr/>
          <p:nvPr userDrawn="1"/>
        </p:nvSpPr>
        <p:spPr bwMode="auto">
          <a:xfrm>
            <a:off x="0" y="-1"/>
            <a:ext cx="12192000" cy="6858000"/>
          </a:xfrm>
          <a:custGeom>
            <a:avLst/>
            <a:gdLst>
              <a:gd name="connsiteX0" fmla="*/ 1 w 12192000"/>
              <a:gd name="connsiteY0" fmla="*/ 2204720 h 6858000"/>
              <a:gd name="connsiteX1" fmla="*/ 1 w 12192000"/>
              <a:gd name="connsiteY1" fmla="*/ 6857996 h 6858000"/>
              <a:gd name="connsiteX2" fmla="*/ 7965440 w 12192000"/>
              <a:gd name="connsiteY2" fmla="*/ 6857996 h 6858000"/>
              <a:gd name="connsiteX3" fmla="*/ 7965440 w 12192000"/>
              <a:gd name="connsiteY3" fmla="*/ 2398855 h 6858000"/>
              <a:gd name="connsiteX4" fmla="*/ 7771305 w 12192000"/>
              <a:gd name="connsiteY4" fmla="*/ 2204720 h 6858000"/>
              <a:gd name="connsiteX5" fmla="*/ 0 w 12192000"/>
              <a:gd name="connsiteY5" fmla="*/ 0 h 6858000"/>
              <a:gd name="connsiteX6" fmla="*/ 81534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8153400 w 12192000"/>
              <a:gd name="connsiteY9" fmla="*/ 6858000 h 6858000"/>
              <a:gd name="connsiteX10" fmla="*/ 0 w 12192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1" y="2204720"/>
                </a:moveTo>
                <a:lnTo>
                  <a:pt x="1" y="6857996"/>
                </a:lnTo>
                <a:lnTo>
                  <a:pt x="7965440" y="6857996"/>
                </a:lnTo>
                <a:lnTo>
                  <a:pt x="7965440" y="2398855"/>
                </a:lnTo>
                <a:cubicBezTo>
                  <a:pt x="7965440" y="2291637"/>
                  <a:pt x="7878523" y="2204720"/>
                  <a:pt x="7771305" y="2204720"/>
                </a:cubicBezTo>
                <a:close/>
                <a:moveTo>
                  <a:pt x="0" y="0"/>
                </a:moveTo>
                <a:lnTo>
                  <a:pt x="81534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8153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sx="102000" sy="102000" algn="ctr" rotWithShape="0">
              <a:schemeClr val="tx1">
                <a:alpha val="25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CA4BEBF2-68E8-9F0C-C6A7-57CEFFDF4719}"/>
              </a:ext>
            </a:extLst>
          </p:cNvPr>
          <p:cNvSpPr/>
          <p:nvPr userDrawn="1"/>
        </p:nvSpPr>
        <p:spPr bwMode="auto">
          <a:xfrm>
            <a:off x="0" y="0"/>
            <a:ext cx="12192000" cy="2610460"/>
          </a:xfrm>
          <a:custGeom>
            <a:avLst/>
            <a:gdLst>
              <a:gd name="connsiteX0" fmla="*/ 0 w 12192000"/>
              <a:gd name="connsiteY0" fmla="*/ 0 h 2610460"/>
              <a:gd name="connsiteX1" fmla="*/ 12192000 w 12192000"/>
              <a:gd name="connsiteY1" fmla="*/ 0 h 2610460"/>
              <a:gd name="connsiteX2" fmla="*/ 12192000 w 12192000"/>
              <a:gd name="connsiteY2" fmla="*/ 2610460 h 2610460"/>
              <a:gd name="connsiteX3" fmla="*/ 7965440 w 12192000"/>
              <a:gd name="connsiteY3" fmla="*/ 2610460 h 2610460"/>
              <a:gd name="connsiteX4" fmla="*/ 7965440 w 12192000"/>
              <a:gd name="connsiteY4" fmla="*/ 2436042 h 2610460"/>
              <a:gd name="connsiteX5" fmla="*/ 7731578 w 12192000"/>
              <a:gd name="connsiteY5" fmla="*/ 2202180 h 2610460"/>
              <a:gd name="connsiteX6" fmla="*/ 1 w 12192000"/>
              <a:gd name="connsiteY6" fmla="*/ 2202180 h 2610460"/>
              <a:gd name="connsiteX7" fmla="*/ 1 w 12192000"/>
              <a:gd name="connsiteY7" fmla="*/ 2610460 h 2610460"/>
              <a:gd name="connsiteX8" fmla="*/ 0 w 12192000"/>
              <a:gd name="connsiteY8" fmla="*/ 2610460 h 2610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610460">
                <a:moveTo>
                  <a:pt x="0" y="0"/>
                </a:moveTo>
                <a:lnTo>
                  <a:pt x="12192000" y="0"/>
                </a:lnTo>
                <a:lnTo>
                  <a:pt x="12192000" y="2610460"/>
                </a:lnTo>
                <a:lnTo>
                  <a:pt x="7965440" y="2610460"/>
                </a:lnTo>
                <a:lnTo>
                  <a:pt x="7965440" y="2436042"/>
                </a:lnTo>
                <a:cubicBezTo>
                  <a:pt x="7965440" y="2306884"/>
                  <a:pt x="7860736" y="2202180"/>
                  <a:pt x="7731578" y="2202180"/>
                </a:cubicBezTo>
                <a:lnTo>
                  <a:pt x="1" y="2202180"/>
                </a:lnTo>
                <a:lnTo>
                  <a:pt x="1" y="2610460"/>
                </a:lnTo>
                <a:lnTo>
                  <a:pt x="0" y="261046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C13EC120-D262-139D-DB70-6DC1B67B31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 rot="5400000" flipH="1">
            <a:off x="1650999" y="716278"/>
            <a:ext cx="4490723" cy="7792720"/>
          </a:xfrm>
          <a:prstGeom prst="round1Rect">
            <a:avLst>
              <a:gd name="adj" fmla="val 394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1F94872B-5B1A-EB54-4008-468F16FAF2E4}"/>
              </a:ext>
            </a:extLst>
          </p:cNvPr>
          <p:cNvSpPr/>
          <p:nvPr userDrawn="1"/>
        </p:nvSpPr>
        <p:spPr bwMode="auto">
          <a:xfrm rot="10800000">
            <a:off x="293687" y="-1"/>
            <a:ext cx="1249362" cy="1910236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4E4E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BDA439A-FD63-4563-8EEF-7F05ACFD010F}"/>
              </a:ext>
            </a:extLst>
          </p:cNvPr>
          <p:cNvSpPr/>
          <p:nvPr userDrawn="1"/>
        </p:nvSpPr>
        <p:spPr bwMode="auto">
          <a:xfrm>
            <a:off x="413224" y="780450"/>
            <a:ext cx="1010286" cy="1010286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836735" y="731595"/>
            <a:ext cx="9770048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EFE3B4FE-D208-9C2E-578F-0187912D69C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36560" y="-1"/>
            <a:ext cx="963616" cy="892471"/>
          </a:xfrm>
          <a:custGeom>
            <a:avLst/>
            <a:gdLst>
              <a:gd name="connsiteX0" fmla="*/ 0 w 963616"/>
              <a:gd name="connsiteY0" fmla="*/ 0 h 892471"/>
              <a:gd name="connsiteX1" fmla="*/ 963616 w 963616"/>
              <a:gd name="connsiteY1" fmla="*/ 0 h 892471"/>
              <a:gd name="connsiteX2" fmla="*/ 963616 w 963616"/>
              <a:gd name="connsiteY2" fmla="*/ 892471 h 892471"/>
              <a:gd name="connsiteX3" fmla="*/ 923523 w 963616"/>
              <a:gd name="connsiteY3" fmla="*/ 843878 h 892471"/>
              <a:gd name="connsiteX4" fmla="*/ 481807 w 963616"/>
              <a:gd name="connsiteY4" fmla="*/ 660913 h 892471"/>
              <a:gd name="connsiteX5" fmla="*/ 40091 w 963616"/>
              <a:gd name="connsiteY5" fmla="*/ 843878 h 892471"/>
              <a:gd name="connsiteX6" fmla="*/ 0 w 963616"/>
              <a:gd name="connsiteY6" fmla="*/ 892468 h 8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63616" h="892471">
                <a:moveTo>
                  <a:pt x="0" y="0"/>
                </a:moveTo>
                <a:lnTo>
                  <a:pt x="963616" y="0"/>
                </a:lnTo>
                <a:lnTo>
                  <a:pt x="963616" y="892471"/>
                </a:lnTo>
                <a:lnTo>
                  <a:pt x="923523" y="843878"/>
                </a:lnTo>
                <a:cubicBezTo>
                  <a:pt x="810478" y="730833"/>
                  <a:pt x="654308" y="660913"/>
                  <a:pt x="481807" y="660913"/>
                </a:cubicBezTo>
                <a:cubicBezTo>
                  <a:pt x="309306" y="660913"/>
                  <a:pt x="153136" y="730833"/>
                  <a:pt x="40091" y="843878"/>
                </a:cubicBezTo>
                <a:lnTo>
                  <a:pt x="0" y="892468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tIns="91440">
            <a:noAutofit/>
          </a:bodyPr>
          <a:lstStyle>
            <a:lvl1pPr marL="0" indent="0" algn="ctr">
              <a:buNone/>
              <a:defRPr kumimoji="0" lang="en-US" sz="2400" b="1" i="0" u="none" strike="noStrike" kern="0" cap="all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rPr>
              <a:t>NEW</a:t>
            </a:r>
          </a:p>
        </p:txBody>
      </p:sp>
      <p:sp>
        <p:nvSpPr>
          <p:cNvPr id="23" name="Picture Placeholder 56">
            <a:extLst>
              <a:ext uri="{FF2B5EF4-FFF2-40B4-BE49-F238E27FC236}">
                <a16:creationId xmlns:a16="http://schemas.microsoft.com/office/drawing/2014/main" id="{2F7848A5-D4DF-727B-AC27-6B3F24B6C4E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3222" y="780450"/>
            <a:ext cx="1010287" cy="1010287"/>
          </a:xfrm>
          <a:prstGeom prst="ellipse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100">
                <a:latin typeface="+mj-lt"/>
              </a:defRPr>
            </a:lvl1pPr>
          </a:lstStyle>
          <a:p>
            <a:r>
              <a:rPr lang="en-US"/>
              <a:t>Product Logo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B2FE68DC-314D-7B0B-1425-10D93CFE74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00718" y="2954878"/>
            <a:ext cx="3310128" cy="331415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28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 panose="020B0502040204020203" pitchFamily="34" charset="0"/>
                <a:ea typeface="+mn-ea"/>
                <a:cs typeface="Segoe UI Semibold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5" name="Picture Placeholder 56">
            <a:extLst>
              <a:ext uri="{FF2B5EF4-FFF2-40B4-BE49-F238E27FC236}">
                <a16:creationId xmlns:a16="http://schemas.microsoft.com/office/drawing/2014/main" id="{81B5CAC0-347D-D423-878E-E7325C9824D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06040"/>
            <a:ext cx="7562088" cy="425196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2228428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24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</p:bldLst>
  </p:timing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creen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2F3D7B-1BC4-E114-E44D-072C61AD3FED}"/>
              </a:ext>
            </a:extLst>
          </p:cNvPr>
          <p:cNvSpPr/>
          <p:nvPr userDrawn="1"/>
        </p:nvSpPr>
        <p:spPr bwMode="auto">
          <a:xfrm>
            <a:off x="0" y="0"/>
            <a:ext cx="12192000" cy="30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36A4F99-F341-DF50-80CE-F261B53E446B}"/>
              </a:ext>
            </a:extLst>
          </p:cNvPr>
          <p:cNvSpPr/>
          <p:nvPr userDrawn="1"/>
        </p:nvSpPr>
        <p:spPr bwMode="auto">
          <a:xfrm>
            <a:off x="4181475" y="2703513"/>
            <a:ext cx="114646" cy="243284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6288643-B48D-1CEE-A40E-7E07616C0D2D}"/>
              </a:ext>
            </a:extLst>
          </p:cNvPr>
          <p:cNvSpPr/>
          <p:nvPr userDrawn="1"/>
        </p:nvSpPr>
        <p:spPr bwMode="auto">
          <a:xfrm>
            <a:off x="7899059" y="2703513"/>
            <a:ext cx="114646" cy="243284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40B6E9E-FEAA-DAB2-3414-CD4D3AC135ED}"/>
              </a:ext>
            </a:extLst>
          </p:cNvPr>
          <p:cNvSpPr/>
          <p:nvPr userDrawn="1"/>
        </p:nvSpPr>
        <p:spPr bwMode="auto">
          <a:xfrm rot="16200000">
            <a:off x="8698942" y="690007"/>
            <a:ext cx="2229469" cy="3591422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6EEC7E33-4A50-440B-DFEF-F40BBD5D0B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2791" y="3665219"/>
            <a:ext cx="3368881" cy="307777"/>
          </a:xfrm>
        </p:spPr>
        <p:txBody>
          <a:bodyPr anchor="t"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93" name="Text Placeholder 92">
            <a:extLst>
              <a:ext uri="{FF2B5EF4-FFF2-40B4-BE49-F238E27FC236}">
                <a16:creationId xmlns:a16="http://schemas.microsoft.com/office/drawing/2014/main" id="{BBF39F04-BAEF-085D-9E35-75F0F4DE39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94155" y="3665219"/>
            <a:ext cx="3443410" cy="307777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95" name="Text Placeholder 94">
            <a:extLst>
              <a:ext uri="{FF2B5EF4-FFF2-40B4-BE49-F238E27FC236}">
                <a16:creationId xmlns:a16="http://schemas.microsoft.com/office/drawing/2014/main" id="{397D4455-F581-7C3A-5390-03E7BA70B4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39093" y="3665219"/>
            <a:ext cx="3390116" cy="307777"/>
          </a:xfrm>
        </p:spPr>
        <p:txBody>
          <a:bodyPr/>
          <a:lstStyle>
            <a:lvl1pPr marL="0" indent="0">
              <a:buNone/>
              <a:defRPr kumimoji="0" lang="en-IN" sz="2000" b="0" i="0" u="none" strike="noStrike" kern="0" cap="none" spc="0" normalizeH="0" baseline="0" dirty="0">
                <a:ln w="3175"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n-ea"/>
                <a:cs typeface="Segoe UI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</a:pPr>
            <a:endParaRPr lang="en-IN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B63800A0-A7A9-B0CC-405A-3275959E85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2791" y="4146517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3ECA340A-6DEC-B917-980A-E3DBCB4C0F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94155" y="4146517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BFDAA7AC-C0C8-BA21-8452-454E77EB15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39093" y="4146516"/>
            <a:ext cx="3355234" cy="276999"/>
          </a:xfrm>
        </p:spPr>
        <p:txBody>
          <a:bodyPr>
            <a:spAutoFit/>
          </a:bodyPr>
          <a:lstStyle>
            <a:lvl1pPr marL="0" indent="0">
              <a:buNone/>
              <a:defRPr kumimoji="0" lang="en-IN" sz="18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defRPr>
            </a:lvl1pPr>
          </a:lstStyle>
          <a:p>
            <a:pPr lvl="0"/>
            <a:endParaRPr lang="en-IN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2" name="Slide Zoom 41">
                <a:extLst>
                  <a:ext uri="{FF2B5EF4-FFF2-40B4-BE49-F238E27FC236}">
                    <a16:creationId xmlns:a16="http://schemas.microsoft.com/office/drawing/2014/main" id="{29BC9AE0-4E4D-1216-579A-F3BE85773AE2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724069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6" cId="658539043">
                    <pslz:zmPr id="{F9C9E222-E46E-42BE-81BF-0089E53DD17D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2" name="Slide Zoom 41">
                <a:extLst>
                  <a:ext uri="{FF2B5EF4-FFF2-40B4-BE49-F238E27FC236}">
                    <a16:creationId xmlns:a16="http://schemas.microsoft.com/office/drawing/2014/main" id="{29BC9AE0-4E4D-1216-579A-F3BE85773A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4069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3" name="Slide Zoom 42">
                <a:extLst>
                  <a:ext uri="{FF2B5EF4-FFF2-40B4-BE49-F238E27FC236}">
                    <a16:creationId xmlns:a16="http://schemas.microsoft.com/office/drawing/2014/main" id="{CA3698A5-9779-F0CC-BF2F-8A08BC466AA1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4511625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8" cId="1631586915">
                    <pslz:zmPr id="{7E544481-FBD8-4AA0-9C61-9349447BE0AA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3" name="Slide Zoom 42">
                <a:extLst>
                  <a:ext uri="{FF2B5EF4-FFF2-40B4-BE49-F238E27FC236}">
                    <a16:creationId xmlns:a16="http://schemas.microsoft.com/office/drawing/2014/main" id="{CA3698A5-9779-F0CC-BF2F-8A08BC466AA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11625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4" name="Slide Zoom 43">
                <a:extLst>
                  <a:ext uri="{FF2B5EF4-FFF2-40B4-BE49-F238E27FC236}">
                    <a16:creationId xmlns:a16="http://schemas.microsoft.com/office/drawing/2014/main" id="{C14B3C69-9942-78D0-3AC5-5FAD6F5A1516}"/>
                  </a:ext>
                </a:extLst>
              </p:cNvPr>
              <p:cNvGraphicFramePr>
                <a:graphicFrameLocks noChangeAspect="1"/>
              </p:cNvGraphicFramePr>
              <p:nvPr userDrawn="1"/>
            </p:nvGraphicFramePr>
            <p:xfrm>
              <a:off x="8299181" y="1562012"/>
              <a:ext cx="3171793" cy="1784134"/>
            </p:xfrm>
            <a:graphic>
              <a:graphicData uri="http://schemas.microsoft.com/office/powerpoint/2016/slidezoom">
                <pslz:sldZm>
                  <pslz:sldZmObj sldId="2147479609" cId="166691253">
                    <pslz:zmPr id="{CA650E4E-AC93-4C42-A422-75278447703D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71793" cy="1784134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4" name="Slide Zoom 43">
                <a:extLst>
                  <a:ext uri="{FF2B5EF4-FFF2-40B4-BE49-F238E27FC236}">
                    <a16:creationId xmlns:a16="http://schemas.microsoft.com/office/drawing/2014/main" id="{C14B3C69-9942-78D0-3AC5-5FAD6F5A15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99181" y="1562012"/>
                <a:ext cx="3171793" cy="1784134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85A62B3E-CCC8-77E8-8F43-CA265F874D97}"/>
              </a:ext>
            </a:extLst>
          </p:cNvPr>
          <p:cNvSpPr/>
          <p:nvPr/>
        </p:nvSpPr>
        <p:spPr bwMode="auto">
          <a:xfrm rot="16200000">
            <a:off x="4984354" y="690004"/>
            <a:ext cx="2229468" cy="3591423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FF3A529F-CFF1-EF3D-35BC-1884977574C4}"/>
              </a:ext>
            </a:extLst>
          </p:cNvPr>
          <p:cNvSpPr/>
          <p:nvPr/>
        </p:nvSpPr>
        <p:spPr bwMode="auto">
          <a:xfrm rot="16200000">
            <a:off x="5070821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9" name="Media Placeholder 78">
            <a:extLst>
              <a:ext uri="{FF2B5EF4-FFF2-40B4-BE49-F238E27FC236}">
                <a16:creationId xmlns:a16="http://schemas.microsoft.com/office/drawing/2014/main" id="{457FB580-F66B-5A2B-3F23-02CA5D77AE95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4512047" y="1588339"/>
            <a:ext cx="3171370" cy="17862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7DF54847-958F-DC6F-5318-4A8AFF8FD08A}"/>
              </a:ext>
            </a:extLst>
          </p:cNvPr>
          <p:cNvSpPr/>
          <p:nvPr/>
        </p:nvSpPr>
        <p:spPr bwMode="auto">
          <a:xfrm rot="16200000">
            <a:off x="8785411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2" name="Media Placeholder 81">
            <a:extLst>
              <a:ext uri="{FF2B5EF4-FFF2-40B4-BE49-F238E27FC236}">
                <a16:creationId xmlns:a16="http://schemas.microsoft.com/office/drawing/2014/main" id="{B305445E-9369-8BB1-91B2-1BC5080F0D65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225820" y="1587289"/>
            <a:ext cx="3167094" cy="17903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3ABE8925-54D0-8ABB-BC29-F0839AC5378D}"/>
              </a:ext>
            </a:extLst>
          </p:cNvPr>
          <p:cNvSpPr/>
          <p:nvPr/>
        </p:nvSpPr>
        <p:spPr bwMode="auto">
          <a:xfrm rot="16200000">
            <a:off x="1269763" y="690006"/>
            <a:ext cx="2229469" cy="3591423"/>
          </a:xfrm>
          <a:prstGeom prst="roundRect">
            <a:avLst>
              <a:gd name="adj" fmla="val 5706"/>
            </a:avLst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2D0A289-6ED5-0C5D-1256-A4B2E662C9AC}"/>
              </a:ext>
            </a:extLst>
          </p:cNvPr>
          <p:cNvSpPr/>
          <p:nvPr/>
        </p:nvSpPr>
        <p:spPr bwMode="auto">
          <a:xfrm rot="16200000">
            <a:off x="1356230" y="760950"/>
            <a:ext cx="2056534" cy="344340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6" name="Media Placeholder 75">
            <a:extLst>
              <a:ext uri="{FF2B5EF4-FFF2-40B4-BE49-F238E27FC236}">
                <a16:creationId xmlns:a16="http://schemas.microsoft.com/office/drawing/2014/main" id="{9AB7F340-92EA-7527-E247-13C41522CB66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798856" y="1588138"/>
            <a:ext cx="3172832" cy="17686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IN"/>
          </a:p>
        </p:txBody>
      </p:sp>
      <p:sp>
        <p:nvSpPr>
          <p:cNvPr id="61" name="Arrow: U-Turn 60">
            <a:extLst>
              <a:ext uri="{FF2B5EF4-FFF2-40B4-BE49-F238E27FC236}">
                <a16:creationId xmlns:a16="http://schemas.microsoft.com/office/drawing/2014/main" id="{CA0CA29D-C88E-E858-8EA4-54B7CFABFDBB}"/>
              </a:ext>
            </a:extLst>
          </p:cNvPr>
          <p:cNvSpPr/>
          <p:nvPr/>
        </p:nvSpPr>
        <p:spPr bwMode="auto">
          <a:xfrm>
            <a:off x="585787" y="1364856"/>
            <a:ext cx="3595687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2" name="Arrow: U-Turn 61">
            <a:extLst>
              <a:ext uri="{FF2B5EF4-FFF2-40B4-BE49-F238E27FC236}">
                <a16:creationId xmlns:a16="http://schemas.microsoft.com/office/drawing/2014/main" id="{3E4AF707-B4FD-72D9-6A34-44358369E2EA}"/>
              </a:ext>
            </a:extLst>
          </p:cNvPr>
          <p:cNvSpPr/>
          <p:nvPr/>
        </p:nvSpPr>
        <p:spPr bwMode="auto">
          <a:xfrm rot="10800000">
            <a:off x="4180628" y="2206625"/>
            <a:ext cx="114647" cy="2929730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4" name="Arrow: U-Turn 63">
            <a:extLst>
              <a:ext uri="{FF2B5EF4-FFF2-40B4-BE49-F238E27FC236}">
                <a16:creationId xmlns:a16="http://schemas.microsoft.com/office/drawing/2014/main" id="{8DCD523F-E8CA-F239-6FE0-52F6C93C742B}"/>
              </a:ext>
            </a:extLst>
          </p:cNvPr>
          <p:cNvSpPr/>
          <p:nvPr/>
        </p:nvSpPr>
        <p:spPr bwMode="auto">
          <a:xfrm>
            <a:off x="4295276" y="1364856"/>
            <a:ext cx="3599524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5" name="Arrow: U-Turn 64">
            <a:extLst>
              <a:ext uri="{FF2B5EF4-FFF2-40B4-BE49-F238E27FC236}">
                <a16:creationId xmlns:a16="http://schemas.microsoft.com/office/drawing/2014/main" id="{8367E8C1-A35D-8E6B-71E1-5942A87AFB0F}"/>
              </a:ext>
            </a:extLst>
          </p:cNvPr>
          <p:cNvSpPr/>
          <p:nvPr/>
        </p:nvSpPr>
        <p:spPr bwMode="auto">
          <a:xfrm rot="10800000">
            <a:off x="7899058" y="2206625"/>
            <a:ext cx="114647" cy="2929730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6" name="Arrow: U-Turn 65">
            <a:extLst>
              <a:ext uri="{FF2B5EF4-FFF2-40B4-BE49-F238E27FC236}">
                <a16:creationId xmlns:a16="http://schemas.microsoft.com/office/drawing/2014/main" id="{E9E0CD78-F353-1FB4-2F3D-43015CC58D57}"/>
              </a:ext>
            </a:extLst>
          </p:cNvPr>
          <p:cNvSpPr/>
          <p:nvPr/>
        </p:nvSpPr>
        <p:spPr bwMode="auto">
          <a:xfrm>
            <a:off x="8013705" y="1364856"/>
            <a:ext cx="3599524" cy="881193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2F918174-3ECF-8E0F-9EC5-6899ADC39CD5}"/>
              </a:ext>
            </a:extLst>
          </p:cNvPr>
          <p:cNvSpPr/>
          <p:nvPr/>
        </p:nvSpPr>
        <p:spPr bwMode="auto">
          <a:xfrm>
            <a:off x="11577638" y="2871789"/>
            <a:ext cx="176212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Arrow: Bent 69">
            <a:extLst>
              <a:ext uri="{FF2B5EF4-FFF2-40B4-BE49-F238E27FC236}">
                <a16:creationId xmlns:a16="http://schemas.microsoft.com/office/drawing/2014/main" id="{12281D7F-A24A-F238-8CD4-18C53E8C9854}"/>
              </a:ext>
            </a:extLst>
          </p:cNvPr>
          <p:cNvSpPr/>
          <p:nvPr/>
        </p:nvSpPr>
        <p:spPr bwMode="auto">
          <a:xfrm rot="10800000" flipH="1">
            <a:off x="11613229" y="2246050"/>
            <a:ext cx="585787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07F50652-835F-3081-B751-E38667398C22}"/>
              </a:ext>
            </a:extLst>
          </p:cNvPr>
          <p:cNvSpPr/>
          <p:nvPr/>
        </p:nvSpPr>
        <p:spPr bwMode="auto">
          <a:xfrm flipH="1">
            <a:off x="442912" y="2871789"/>
            <a:ext cx="176212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3" name="Arrow: Bent 72">
            <a:extLst>
              <a:ext uri="{FF2B5EF4-FFF2-40B4-BE49-F238E27FC236}">
                <a16:creationId xmlns:a16="http://schemas.microsoft.com/office/drawing/2014/main" id="{E94895A6-A139-7521-26C6-B1655083251D}"/>
              </a:ext>
            </a:extLst>
          </p:cNvPr>
          <p:cNvSpPr/>
          <p:nvPr/>
        </p:nvSpPr>
        <p:spPr bwMode="auto">
          <a:xfrm rot="10800000">
            <a:off x="1" y="2246050"/>
            <a:ext cx="585787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Title 59">
            <a:extLst>
              <a:ext uri="{FF2B5EF4-FFF2-40B4-BE49-F238E27FC236}">
                <a16:creationId xmlns:a16="http://schemas.microsoft.com/office/drawing/2014/main" id="{59641B11-4B97-D963-19A2-D81441F13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84001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Screen Colum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C503D5B-C056-3F4D-8C12-A6E6EBC59339}"/>
              </a:ext>
            </a:extLst>
          </p:cNvPr>
          <p:cNvSpPr/>
          <p:nvPr userDrawn="1"/>
        </p:nvSpPr>
        <p:spPr bwMode="auto">
          <a:xfrm>
            <a:off x="-2" y="5165004"/>
            <a:ext cx="12192002" cy="1400896"/>
          </a:xfrm>
          <a:custGeom>
            <a:avLst/>
            <a:gdLst>
              <a:gd name="connsiteX0" fmla="*/ 36675 w 12192002"/>
              <a:gd name="connsiteY0" fmla="*/ 0 h 1400896"/>
              <a:gd name="connsiteX1" fmla="*/ 6011679 w 12192002"/>
              <a:gd name="connsiteY1" fmla="*/ 0 h 1400896"/>
              <a:gd name="connsiteX2" fmla="*/ 6011678 w 12192002"/>
              <a:gd name="connsiteY2" fmla="*/ 1019712 h 1400896"/>
              <a:gd name="connsiteX3" fmla="*/ 6096001 w 12192002"/>
              <a:gd name="connsiteY3" fmla="*/ 1104035 h 1400896"/>
              <a:gd name="connsiteX4" fmla="*/ 6180324 w 12192002"/>
              <a:gd name="connsiteY4" fmla="*/ 1019712 h 1400896"/>
              <a:gd name="connsiteX5" fmla="*/ 6180324 w 12192002"/>
              <a:gd name="connsiteY5" fmla="*/ 0 h 1400896"/>
              <a:gd name="connsiteX6" fmla="*/ 12155327 w 12192002"/>
              <a:gd name="connsiteY6" fmla="*/ 0 h 1400896"/>
              <a:gd name="connsiteX7" fmla="*/ 12192002 w 12192002"/>
              <a:gd name="connsiteY7" fmla="*/ 36675 h 1400896"/>
              <a:gd name="connsiteX8" fmla="*/ 12192002 w 12192002"/>
              <a:gd name="connsiteY8" fmla="*/ 1364221 h 1400896"/>
              <a:gd name="connsiteX9" fmla="*/ 12155327 w 12192002"/>
              <a:gd name="connsiteY9" fmla="*/ 1400896 h 1400896"/>
              <a:gd name="connsiteX10" fmla="*/ 36675 w 12192002"/>
              <a:gd name="connsiteY10" fmla="*/ 1400896 h 1400896"/>
              <a:gd name="connsiteX11" fmla="*/ 0 w 12192002"/>
              <a:gd name="connsiteY11" fmla="*/ 1364221 h 1400896"/>
              <a:gd name="connsiteX12" fmla="*/ 0 w 12192002"/>
              <a:gd name="connsiteY12" fmla="*/ 36675 h 1400896"/>
              <a:gd name="connsiteX13" fmla="*/ 36675 w 12192002"/>
              <a:gd name="connsiteY13" fmla="*/ 0 h 140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2" h="1400896">
                <a:moveTo>
                  <a:pt x="36675" y="0"/>
                </a:moveTo>
                <a:lnTo>
                  <a:pt x="6011679" y="0"/>
                </a:lnTo>
                <a:lnTo>
                  <a:pt x="6011678" y="1019712"/>
                </a:lnTo>
                <a:cubicBezTo>
                  <a:pt x="6011678" y="1066282"/>
                  <a:pt x="6049431" y="1104035"/>
                  <a:pt x="6096001" y="1104035"/>
                </a:cubicBezTo>
                <a:cubicBezTo>
                  <a:pt x="6142571" y="1104035"/>
                  <a:pt x="6180324" y="1066282"/>
                  <a:pt x="6180324" y="1019712"/>
                </a:cubicBezTo>
                <a:lnTo>
                  <a:pt x="6180324" y="0"/>
                </a:lnTo>
                <a:lnTo>
                  <a:pt x="12155327" y="0"/>
                </a:lnTo>
                <a:cubicBezTo>
                  <a:pt x="12175582" y="0"/>
                  <a:pt x="12192002" y="16420"/>
                  <a:pt x="12192002" y="36675"/>
                </a:cubicBezTo>
                <a:lnTo>
                  <a:pt x="12192002" y="1364221"/>
                </a:lnTo>
                <a:cubicBezTo>
                  <a:pt x="12192002" y="1384476"/>
                  <a:pt x="12175582" y="1400896"/>
                  <a:pt x="12155327" y="1400896"/>
                </a:cubicBezTo>
                <a:lnTo>
                  <a:pt x="36675" y="1400896"/>
                </a:lnTo>
                <a:cubicBezTo>
                  <a:pt x="16420" y="1400896"/>
                  <a:pt x="0" y="1384476"/>
                  <a:pt x="0" y="1364221"/>
                </a:cubicBezTo>
                <a:lnTo>
                  <a:pt x="0" y="36675"/>
                </a:lnTo>
                <a:cubicBezTo>
                  <a:pt x="0" y="16420"/>
                  <a:pt x="16420" y="0"/>
                  <a:pt x="36675" y="0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2A26A5-C5B7-9562-3265-D5087C9E26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220" y="4627731"/>
            <a:ext cx="4885739" cy="1442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D0F005-167D-F1EC-2537-88AA08FC33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3043" y="4627731"/>
            <a:ext cx="4885739" cy="144214"/>
          </a:xfrm>
          <a:prstGeom prst="rect">
            <a:avLst/>
          </a:prstGeom>
        </p:spPr>
      </p:pic>
      <p:sp>
        <p:nvSpPr>
          <p:cNvPr id="6" name="Arrow: Bent 5">
            <a:extLst>
              <a:ext uri="{FF2B5EF4-FFF2-40B4-BE49-F238E27FC236}">
                <a16:creationId xmlns:a16="http://schemas.microsoft.com/office/drawing/2014/main" id="{73A992C2-080E-6BC6-2EEE-86D02AF8B24C}"/>
              </a:ext>
            </a:extLst>
          </p:cNvPr>
          <p:cNvSpPr/>
          <p:nvPr userDrawn="1"/>
        </p:nvSpPr>
        <p:spPr bwMode="auto">
          <a:xfrm rot="10800000" flipH="1">
            <a:off x="11437427" y="2594958"/>
            <a:ext cx="761589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C4B9FDC-539F-2EEE-F143-7BFB9CC810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2" y="1144826"/>
            <a:ext cx="8482713" cy="307777"/>
          </a:xfr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8" name="Arrow: U-Turn 7">
            <a:extLst>
              <a:ext uri="{FF2B5EF4-FFF2-40B4-BE49-F238E27FC236}">
                <a16:creationId xmlns:a16="http://schemas.microsoft.com/office/drawing/2014/main" id="{4B1322C0-751D-8F41-7298-9EF7A4C4C411}"/>
              </a:ext>
            </a:extLst>
          </p:cNvPr>
          <p:cNvSpPr/>
          <p:nvPr userDrawn="1"/>
        </p:nvSpPr>
        <p:spPr bwMode="auto">
          <a:xfrm>
            <a:off x="753171" y="1553029"/>
            <a:ext cx="5257104" cy="1041931"/>
          </a:xfrm>
          <a:prstGeom prst="uturnArrow">
            <a:avLst>
              <a:gd name="adj1" fmla="val 25000"/>
              <a:gd name="adj2" fmla="val 0"/>
              <a:gd name="adj3" fmla="val 19236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Arrow: U-Turn 8">
            <a:extLst>
              <a:ext uri="{FF2B5EF4-FFF2-40B4-BE49-F238E27FC236}">
                <a16:creationId xmlns:a16="http://schemas.microsoft.com/office/drawing/2014/main" id="{1C583723-6C18-1A78-91E3-6AB24E6EF342}"/>
              </a:ext>
            </a:extLst>
          </p:cNvPr>
          <p:cNvSpPr/>
          <p:nvPr userDrawn="1"/>
        </p:nvSpPr>
        <p:spPr bwMode="auto">
          <a:xfrm>
            <a:off x="6180323" y="1553029"/>
            <a:ext cx="5257104" cy="1041931"/>
          </a:xfrm>
          <a:prstGeom prst="uturnArrow">
            <a:avLst>
              <a:gd name="adj1" fmla="val 25000"/>
              <a:gd name="adj2" fmla="val 0"/>
              <a:gd name="adj3" fmla="val 25000"/>
              <a:gd name="adj4" fmla="val 13484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0" name="Arrow: U-Turn 9">
            <a:extLst>
              <a:ext uri="{FF2B5EF4-FFF2-40B4-BE49-F238E27FC236}">
                <a16:creationId xmlns:a16="http://schemas.microsoft.com/office/drawing/2014/main" id="{CC42B478-A3FA-27DE-335C-505F828D8201}"/>
              </a:ext>
            </a:extLst>
          </p:cNvPr>
          <p:cNvSpPr/>
          <p:nvPr userDrawn="1"/>
        </p:nvSpPr>
        <p:spPr bwMode="auto">
          <a:xfrm rot="10800000">
            <a:off x="6011678" y="2594960"/>
            <a:ext cx="168645" cy="3674078"/>
          </a:xfrm>
          <a:prstGeom prst="uturnArrow">
            <a:avLst>
              <a:gd name="adj1" fmla="val 25000"/>
              <a:gd name="adj2" fmla="val 0"/>
              <a:gd name="adj3" fmla="val 25000"/>
              <a:gd name="adj4" fmla="val 50000"/>
              <a:gd name="adj5" fmla="val 99861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4B93334-9568-0436-0C62-F96A988B9810}"/>
              </a:ext>
            </a:extLst>
          </p:cNvPr>
          <p:cNvSpPr/>
          <p:nvPr userDrawn="1"/>
        </p:nvSpPr>
        <p:spPr bwMode="auto">
          <a:xfrm flipH="1">
            <a:off x="651522" y="3220700"/>
            <a:ext cx="259207" cy="252412"/>
          </a:xfrm>
          <a:custGeom>
            <a:avLst/>
            <a:gdLst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28575 w 176212"/>
              <a:gd name="connsiteY0" fmla="*/ 0 h 261937"/>
              <a:gd name="connsiteX1" fmla="*/ 176212 w 176212"/>
              <a:gd name="connsiteY1" fmla="*/ 190500 h 261937"/>
              <a:gd name="connsiteX2" fmla="*/ 0 w 176212"/>
              <a:gd name="connsiteY2" fmla="*/ 261937 h 261937"/>
              <a:gd name="connsiteX3" fmla="*/ 28575 w 176212"/>
              <a:gd name="connsiteY3" fmla="*/ 0 h 261937"/>
              <a:gd name="connsiteX0" fmla="*/ 30956 w 176212"/>
              <a:gd name="connsiteY0" fmla="*/ 0 h 252412"/>
              <a:gd name="connsiteX1" fmla="*/ 176212 w 176212"/>
              <a:gd name="connsiteY1" fmla="*/ 180975 h 252412"/>
              <a:gd name="connsiteX2" fmla="*/ 0 w 176212"/>
              <a:gd name="connsiteY2" fmla="*/ 252412 h 252412"/>
              <a:gd name="connsiteX3" fmla="*/ 30956 w 176212"/>
              <a:gd name="connsiteY3" fmla="*/ 0 h 25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212" h="252412">
                <a:moveTo>
                  <a:pt x="30956" y="0"/>
                </a:moveTo>
                <a:cubicBezTo>
                  <a:pt x="30162" y="127794"/>
                  <a:pt x="53181" y="179389"/>
                  <a:pt x="176212" y="180975"/>
                </a:cubicBezTo>
                <a:lnTo>
                  <a:pt x="0" y="252412"/>
                </a:lnTo>
                <a:cubicBezTo>
                  <a:pt x="1587" y="166687"/>
                  <a:pt x="5556" y="90487"/>
                  <a:pt x="309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CD2F6184-4B99-BC6D-81C0-DD59B55A9266}"/>
              </a:ext>
            </a:extLst>
          </p:cNvPr>
          <p:cNvSpPr/>
          <p:nvPr userDrawn="1"/>
        </p:nvSpPr>
        <p:spPr bwMode="auto">
          <a:xfrm rot="10800000">
            <a:off x="-1" y="2594959"/>
            <a:ext cx="753171" cy="801949"/>
          </a:xfrm>
          <a:prstGeom prst="bentArrow">
            <a:avLst>
              <a:gd name="adj1" fmla="val 25000"/>
              <a:gd name="adj2" fmla="val 0"/>
              <a:gd name="adj3" fmla="val 25000"/>
              <a:gd name="adj4" fmla="val 18140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45ED52-AA8A-6FF4-0232-BBEFB895C757}"/>
              </a:ext>
            </a:extLst>
          </p:cNvPr>
          <p:cNvSpPr/>
          <p:nvPr userDrawn="1"/>
        </p:nvSpPr>
        <p:spPr bwMode="auto">
          <a:xfrm rot="16200000">
            <a:off x="1907116" y="729872"/>
            <a:ext cx="2917948" cy="488573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0A1F5CF-B045-8CDD-AB83-B65FE422FE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93354" y="1905001"/>
            <a:ext cx="4545474" cy="25354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IN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88696BD-E384-83D3-D5D3-CB6FFEA7A748}"/>
              </a:ext>
            </a:extLst>
          </p:cNvPr>
          <p:cNvSpPr/>
          <p:nvPr userDrawn="1"/>
        </p:nvSpPr>
        <p:spPr bwMode="auto">
          <a:xfrm rot="16200000">
            <a:off x="7366938" y="729872"/>
            <a:ext cx="2917948" cy="4885739"/>
          </a:xfrm>
          <a:prstGeom prst="roundRect">
            <a:avLst>
              <a:gd name="adj" fmla="val 3507"/>
            </a:avLst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B4BB70CA-6620-A55E-B498-96C2127087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3176" y="1905001"/>
            <a:ext cx="4545474" cy="25354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IN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51535CA-E1D1-3CD0-5668-AE67CB02FB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3220" y="4936676"/>
            <a:ext cx="4885739" cy="476071"/>
          </a:xfrm>
          <a:prstGeom prst="roundRect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>
              <a:buNone/>
              <a:defRPr sz="1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87A9F164-2047-DE59-17C5-D47A9C7342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83043" y="4936676"/>
            <a:ext cx="4885739" cy="476071"/>
          </a:xfrm>
          <a:prstGeom prst="roundRect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>
              <a:buNone/>
              <a:defRPr sz="1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endParaRPr lang="en-IN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542264D7-C22C-B9DA-3C06-57C89694D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A7DD4ECA-BCFC-B294-8976-D41A0BE1ED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3220" y="5051601"/>
            <a:ext cx="4885739" cy="24622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IN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10C69EF2-4E8A-FC3E-A51E-A36AA44391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3043" y="5051601"/>
            <a:ext cx="4885739" cy="24622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90596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/Analy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D99DE492-00BB-4DCC-8532-724F2F43C2B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4673599" y="506558"/>
            <a:ext cx="6940296" cy="4608576"/>
          </a:xfr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Segoe UI" panose="020B0502040204020203" pitchFamily="34" charset="0"/>
              </a:defRPr>
            </a:lvl1pPr>
          </a:lstStyle>
          <a:p>
            <a:pPr marL="0" lvl="0" indent="0" defTabSz="914400">
              <a:spcBef>
                <a:spcPts val="0"/>
              </a:spcBef>
              <a:buSzTx/>
              <a:buFontTx/>
              <a:buNone/>
            </a:pPr>
            <a:endParaRPr lang="en-US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25D53018-62A3-F2EE-45A8-F590DF3BC86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179439" y="1158240"/>
            <a:ext cx="3228222" cy="3779520"/>
          </a:xfrm>
          <a:solidFill>
            <a:schemeClr val="bg1">
              <a:lumMod val="95000"/>
            </a:schemeClr>
          </a:solidFill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Segoe UI"/>
                <a:cs typeface="Segoe UI"/>
              </a:defRPr>
            </a:lvl1pPr>
          </a:lstStyle>
          <a:p>
            <a:pPr marL="0" lvl="0" indent="0" defTabSz="928932" fontAlgn="base">
              <a:spcBef>
                <a:spcPct val="0"/>
              </a:spcBef>
              <a:spcAft>
                <a:spcPts val="1800"/>
              </a:spcAft>
              <a:buSzTx/>
              <a:buFont typeface="Arial" panose="020B0604020202020204" pitchFamily="34" charset="0"/>
              <a:buNone/>
            </a:pPr>
            <a:r>
              <a:rPr lang="en-US"/>
              <a:t>Click to edit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3887098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3887098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322E8D49-B7D0-B59C-0FC9-4D76356D32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C79D948-D4DB-7608-9CFD-0F765DF26AE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871838" y="1158240"/>
            <a:ext cx="3228222" cy="3779520"/>
          </a:xfrm>
          <a:solidFill>
            <a:schemeClr val="bg1">
              <a:lumMod val="95000"/>
            </a:schemeClr>
          </a:solidFill>
          <a:ln w="6350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defRPr kumimoji="0" lang="en-US" sz="2000" b="0" i="0" u="none" strike="noStrike" cap="none" normalizeH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Segoe UI"/>
                <a:cs typeface="Segoe UI"/>
              </a:defRPr>
            </a:lvl1pPr>
          </a:lstStyle>
          <a:p>
            <a:pPr marL="0" lvl="0" indent="0" defTabSz="928932" fontAlgn="base">
              <a:spcBef>
                <a:spcPct val="0"/>
              </a:spcBef>
              <a:spcAft>
                <a:spcPts val="1800"/>
              </a:spcAft>
              <a:buSzTx/>
              <a:buFont typeface="Arial" panose="020B0604020202020204" pitchFamily="34" charset="0"/>
              <a:buNone/>
            </a:pPr>
            <a:r>
              <a:rPr lang="en-US"/>
              <a:t>Click to edit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1D9251ED-A49F-C86B-FEEB-D53A0518947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73190" y="703261"/>
            <a:ext cx="6537960" cy="566928"/>
          </a:xfr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kumimoji="0" lang="en-US" sz="2200" b="0" i="0" u="none" strike="noStrike" cap="none" normalizeH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cs typeface="Segoe UI"/>
              </a:defRPr>
            </a:lvl1pPr>
          </a:lstStyle>
          <a:p>
            <a:pPr marL="228600" lvl="0" indent="-228600" algn="ctr" defTabSz="914400">
              <a:spcBef>
                <a:spcPts val="0"/>
              </a:spcBef>
              <a:buSzTx/>
            </a:pPr>
            <a:r>
              <a:rPr lang="en-US"/>
              <a:t>Click to edit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98F8494-987C-277B-96DE-7D78790F41E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913748" y="1270189"/>
            <a:ext cx="3144402" cy="3625661"/>
          </a:xfrm>
          <a:solidFill>
            <a:schemeClr val="bg1"/>
          </a:solidFill>
        </p:spPr>
        <p:txBody>
          <a:bodyPr lIns="91440" tIns="91440" rIns="91440" bIns="9144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228600" indent="0">
              <a:spcBef>
                <a:spcPts val="1200"/>
              </a:spcBef>
              <a:buNone/>
              <a:defRPr sz="1600"/>
            </a:lvl2pPr>
            <a:lvl3pPr marL="457200" indent="0">
              <a:spcBef>
                <a:spcPts val="1200"/>
              </a:spcBef>
              <a:buNone/>
              <a:defRPr sz="1600"/>
            </a:lvl3pPr>
            <a:lvl4pPr marL="661988" indent="0">
              <a:spcBef>
                <a:spcPts val="1200"/>
              </a:spcBef>
              <a:buNone/>
              <a:defRPr sz="1600"/>
            </a:lvl4pPr>
            <a:lvl5pPr marL="855663" indent="0">
              <a:spcBef>
                <a:spcPts val="1200"/>
              </a:spcBef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0C81CE8-C05F-9140-0418-2F852D2C3FF7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221349" y="1270189"/>
            <a:ext cx="3144402" cy="3625661"/>
          </a:xfrm>
          <a:solidFill>
            <a:schemeClr val="bg1"/>
          </a:solidFill>
        </p:spPr>
        <p:txBody>
          <a:bodyPr lIns="91440" tIns="91440" rIns="91440" bIns="9144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56">
            <a:extLst>
              <a:ext uri="{FF2B5EF4-FFF2-40B4-BE49-F238E27FC236}">
                <a16:creationId xmlns:a16="http://schemas.microsoft.com/office/drawing/2014/main" id="{8AA70223-4163-7C0F-6EB5-0E78DD259A8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389939" y="4264024"/>
            <a:ext cx="2816476" cy="555417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22" name="Picture Placeholder 56">
            <a:extLst>
              <a:ext uri="{FF2B5EF4-FFF2-40B4-BE49-F238E27FC236}">
                <a16:creationId xmlns:a16="http://schemas.microsoft.com/office/drawing/2014/main" id="{026C957F-1738-A388-50AB-F8AFABEB6E5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076574" y="4264024"/>
            <a:ext cx="2816476" cy="555417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9607675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conomic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7382247-FCC1-71E5-C33C-03E6BC49D8FE}"/>
              </a:ext>
            </a:extLst>
          </p:cNvPr>
          <p:cNvSpPr/>
          <p:nvPr userDrawn="1"/>
        </p:nvSpPr>
        <p:spPr bwMode="auto">
          <a:xfrm>
            <a:off x="447042" y="2899838"/>
            <a:ext cx="11297918" cy="3371708"/>
          </a:xfrm>
          <a:prstGeom prst="round2SameRect">
            <a:avLst>
              <a:gd name="adj1" fmla="val 2679"/>
              <a:gd name="adj2" fmla="val 0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D8AF78-B3DB-39E5-B682-30064CE141D8}"/>
              </a:ext>
            </a:extLst>
          </p:cNvPr>
          <p:cNvSpPr/>
          <p:nvPr userDrawn="1"/>
        </p:nvSpPr>
        <p:spPr bwMode="auto">
          <a:xfrm>
            <a:off x="584200" y="2800952"/>
            <a:ext cx="11018518" cy="375385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4718304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83B5C9-785C-7AC3-62A6-83A48BCF1E67}"/>
              </a:ext>
            </a:extLst>
          </p:cNvPr>
          <p:cNvSpPr/>
          <p:nvPr userDrawn="1"/>
        </p:nvSpPr>
        <p:spPr bwMode="auto">
          <a:xfrm>
            <a:off x="584200" y="1769835"/>
            <a:ext cx="11023600" cy="2440518"/>
          </a:xfrm>
          <a:prstGeom prst="rect">
            <a:avLst/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D18AEF-4377-6C7B-629A-93A634751A9E}"/>
              </a:ext>
            </a:extLst>
          </p:cNvPr>
          <p:cNvCxnSpPr>
            <a:cxnSpLocks/>
          </p:cNvCxnSpPr>
          <p:nvPr userDrawn="1"/>
        </p:nvCxnSpPr>
        <p:spPr>
          <a:xfrm>
            <a:off x="8023849" y="4698183"/>
            <a:ext cx="0" cy="108553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6841CD-F1E6-56AF-A190-F18D7AE88400}"/>
              </a:ext>
            </a:extLst>
          </p:cNvPr>
          <p:cNvCxnSpPr>
            <a:cxnSpLocks/>
          </p:cNvCxnSpPr>
          <p:nvPr userDrawn="1"/>
        </p:nvCxnSpPr>
        <p:spPr>
          <a:xfrm>
            <a:off x="4169739" y="4698183"/>
            <a:ext cx="0" cy="1085534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0">
            <a:extLst>
              <a:ext uri="{FF2B5EF4-FFF2-40B4-BE49-F238E27FC236}">
                <a16:creationId xmlns:a16="http://schemas.microsoft.com/office/drawing/2014/main" id="{322E8D49-B7D0-B59C-0FC9-4D76356D325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200" y="6460362"/>
            <a:ext cx="11025188" cy="138499"/>
          </a:xfrm>
        </p:spPr>
        <p:txBody>
          <a:bodyPr anchor="b">
            <a:spAutoFit/>
          </a:bodyPr>
          <a:lstStyle>
            <a:lvl1pPr marL="0" indent="0"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0AB7458F-F0CA-4F5E-9E21-8C86D4FA9E7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584198" y="1769835"/>
            <a:ext cx="11018520" cy="2441448"/>
          </a:xfrm>
        </p:spPr>
        <p:txBody>
          <a:bodyPr lIns="182880" tIns="91440" rIns="182880" bIns="91440" anchor="ctr">
            <a:no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45">
            <a:extLst>
              <a:ext uri="{FF2B5EF4-FFF2-40B4-BE49-F238E27FC236}">
                <a16:creationId xmlns:a16="http://schemas.microsoft.com/office/drawing/2014/main" id="{46D9D0E8-C2F2-3AC9-AA13-7835A363DB0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84198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49" name="Text Placeholder 45">
            <a:extLst>
              <a:ext uri="{FF2B5EF4-FFF2-40B4-BE49-F238E27FC236}">
                <a16:creationId xmlns:a16="http://schemas.microsoft.com/office/drawing/2014/main" id="{E73758C4-F1A3-0FB8-738F-8E2CAC827513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584198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45">
            <a:extLst>
              <a:ext uri="{FF2B5EF4-FFF2-40B4-BE49-F238E27FC236}">
                <a16:creationId xmlns:a16="http://schemas.microsoft.com/office/drawing/2014/main" id="{33EBE6C3-1FF9-8EB2-BAEF-B086E610EF3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36362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3" name="Text Placeholder 45">
            <a:extLst>
              <a:ext uri="{FF2B5EF4-FFF2-40B4-BE49-F238E27FC236}">
                <a16:creationId xmlns:a16="http://schemas.microsoft.com/office/drawing/2014/main" id="{3A06A2B6-8AAF-2710-ABF6-86F4CE4F425B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4436362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45">
            <a:extLst>
              <a:ext uri="{FF2B5EF4-FFF2-40B4-BE49-F238E27FC236}">
                <a16:creationId xmlns:a16="http://schemas.microsoft.com/office/drawing/2014/main" id="{D473A9E8-1948-D60C-1734-9E202FA6ED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290113" y="4456712"/>
            <a:ext cx="3319275" cy="557894"/>
          </a:xfrm>
        </p:spPr>
        <p:txBody>
          <a:bodyPr lIns="0" tIns="0" rIns="0">
            <a:noAutofit/>
          </a:bodyPr>
          <a:lstStyle>
            <a:lvl1pPr marL="0" indent="0">
              <a:buNone/>
              <a:defRPr sz="4000">
                <a:solidFill>
                  <a:srgbClr val="14938C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55" name="Text Placeholder 45">
            <a:extLst>
              <a:ext uri="{FF2B5EF4-FFF2-40B4-BE49-F238E27FC236}">
                <a16:creationId xmlns:a16="http://schemas.microsoft.com/office/drawing/2014/main" id="{D26D42E3-52BC-0E65-5892-E61493D4194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290113" y="5097221"/>
            <a:ext cx="3319275" cy="927035"/>
          </a:xfrm>
        </p:spPr>
        <p:txBody>
          <a:bodyPr lIns="0" tIns="0" rIns="0">
            <a:noAutofit/>
          </a:bodyPr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37578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Imp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">
            <a:extLst>
              <a:ext uri="{FF2B5EF4-FFF2-40B4-BE49-F238E27FC236}">
                <a16:creationId xmlns:a16="http://schemas.microsoft.com/office/drawing/2014/main" id="{C49E777D-77AE-6C9F-78EB-57FE423DCD21}"/>
              </a:ext>
            </a:extLst>
          </p:cNvPr>
          <p:cNvSpPr/>
          <p:nvPr userDrawn="1"/>
        </p:nvSpPr>
        <p:spPr bwMode="auto">
          <a:xfrm rot="10800000">
            <a:off x="5850946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AA36565A-CC06-8390-77CC-2538A936107E}"/>
              </a:ext>
            </a:extLst>
          </p:cNvPr>
          <p:cNvSpPr/>
          <p:nvPr userDrawn="1"/>
        </p:nvSpPr>
        <p:spPr bwMode="auto">
          <a:xfrm rot="10800000">
            <a:off x="7914477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869B36D9-3315-FDE0-EDE0-E25464CBBE10}"/>
              </a:ext>
            </a:extLst>
          </p:cNvPr>
          <p:cNvSpPr/>
          <p:nvPr userDrawn="1"/>
        </p:nvSpPr>
        <p:spPr bwMode="auto">
          <a:xfrm rot="10800000">
            <a:off x="9978008" y="1991226"/>
            <a:ext cx="1492828" cy="172096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77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286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Segoe UI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E9AE189-67A7-1D71-43B6-11B627D5D0B9}"/>
              </a:ext>
            </a:extLst>
          </p:cNvPr>
          <p:cNvSpPr/>
          <p:nvPr userDrawn="1"/>
        </p:nvSpPr>
        <p:spPr bwMode="auto">
          <a:xfrm rot="10800000">
            <a:off x="5457824" y="2052318"/>
            <a:ext cx="160569" cy="160569"/>
          </a:xfrm>
          <a:custGeom>
            <a:avLst/>
            <a:gdLst>
              <a:gd name="connsiteX0" fmla="*/ 160569 w 160569"/>
              <a:gd name="connsiteY0" fmla="*/ 160569 h 160569"/>
              <a:gd name="connsiteX1" fmla="*/ 0 w 160569"/>
              <a:gd name="connsiteY1" fmla="*/ 160569 h 160569"/>
              <a:gd name="connsiteX2" fmla="*/ 160569 w 160569"/>
              <a:gd name="connsiteY2" fmla="*/ 0 h 16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69" h="160569">
                <a:moveTo>
                  <a:pt x="160569" y="160569"/>
                </a:moveTo>
                <a:lnTo>
                  <a:pt x="0" y="160569"/>
                </a:lnTo>
                <a:cubicBezTo>
                  <a:pt x="88680" y="160569"/>
                  <a:pt x="160569" y="88680"/>
                  <a:pt x="1605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FCD77F-66E4-830A-7E78-B5926A97FDE2}"/>
              </a:ext>
            </a:extLst>
          </p:cNvPr>
          <p:cNvSpPr/>
          <p:nvPr userDrawn="1"/>
        </p:nvSpPr>
        <p:spPr bwMode="auto">
          <a:xfrm rot="10800000" flipH="1">
            <a:off x="262405" y="1741711"/>
            <a:ext cx="11929593" cy="310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: Single Corner Rounded 7">
            <a:extLst>
              <a:ext uri="{FF2B5EF4-FFF2-40B4-BE49-F238E27FC236}">
                <a16:creationId xmlns:a16="http://schemas.microsoft.com/office/drawing/2014/main" id="{9574F7C6-0567-14AA-0BD5-42726AB6A14B}"/>
              </a:ext>
            </a:extLst>
          </p:cNvPr>
          <p:cNvSpPr/>
          <p:nvPr userDrawn="1"/>
        </p:nvSpPr>
        <p:spPr bwMode="auto">
          <a:xfrm rot="10800000" flipH="1">
            <a:off x="-1" y="1741709"/>
            <a:ext cx="5457825" cy="4916265"/>
          </a:xfrm>
          <a:prstGeom prst="round1Rect">
            <a:avLst>
              <a:gd name="adj" fmla="val 3273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1B4D7F2-B773-83FD-029A-DA9738372797}"/>
              </a:ext>
            </a:extLst>
          </p:cNvPr>
          <p:cNvCxnSpPr>
            <a:cxnSpLocks/>
          </p:cNvCxnSpPr>
          <p:nvPr userDrawn="1"/>
        </p:nvCxnSpPr>
        <p:spPr>
          <a:xfrm>
            <a:off x="7629127" y="3991294"/>
            <a:ext cx="0" cy="228568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AC745DE-0C69-96FE-E9AE-027389F0BBFA}"/>
              </a:ext>
            </a:extLst>
          </p:cNvPr>
          <p:cNvSpPr/>
          <p:nvPr userDrawn="1"/>
        </p:nvSpPr>
        <p:spPr bwMode="auto">
          <a:xfrm rot="5400000" flipH="1">
            <a:off x="512440" y="1712591"/>
            <a:ext cx="4432937" cy="5457830"/>
          </a:xfrm>
          <a:prstGeom prst="bentArrow">
            <a:avLst>
              <a:gd name="adj1" fmla="val 25000"/>
              <a:gd name="adj2" fmla="val 0"/>
              <a:gd name="adj3" fmla="val 25000"/>
              <a:gd name="adj4" fmla="val 3807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76018BE7-A988-6E23-771E-5D6851766898}"/>
              </a:ext>
            </a:extLst>
          </p:cNvPr>
          <p:cNvSpPr/>
          <p:nvPr userDrawn="1"/>
        </p:nvSpPr>
        <p:spPr bwMode="auto">
          <a:xfrm rot="16200000" flipH="1">
            <a:off x="7483794" y="26353"/>
            <a:ext cx="2682240" cy="6734181"/>
          </a:xfrm>
          <a:prstGeom prst="bentArrow">
            <a:avLst>
              <a:gd name="adj1" fmla="val 25000"/>
              <a:gd name="adj2" fmla="val 0"/>
              <a:gd name="adj3" fmla="val 25000"/>
              <a:gd name="adj4" fmla="val 5935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C1C5EC6-742E-183C-3DBA-BB6275896828}"/>
              </a:ext>
            </a:extLst>
          </p:cNvPr>
          <p:cNvSpPr/>
          <p:nvPr userDrawn="1"/>
        </p:nvSpPr>
        <p:spPr bwMode="auto">
          <a:xfrm rot="10800000" flipH="1">
            <a:off x="-1" y="1741707"/>
            <a:ext cx="12191999" cy="991967"/>
          </a:xfrm>
          <a:custGeom>
            <a:avLst/>
            <a:gdLst>
              <a:gd name="connsiteX0" fmla="*/ 0 w 12191999"/>
              <a:gd name="connsiteY0" fmla="*/ 991967 h 991967"/>
              <a:gd name="connsiteX1" fmla="*/ 5276851 w 12191999"/>
              <a:gd name="connsiteY1" fmla="*/ 991967 h 991967"/>
              <a:gd name="connsiteX2" fmla="*/ 5276851 w 12191999"/>
              <a:gd name="connsiteY2" fmla="*/ 991964 h 991967"/>
              <a:gd name="connsiteX3" fmla="*/ 12191999 w 12191999"/>
              <a:gd name="connsiteY3" fmla="*/ 991964 h 991967"/>
              <a:gd name="connsiteX4" fmla="*/ 12191999 w 12191999"/>
              <a:gd name="connsiteY4" fmla="*/ 860778 h 991967"/>
              <a:gd name="connsiteX5" fmla="*/ 5539243 w 12191999"/>
              <a:gd name="connsiteY5" fmla="*/ 860778 h 991967"/>
              <a:gd name="connsiteX6" fmla="*/ 5461225 w 12191999"/>
              <a:gd name="connsiteY6" fmla="*/ 848983 h 991967"/>
              <a:gd name="connsiteX7" fmla="*/ 5297470 w 12191999"/>
              <a:gd name="connsiteY7" fmla="*/ 700514 h 991967"/>
              <a:gd name="connsiteX8" fmla="*/ 5276851 w 12191999"/>
              <a:gd name="connsiteY8" fmla="*/ 598383 h 991967"/>
              <a:gd name="connsiteX9" fmla="*/ 5276851 w 12191999"/>
              <a:gd name="connsiteY9" fmla="*/ 165331 h 991967"/>
              <a:gd name="connsiteX10" fmla="*/ 5111520 w 12191999"/>
              <a:gd name="connsiteY10" fmla="*/ 0 h 991967"/>
              <a:gd name="connsiteX11" fmla="*/ 0 w 12191999"/>
              <a:gd name="connsiteY11" fmla="*/ 0 h 991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9" h="991967">
                <a:moveTo>
                  <a:pt x="0" y="991967"/>
                </a:moveTo>
                <a:lnTo>
                  <a:pt x="5276851" y="991967"/>
                </a:lnTo>
                <a:lnTo>
                  <a:pt x="5276851" y="991964"/>
                </a:lnTo>
                <a:lnTo>
                  <a:pt x="12191999" y="991964"/>
                </a:lnTo>
                <a:lnTo>
                  <a:pt x="12191999" y="860778"/>
                </a:lnTo>
                <a:lnTo>
                  <a:pt x="5539243" y="860778"/>
                </a:lnTo>
                <a:lnTo>
                  <a:pt x="5461225" y="848983"/>
                </a:lnTo>
                <a:cubicBezTo>
                  <a:pt x="5387274" y="825982"/>
                  <a:pt x="5327347" y="771150"/>
                  <a:pt x="5297470" y="700514"/>
                </a:cubicBezTo>
                <a:lnTo>
                  <a:pt x="5276851" y="598383"/>
                </a:lnTo>
                <a:lnTo>
                  <a:pt x="5276851" y="165331"/>
                </a:lnTo>
                <a:cubicBezTo>
                  <a:pt x="5276851" y="74021"/>
                  <a:pt x="5202830" y="0"/>
                  <a:pt x="511152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27B1B-E882-0494-C1E6-B81863529C68}"/>
              </a:ext>
            </a:extLst>
          </p:cNvPr>
          <p:cNvSpPr/>
          <p:nvPr userDrawn="1"/>
        </p:nvSpPr>
        <p:spPr bwMode="auto">
          <a:xfrm>
            <a:off x="-7" y="1"/>
            <a:ext cx="12192006" cy="1741713"/>
          </a:xfrm>
          <a:prstGeom prst="rect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DA3D19A-3F82-7B69-BB87-376F70892A58}"/>
              </a:ext>
            </a:extLst>
          </p:cNvPr>
          <p:cNvSpPr/>
          <p:nvPr userDrawn="1"/>
        </p:nvSpPr>
        <p:spPr bwMode="auto">
          <a:xfrm>
            <a:off x="8025382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B4A2395-E8B5-44C6-5D16-BB3100547C3A}"/>
              </a:ext>
            </a:extLst>
          </p:cNvPr>
          <p:cNvSpPr/>
          <p:nvPr userDrawn="1"/>
        </p:nvSpPr>
        <p:spPr bwMode="auto">
          <a:xfrm>
            <a:off x="10088913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930AEBB-0B3D-35AA-14A4-092156B9EABD}"/>
              </a:ext>
            </a:extLst>
          </p:cNvPr>
          <p:cNvSpPr/>
          <p:nvPr userDrawn="1"/>
        </p:nvSpPr>
        <p:spPr bwMode="auto">
          <a:xfrm>
            <a:off x="5961851" y="2303247"/>
            <a:ext cx="1271018" cy="1271014"/>
          </a:xfrm>
          <a:prstGeom prst="ellipse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7C550B8-64D2-D849-9036-FFF8E6366AE2}"/>
              </a:ext>
            </a:extLst>
          </p:cNvPr>
          <p:cNvCxnSpPr>
            <a:cxnSpLocks/>
          </p:cNvCxnSpPr>
          <p:nvPr userDrawn="1"/>
        </p:nvCxnSpPr>
        <p:spPr>
          <a:xfrm>
            <a:off x="9692658" y="3991294"/>
            <a:ext cx="0" cy="2276156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886196"/>
            <a:ext cx="1101852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4" name="Text Placeholder 11">
            <a:extLst>
              <a:ext uri="{FF2B5EF4-FFF2-40B4-BE49-F238E27FC236}">
                <a16:creationId xmlns:a16="http://schemas.microsoft.com/office/drawing/2014/main" id="{455F6BBA-1284-8D0A-5612-5126F0347F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2906340"/>
            <a:ext cx="4718304" cy="40011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2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Calibri" panose="020F0502020204030204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65" name="Text Placeholder 11">
            <a:extLst>
              <a:ext uri="{FF2B5EF4-FFF2-40B4-BE49-F238E27FC236}">
                <a16:creationId xmlns:a16="http://schemas.microsoft.com/office/drawing/2014/main" id="{C5A9A83D-5331-01A7-C56F-091E337FD3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4200" y="506558"/>
            <a:ext cx="4718304" cy="21544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kumimoji="0" lang="en-US" sz="1400" b="1" i="0" u="none" strike="noStrike" kern="1200" cap="all" spc="150" normalizeH="0" baseline="0" dirty="0">
                <a:ln w="3175"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66" name="Text Placeholder 11">
            <a:extLst>
              <a:ext uri="{FF2B5EF4-FFF2-40B4-BE49-F238E27FC236}">
                <a16:creationId xmlns:a16="http://schemas.microsoft.com/office/drawing/2014/main" id="{F0F886B2-385B-AAF3-4752-63C8FC9362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36574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Text Placeholder 11">
            <a:extLst>
              <a:ext uri="{FF2B5EF4-FFF2-40B4-BE49-F238E27FC236}">
                <a16:creationId xmlns:a16="http://schemas.microsoft.com/office/drawing/2014/main" id="{792C0778-6740-A2F2-D9D6-401050247AF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0105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Text Placeholder 11">
            <a:extLst>
              <a:ext uri="{FF2B5EF4-FFF2-40B4-BE49-F238E27FC236}">
                <a16:creationId xmlns:a16="http://schemas.microsoft.com/office/drawing/2014/main" id="{77A320B2-09D0-2808-D1DA-9D2CDE42A4D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63636" y="2692533"/>
            <a:ext cx="1121573" cy="49244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3200" b="0" i="0" u="none" strike="noStrike" kern="1200" cap="none" spc="120" normalizeH="0" baseline="0" dirty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120" normalizeH="0" baseline="0" noProof="0">
                <a:ln>
                  <a:noFill/>
                </a:ln>
                <a:solidFill>
                  <a:srgbClr val="14938C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XM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1" name="Text Placeholder 11">
            <a:extLst>
              <a:ext uri="{FF2B5EF4-FFF2-40B4-BE49-F238E27FC236}">
                <a16:creationId xmlns:a16="http://schemas.microsoft.com/office/drawing/2014/main" id="{BF26DCBC-28FD-8577-EDBA-69DF87E05D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0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2" name="Text Placeholder 11">
            <a:extLst>
              <a:ext uri="{FF2B5EF4-FFF2-40B4-BE49-F238E27FC236}">
                <a16:creationId xmlns:a16="http://schemas.microsoft.com/office/drawing/2014/main" id="{F5765622-D82E-D4A9-DC62-8D7CEC03AF2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78461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3" name="Text Placeholder 11">
            <a:extLst>
              <a:ext uri="{FF2B5EF4-FFF2-40B4-BE49-F238E27FC236}">
                <a16:creationId xmlns:a16="http://schemas.microsoft.com/office/drawing/2014/main" id="{5D1FA0D8-1182-6252-22FC-8FADE330317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41991" y="4959583"/>
            <a:ext cx="1764792" cy="615553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Pct val="90000"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94" name="Text Placeholder 20">
            <a:extLst>
              <a:ext uri="{FF2B5EF4-FFF2-40B4-BE49-F238E27FC236}">
                <a16:creationId xmlns:a16="http://schemas.microsoft.com/office/drawing/2014/main" id="{270BC17B-5220-3D25-2332-C72C0C6B98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5000" y="6460362"/>
            <a:ext cx="5891779" cy="138499"/>
          </a:xfrm>
        </p:spPr>
        <p:txBody>
          <a:bodyPr wrap="square" anchor="b">
            <a:spAutoFit/>
          </a:bodyPr>
          <a:lstStyle>
            <a:lvl1pPr marL="0" indent="0">
              <a:buNone/>
              <a:defRPr kumimoji="0" lang="en-US" sz="900" b="0" i="0" u="none" strike="noStrike" kern="1200" cap="none" spc="0" normalizeH="0" baseline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/>
              <a:t>Add text here</a:t>
            </a:r>
          </a:p>
        </p:txBody>
      </p:sp>
      <p:sp>
        <p:nvSpPr>
          <p:cNvPr id="96" name="Picture Placeholder 56">
            <a:extLst>
              <a:ext uri="{FF2B5EF4-FFF2-40B4-BE49-F238E27FC236}">
                <a16:creationId xmlns:a16="http://schemas.microsoft.com/office/drawing/2014/main" id="{14A7F814-0638-C991-BC38-DD544463328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183321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97" name="Picture Placeholder 56">
            <a:extLst>
              <a:ext uri="{FF2B5EF4-FFF2-40B4-BE49-F238E27FC236}">
                <a16:creationId xmlns:a16="http://schemas.microsoft.com/office/drawing/2014/main" id="{E119EA91-FE27-B7EC-21E6-9631DC496F9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246782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98" name="Picture Placeholder 56">
            <a:extLst>
              <a:ext uri="{FF2B5EF4-FFF2-40B4-BE49-F238E27FC236}">
                <a16:creationId xmlns:a16="http://schemas.microsoft.com/office/drawing/2014/main" id="{DA9B98A4-4886-A658-2638-E1EBA92CDCE3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310312" y="3991294"/>
            <a:ext cx="828150" cy="828148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>
              <a:buNone/>
              <a:defRPr sz="16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20760128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alyst 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46ECF8-54F8-D88C-D186-CE33E82FF93E}"/>
              </a:ext>
            </a:extLst>
          </p:cNvPr>
          <p:cNvSpPr/>
          <p:nvPr userDrawn="1"/>
        </p:nvSpPr>
        <p:spPr bwMode="auto">
          <a:xfrm rot="10800000" flipH="1">
            <a:off x="-13" y="734150"/>
            <a:ext cx="12192006" cy="1775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42AE4766-CBC1-79E6-3602-2A189753B2B0}"/>
              </a:ext>
            </a:extLst>
          </p:cNvPr>
          <p:cNvSpPr/>
          <p:nvPr userDrawn="1"/>
        </p:nvSpPr>
        <p:spPr bwMode="auto">
          <a:xfrm rot="10800000">
            <a:off x="5457824" y="911674"/>
            <a:ext cx="160569" cy="160569"/>
          </a:xfrm>
          <a:custGeom>
            <a:avLst/>
            <a:gdLst>
              <a:gd name="connsiteX0" fmla="*/ 160569 w 160569"/>
              <a:gd name="connsiteY0" fmla="*/ 160569 h 160569"/>
              <a:gd name="connsiteX1" fmla="*/ 0 w 160569"/>
              <a:gd name="connsiteY1" fmla="*/ 160569 h 160569"/>
              <a:gd name="connsiteX2" fmla="*/ 160569 w 160569"/>
              <a:gd name="connsiteY2" fmla="*/ 0 h 160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569" h="160569">
                <a:moveTo>
                  <a:pt x="160569" y="160569"/>
                </a:moveTo>
                <a:lnTo>
                  <a:pt x="0" y="160569"/>
                </a:lnTo>
                <a:cubicBezTo>
                  <a:pt x="88680" y="160569"/>
                  <a:pt x="160569" y="88680"/>
                  <a:pt x="1605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9A43E5FD-106D-F8CF-883B-EF304F36EA33}"/>
              </a:ext>
            </a:extLst>
          </p:cNvPr>
          <p:cNvSpPr/>
          <p:nvPr userDrawn="1"/>
        </p:nvSpPr>
        <p:spPr bwMode="auto">
          <a:xfrm rot="10800000" flipH="1">
            <a:off x="-1" y="911673"/>
            <a:ext cx="5457825" cy="5746301"/>
          </a:xfrm>
          <a:prstGeom prst="round1Rect">
            <a:avLst>
              <a:gd name="adj" fmla="val 3273"/>
            </a:avLst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6400E7DB-E1C2-7255-A78A-9C334A5C6761}"/>
              </a:ext>
            </a:extLst>
          </p:cNvPr>
          <p:cNvSpPr/>
          <p:nvPr userDrawn="1"/>
        </p:nvSpPr>
        <p:spPr bwMode="auto">
          <a:xfrm rot="5400000" flipH="1">
            <a:off x="512440" y="1712591"/>
            <a:ext cx="4432937" cy="5457830"/>
          </a:xfrm>
          <a:prstGeom prst="bentArrow">
            <a:avLst>
              <a:gd name="adj1" fmla="val 25000"/>
              <a:gd name="adj2" fmla="val 0"/>
              <a:gd name="adj3" fmla="val 25000"/>
              <a:gd name="adj4" fmla="val 3807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63EAAE-CCF2-73F7-B126-C91CE928C9A0}"/>
              </a:ext>
            </a:extLst>
          </p:cNvPr>
          <p:cNvSpPr/>
          <p:nvPr userDrawn="1"/>
        </p:nvSpPr>
        <p:spPr bwMode="auto">
          <a:xfrm>
            <a:off x="-7" y="1"/>
            <a:ext cx="12192006" cy="812069"/>
          </a:xfrm>
          <a:prstGeom prst="rect">
            <a:avLst/>
          </a:prstGeom>
          <a:solidFill>
            <a:schemeClr val="bg1"/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044FF9-F588-1686-7B39-FE7F05E99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348870"/>
            <a:ext cx="11018520" cy="36933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25DD3CD-BC72-C6B4-2042-0C31BD495560}"/>
              </a:ext>
            </a:extLst>
          </p:cNvPr>
          <p:cNvSpPr/>
          <p:nvPr userDrawn="1"/>
        </p:nvSpPr>
        <p:spPr bwMode="auto">
          <a:xfrm rot="16200000" flipH="1">
            <a:off x="7483794" y="-1114292"/>
            <a:ext cx="2682240" cy="6734181"/>
          </a:xfrm>
          <a:prstGeom prst="bentArrow">
            <a:avLst>
              <a:gd name="adj1" fmla="val 25000"/>
              <a:gd name="adj2" fmla="val 0"/>
              <a:gd name="adj3" fmla="val 25000"/>
              <a:gd name="adj4" fmla="val 5935"/>
            </a:avLst>
          </a:prstGeom>
          <a:solidFill>
            <a:schemeClr val="accent1"/>
          </a:solidFill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169149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9AC421B8-2C39-15D6-FC81-127FC4A6A410}"/>
              </a:ext>
            </a:extLst>
          </p:cNvPr>
          <p:cNvSpPr/>
          <p:nvPr userDrawn="1"/>
        </p:nvSpPr>
        <p:spPr bwMode="auto">
          <a:xfrm>
            <a:off x="10188" y="3735646"/>
            <a:ext cx="12048462" cy="31842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7FA8A09-6617-92BB-F8CF-BB483183A07F}"/>
              </a:ext>
            </a:extLst>
          </p:cNvPr>
          <p:cNvCxnSpPr>
            <a:cxnSpLocks/>
          </p:cNvCxnSpPr>
          <p:nvPr userDrawn="1"/>
        </p:nvCxnSpPr>
        <p:spPr>
          <a:xfrm flipV="1">
            <a:off x="4630329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77073A2-77E3-8950-299D-3974C95FDD85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98247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1D6E7C-1965-0D53-B9EB-0EF9764C1E81}"/>
              </a:ext>
            </a:extLst>
          </p:cNvPr>
          <p:cNvCxnSpPr>
            <a:cxnSpLocks/>
          </p:cNvCxnSpPr>
          <p:nvPr userDrawn="1"/>
        </p:nvCxnSpPr>
        <p:spPr>
          <a:xfrm flipV="1">
            <a:off x="7566165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7883AE1-4972-ECD9-D6DD-9C88BBE94D93}"/>
              </a:ext>
            </a:extLst>
          </p:cNvPr>
          <p:cNvCxnSpPr>
            <a:cxnSpLocks/>
            <a:stCxn id="10" idx="0"/>
            <a:endCxn id="20" idx="4"/>
          </p:cNvCxnSpPr>
          <p:nvPr userDrawn="1"/>
        </p:nvCxnSpPr>
        <p:spPr>
          <a:xfrm flipH="1" flipV="1">
            <a:off x="9034083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7F54579-7B37-8E21-055D-F8506DB13437}"/>
              </a:ext>
            </a:extLst>
          </p:cNvPr>
          <p:cNvSpPr/>
          <p:nvPr userDrawn="1"/>
        </p:nvSpPr>
        <p:spPr bwMode="auto">
          <a:xfrm>
            <a:off x="1777211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37E56F-ECF6-82CF-5CAD-724709739A83}"/>
              </a:ext>
            </a:extLst>
          </p:cNvPr>
          <p:cNvSpPr/>
          <p:nvPr userDrawn="1"/>
        </p:nvSpPr>
        <p:spPr bwMode="auto">
          <a:xfrm>
            <a:off x="4713047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6BCB98-6F09-6FEA-2E49-AAEFFD627329}"/>
              </a:ext>
            </a:extLst>
          </p:cNvPr>
          <p:cNvSpPr/>
          <p:nvPr userDrawn="1"/>
        </p:nvSpPr>
        <p:spPr bwMode="auto">
          <a:xfrm>
            <a:off x="7648883" y="4363208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72CE325-811D-8010-DA2A-D3CE9A919BA4}"/>
              </a:ext>
            </a:extLst>
          </p:cNvPr>
          <p:cNvSpPr/>
          <p:nvPr userDrawn="1"/>
        </p:nvSpPr>
        <p:spPr bwMode="auto">
          <a:xfrm>
            <a:off x="309293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93FB05-820C-513D-A5EB-01D4F19C1E73}"/>
              </a:ext>
            </a:extLst>
          </p:cNvPr>
          <p:cNvSpPr/>
          <p:nvPr userDrawn="1"/>
        </p:nvSpPr>
        <p:spPr bwMode="auto">
          <a:xfrm>
            <a:off x="3245129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E0F134-2735-6064-79D5-EEBC32CF5558}"/>
              </a:ext>
            </a:extLst>
          </p:cNvPr>
          <p:cNvSpPr/>
          <p:nvPr userDrawn="1"/>
        </p:nvSpPr>
        <p:spPr bwMode="auto">
          <a:xfrm>
            <a:off x="6180965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9A5C35-32F2-C019-9466-A8EA5F9F69D7}"/>
              </a:ext>
            </a:extLst>
          </p:cNvPr>
          <p:cNvSpPr/>
          <p:nvPr userDrawn="1"/>
        </p:nvSpPr>
        <p:spPr bwMode="auto">
          <a:xfrm>
            <a:off x="9116800" y="1199232"/>
            <a:ext cx="2770401" cy="222727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38100" algn="ctr" rotWithShape="0">
              <a:schemeClr val="bg1">
                <a:lumMod val="50000"/>
                <a:alpha val="17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900" tIns="1143000" rIns="88900" bIns="381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FFC58F4-509A-BBC8-740A-DC90026521FF}"/>
              </a:ext>
            </a:extLst>
          </p:cNvPr>
          <p:cNvSpPr/>
          <p:nvPr userDrawn="1"/>
        </p:nvSpPr>
        <p:spPr>
          <a:xfrm>
            <a:off x="1477927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6D5866A-5827-FCCE-18B3-513F75186D50}"/>
              </a:ext>
            </a:extLst>
          </p:cNvPr>
          <p:cNvSpPr/>
          <p:nvPr userDrawn="1"/>
        </p:nvSpPr>
        <p:spPr>
          <a:xfrm>
            <a:off x="2945845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AD14159-DA23-DEFF-5535-25ED604CA625}"/>
              </a:ext>
            </a:extLst>
          </p:cNvPr>
          <p:cNvSpPr/>
          <p:nvPr userDrawn="1"/>
        </p:nvSpPr>
        <p:spPr>
          <a:xfrm>
            <a:off x="4413763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2B86796-C689-93E1-AA11-12D316F4C92A}"/>
              </a:ext>
            </a:extLst>
          </p:cNvPr>
          <p:cNvSpPr/>
          <p:nvPr userDrawn="1"/>
        </p:nvSpPr>
        <p:spPr>
          <a:xfrm>
            <a:off x="5881681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8138B66-3052-5320-EE57-9CB04AA02437}"/>
              </a:ext>
            </a:extLst>
          </p:cNvPr>
          <p:cNvSpPr/>
          <p:nvPr userDrawn="1"/>
        </p:nvSpPr>
        <p:spPr>
          <a:xfrm>
            <a:off x="7349599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6521086-AE93-422F-163B-CCD636CC3DC6}"/>
              </a:ext>
            </a:extLst>
          </p:cNvPr>
          <p:cNvSpPr/>
          <p:nvPr userDrawn="1"/>
        </p:nvSpPr>
        <p:spPr>
          <a:xfrm>
            <a:off x="8817517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5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1011F88-B7D0-C6AC-D801-D600EF8310FB}"/>
              </a:ext>
            </a:extLst>
          </p:cNvPr>
          <p:cNvSpPr/>
          <p:nvPr userDrawn="1"/>
        </p:nvSpPr>
        <p:spPr>
          <a:xfrm>
            <a:off x="10285434" y="3678293"/>
            <a:ext cx="433132" cy="433132"/>
          </a:xfrm>
          <a:prstGeom prst="ellipse">
            <a:avLst/>
          </a:prstGeom>
          <a:solidFill>
            <a:schemeClr val="bg2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Segoe UI Bold" panose="020B0802040204020203" pitchFamily="34" charset="0"/>
              </a:rPr>
              <a:t>6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A18DA3-F323-162B-C7CB-EC86A67CF0D6}"/>
              </a:ext>
            </a:extLst>
          </p:cNvPr>
          <p:cNvCxnSpPr>
            <a:cxnSpLocks/>
            <a:stCxn id="22" idx="0"/>
            <a:endCxn id="14" idx="2"/>
          </p:cNvCxnSpPr>
          <p:nvPr userDrawn="1"/>
        </p:nvCxnSpPr>
        <p:spPr>
          <a:xfrm flipV="1">
            <a:off x="10502000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E8A7FEF-0A9C-D00F-3A6B-E09C73444263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162411" y="4111425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ED38E4-0E1C-F23D-9BAE-5FB9C353D678}"/>
              </a:ext>
            </a:extLst>
          </p:cNvPr>
          <p:cNvCxnSpPr>
            <a:cxnSpLocks/>
          </p:cNvCxnSpPr>
          <p:nvPr userDrawn="1"/>
        </p:nvCxnSpPr>
        <p:spPr>
          <a:xfrm flipV="1">
            <a:off x="1694493" y="3426510"/>
            <a:ext cx="1" cy="251783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BC175DF2-4183-BB5C-7ACB-C6684DD070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3848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1B5A7297-DE91-1A12-172E-0645F391776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19684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23E91340-EF29-F3DC-3807-6AE7C195E4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5520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BC4B9C08-2088-DFE3-60E9-2AA79144A73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91355" y="2343138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D58C93FB-B4A5-AEAC-A785-F557C034E9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851766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EDFA4A35-BF71-058A-B48D-FF0D977DB8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87602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E6531D51-5A29-7D2B-74C1-D0CB1DD130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723438" y="5500732"/>
            <a:ext cx="2621290" cy="246221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kumimoji="0" lang="en-US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text styles</a:t>
            </a:r>
          </a:p>
        </p:txBody>
      </p:sp>
      <p:sp>
        <p:nvSpPr>
          <p:cNvPr id="33" name="Picture Placeholder 56">
            <a:extLst>
              <a:ext uri="{FF2B5EF4-FFF2-40B4-BE49-F238E27FC236}">
                <a16:creationId xmlns:a16="http://schemas.microsoft.com/office/drawing/2014/main" id="{4B7B17AE-9FD4-78FD-625A-BF6DC197034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59293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4" name="Picture Placeholder 56">
            <a:extLst>
              <a:ext uri="{FF2B5EF4-FFF2-40B4-BE49-F238E27FC236}">
                <a16:creationId xmlns:a16="http://schemas.microsoft.com/office/drawing/2014/main" id="{A4FA298A-FDB0-62D1-348C-BA97EE95C96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395129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5" name="Picture Placeholder 56">
            <a:extLst>
              <a:ext uri="{FF2B5EF4-FFF2-40B4-BE49-F238E27FC236}">
                <a16:creationId xmlns:a16="http://schemas.microsoft.com/office/drawing/2014/main" id="{A90042C2-9ECF-07BD-6584-798A2ABE8F7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330965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6" name="Picture Placeholder 56">
            <a:extLst>
              <a:ext uri="{FF2B5EF4-FFF2-40B4-BE49-F238E27FC236}">
                <a16:creationId xmlns:a16="http://schemas.microsoft.com/office/drawing/2014/main" id="{86701723-00E8-A3B0-15A8-A9AED8CC7E9F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266800" y="1262981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7" name="Picture Placeholder 56">
            <a:extLst>
              <a:ext uri="{FF2B5EF4-FFF2-40B4-BE49-F238E27FC236}">
                <a16:creationId xmlns:a16="http://schemas.microsoft.com/office/drawing/2014/main" id="{F3D04200-5627-CE5C-6CE1-16F486651EFE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798883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8" name="Picture Placeholder 56">
            <a:extLst>
              <a:ext uri="{FF2B5EF4-FFF2-40B4-BE49-F238E27FC236}">
                <a16:creationId xmlns:a16="http://schemas.microsoft.com/office/drawing/2014/main" id="{885C2546-BE15-1B4E-2F9E-A906A939426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863047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sp>
        <p:nvSpPr>
          <p:cNvPr id="39" name="Picture Placeholder 56">
            <a:extLst>
              <a:ext uri="{FF2B5EF4-FFF2-40B4-BE49-F238E27FC236}">
                <a16:creationId xmlns:a16="http://schemas.microsoft.com/office/drawing/2014/main" id="{28DF2A32-A1D1-E469-4143-AF20954B662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927211" y="4429986"/>
            <a:ext cx="2470400" cy="1003969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7215060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Conten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8963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C327262A-D327-4189-AD22-BAD67CF4AB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14">
            <a:extLst>
              <a:ext uri="{FF2B5EF4-FFF2-40B4-BE49-F238E27FC236}">
                <a16:creationId xmlns:a16="http://schemas.microsoft.com/office/drawing/2014/main" id="{47F8EAA9-0E64-4589-A234-BC31685BE7D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94451" y="2081212"/>
            <a:ext cx="5214937" cy="4187825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7CBEB8-AFEF-362F-CB36-DC00FA4C6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5290736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4200" y="1435100"/>
            <a:ext cx="11018838" cy="4833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9662A5-6E2F-47B0-9B6E-E87983D375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13581372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73781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8" orient="horz" pos="864">
          <p15:clr>
            <a:srgbClr val="5ACBF0"/>
          </p15:clr>
        </p15:guide>
        <p15:guide id="29" orient="horz" pos="1272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745FF17-5C1B-1FAC-2B0B-F8AEED707486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E9A60C29-70E4-48A8-1AD6-664797F8A49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5893444-D178-4644-717D-109F0DD21C94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Text Placeholder 61">
            <a:extLst>
              <a:ext uri="{FF2B5EF4-FFF2-40B4-BE49-F238E27FC236}">
                <a16:creationId xmlns:a16="http://schemas.microsoft.com/office/drawing/2014/main" id="{4172B0E9-6FE9-0DD5-1E51-93E86ED7A9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620645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7" name="Text Placeholder 61">
            <a:extLst>
              <a:ext uri="{FF2B5EF4-FFF2-40B4-BE49-F238E27FC236}">
                <a16:creationId xmlns:a16="http://schemas.microsoft.com/office/drawing/2014/main" id="{80FEEA81-F148-6156-7F23-495D80BE68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2529273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58EE2FA4-084E-E229-BFBD-11AEC567372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4437903"/>
            <a:ext cx="5303520" cy="1645398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1F924E61-E2BA-0B66-0881-3B025F2F18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73231D4B-E7DA-ABEC-7C60-D50BEEB106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40" y="6460362"/>
            <a:ext cx="8106728" cy="138499"/>
          </a:xfrm>
        </p:spPr>
        <p:txBody>
          <a:bodyPr wrap="square"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E5F2EA-15C9-BDAD-92EE-81CE16CA1A5A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397658"/>
            <a:ext cx="530352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BC662B-9797-BF45-BD4E-D84EDDB7574C}"/>
              </a:ext>
            </a:extLst>
          </p:cNvPr>
          <p:cNvCxnSpPr>
            <a:cxnSpLocks/>
          </p:cNvCxnSpPr>
          <p:nvPr userDrawn="1"/>
        </p:nvCxnSpPr>
        <p:spPr>
          <a:xfrm>
            <a:off x="6096000" y="4306286"/>
            <a:ext cx="5303520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952733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5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CA0A9E-D04E-E78D-3936-D2B21CA22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0" y="1624804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0195189-4305-E6E0-DD07-AFAB98CA6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9" y="2785070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DA550D1-9EC7-B798-3D4A-89BA2D57AA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8" y="3945335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AFC14A-3E75-F76D-0B7A-C96653D62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5998" y="5105600"/>
            <a:ext cx="5275435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CE3599-EC8A-AFA1-92AA-8C8AF057CBE3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Picture Placeholder 56">
            <a:extLst>
              <a:ext uri="{FF2B5EF4-FFF2-40B4-BE49-F238E27FC236}">
                <a16:creationId xmlns:a16="http://schemas.microsoft.com/office/drawing/2014/main" id="{234432EB-E892-EF33-18BC-472C67F6495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9AC8824-5AEB-8959-8D3B-621F26627B7E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8E4B6139-6467-872D-8F33-1A333E65FEF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620645"/>
            <a:ext cx="5303520" cy="84805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82B001C5-E1D6-9A9E-EB23-429D24857AE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1780911"/>
            <a:ext cx="5303520" cy="84805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8D650BC2-8AB4-58D3-780B-3E60C240D1F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2941177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406D8B0D-9482-1175-E5E5-0E386C10C98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72F716FE-8A59-80ED-1368-E514AC66832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40" y="6460362"/>
            <a:ext cx="8106728" cy="138499"/>
          </a:xfrm>
        </p:spPr>
        <p:txBody>
          <a:bodyPr wrap="square"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6BB6AE42-F8EC-726D-04A8-C23A1E0F02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0" y="4101442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  <p:sp>
        <p:nvSpPr>
          <p:cNvPr id="18" name="Text Placeholder 61">
            <a:extLst>
              <a:ext uri="{FF2B5EF4-FFF2-40B4-BE49-F238E27FC236}">
                <a16:creationId xmlns:a16="http://schemas.microsoft.com/office/drawing/2014/main" id="{8D650BC2-8AB4-58D3-780B-3E60C240D1F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0" y="5261704"/>
            <a:ext cx="5303520" cy="84805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kumimoji="0" lang="en-US" sz="2000" b="0" i="0" u="none" strike="noStrike" kern="1200" cap="none" spc="0" normalizeH="0" baseline="0" dirty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Segoe UI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466236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points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974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FB4F104-4F56-1C72-6B4B-6003D87CCAA1}"/>
              </a:ext>
            </a:extLst>
          </p:cNvPr>
          <p:cNvSpPr/>
          <p:nvPr userDrawn="1"/>
        </p:nvSpPr>
        <p:spPr bwMode="auto">
          <a:xfrm>
            <a:off x="613811" y="539253"/>
            <a:ext cx="5129764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27C0FE8D-305C-E013-B424-6281F312CC6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84739" y="654733"/>
            <a:ext cx="1007561" cy="10075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C24262A-4B23-F365-A6E1-DFDEF065BC16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7BA21467-C364-F7C8-78AF-BFCDD4CE70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4739" y="1905000"/>
            <a:ext cx="4616175" cy="4013200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66B985D3-2063-EA15-71E7-16F224B2FA5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40" y="6460362"/>
            <a:ext cx="8106728" cy="138499"/>
          </a:xfrm>
        </p:spPr>
        <p:txBody>
          <a:bodyPr wrap="square"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05E87A4-AEBE-DC11-8E82-1732D10A409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201861" y="812804"/>
            <a:ext cx="4953000" cy="50596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Insert media</a:t>
            </a:r>
          </a:p>
        </p:txBody>
      </p:sp>
    </p:spTree>
    <p:extLst>
      <p:ext uri="{BB962C8B-B14F-4D97-AF65-F5344CB8AC3E}">
        <p14:creationId xmlns:p14="http://schemas.microsoft.com/office/powerpoint/2010/main" val="3923126599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quot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EB94B67-E65E-F724-99D9-516DD2596A81}"/>
              </a:ext>
            </a:extLst>
          </p:cNvPr>
          <p:cNvSpPr/>
          <p:nvPr userDrawn="1"/>
        </p:nvSpPr>
        <p:spPr bwMode="auto">
          <a:xfrm>
            <a:off x="613810" y="539253"/>
            <a:ext cx="10877150" cy="5642342"/>
          </a:xfrm>
          <a:prstGeom prst="roundRect">
            <a:avLst>
              <a:gd name="adj" fmla="val 2764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Picture Placeholder 56">
            <a:extLst>
              <a:ext uri="{FF2B5EF4-FFF2-40B4-BE49-F238E27FC236}">
                <a16:creationId xmlns:a16="http://schemas.microsoft.com/office/drawing/2014/main" id="{33289C13-F335-E281-CD97-2DDCA84A107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379290" y="1006115"/>
            <a:ext cx="1433420" cy="143342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4A0E8B8-6C61-DAE2-E578-FC09246C5E8A}"/>
              </a:ext>
            </a:extLst>
          </p:cNvPr>
          <p:cNvSpPr/>
          <p:nvPr userDrawn="1"/>
        </p:nvSpPr>
        <p:spPr bwMode="auto">
          <a:xfrm>
            <a:off x="501662" y="425311"/>
            <a:ext cx="11101485" cy="5848489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6" name="Text Placeholder 61">
            <a:extLst>
              <a:ext uri="{FF2B5EF4-FFF2-40B4-BE49-F238E27FC236}">
                <a16:creationId xmlns:a16="http://schemas.microsoft.com/office/drawing/2014/main" id="{4BCA81E3-27B3-973D-770F-38FDD26E80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20886" y="3017520"/>
            <a:ext cx="7750229" cy="2900680"/>
          </a:xfrm>
        </p:spPr>
        <p:txBody>
          <a:bodyPr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kumimoji="0" lang="en-US" sz="2400" b="0" i="0" u="none" strike="noStrike" kern="1200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Add description here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E1FA416-D0B1-57D8-3551-18AFDD30E1D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240" y="6460362"/>
            <a:ext cx="8106728" cy="138499"/>
          </a:xfrm>
        </p:spPr>
        <p:txBody>
          <a:bodyPr wrap="square" anchor="b">
            <a:spAutoFit/>
          </a:bodyPr>
          <a:lstStyle>
            <a:lvl1pPr marL="0" indent="0" algn="l">
              <a:buNone/>
              <a:defRPr sz="9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GB"/>
              <a:t>Add text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599894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F0480DC-D43B-D9D9-2E0C-F9D364345658}"/>
              </a:ext>
            </a:extLst>
          </p:cNvPr>
          <p:cNvSpPr/>
          <p:nvPr userDrawn="1"/>
        </p:nvSpPr>
        <p:spPr bwMode="auto">
          <a:xfrm>
            <a:off x="-1" y="3984702"/>
            <a:ext cx="3139024" cy="2873298"/>
          </a:xfrm>
          <a:custGeom>
            <a:avLst/>
            <a:gdLst>
              <a:gd name="connsiteX0" fmla="*/ 0 w 3139024"/>
              <a:gd name="connsiteY0" fmla="*/ 0 h 2873298"/>
              <a:gd name="connsiteX1" fmla="*/ 119063 w 3139024"/>
              <a:gd name="connsiteY1" fmla="*/ 0 h 2873298"/>
              <a:gd name="connsiteX2" fmla="*/ 228603 w 3139024"/>
              <a:gd name="connsiteY2" fmla="*/ 109540 h 2873298"/>
              <a:gd name="connsiteX3" fmla="*/ 228603 w 3139024"/>
              <a:gd name="connsiteY3" fmla="*/ 1142892 h 2873298"/>
              <a:gd name="connsiteX4" fmla="*/ 228604 w 3139024"/>
              <a:gd name="connsiteY4" fmla="*/ 1142892 h 2873298"/>
              <a:gd name="connsiteX5" fmla="*/ 228604 w 3139024"/>
              <a:gd name="connsiteY5" fmla="*/ 2296215 h 2873298"/>
              <a:gd name="connsiteX6" fmla="*/ 397337 w 3139024"/>
              <a:gd name="connsiteY6" fmla="*/ 2503243 h 2873298"/>
              <a:gd name="connsiteX7" fmla="*/ 439916 w 3139024"/>
              <a:gd name="connsiteY7" fmla="*/ 2507536 h 2873298"/>
              <a:gd name="connsiteX8" fmla="*/ 2781386 w 3139024"/>
              <a:gd name="connsiteY8" fmla="*/ 2507536 h 2873298"/>
              <a:gd name="connsiteX9" fmla="*/ 2960205 w 3139024"/>
              <a:gd name="connsiteY9" fmla="*/ 2507536 h 2873298"/>
              <a:gd name="connsiteX10" fmla="*/ 3039965 w 3139024"/>
              <a:gd name="connsiteY10" fmla="*/ 2507536 h 2873298"/>
              <a:gd name="connsiteX11" fmla="*/ 3139024 w 3139024"/>
              <a:gd name="connsiteY11" fmla="*/ 2606595 h 2873298"/>
              <a:gd name="connsiteX12" fmla="*/ 3139024 w 3139024"/>
              <a:gd name="connsiteY12" fmla="*/ 2873297 h 2873298"/>
              <a:gd name="connsiteX13" fmla="*/ 3039238 w 3139024"/>
              <a:gd name="connsiteY13" fmla="*/ 2873297 h 2873298"/>
              <a:gd name="connsiteX14" fmla="*/ 3039238 w 3139024"/>
              <a:gd name="connsiteY14" fmla="*/ 2873298 h 2873298"/>
              <a:gd name="connsiteX15" fmla="*/ 2960205 w 3139024"/>
              <a:gd name="connsiteY15" fmla="*/ 2873298 h 2873298"/>
              <a:gd name="connsiteX16" fmla="*/ 2781386 w 3139024"/>
              <a:gd name="connsiteY16" fmla="*/ 2873298 h 2873298"/>
              <a:gd name="connsiteX17" fmla="*/ 1 w 3139024"/>
              <a:gd name="connsiteY17" fmla="*/ 2873298 h 2873298"/>
              <a:gd name="connsiteX18" fmla="*/ 1 w 3139024"/>
              <a:gd name="connsiteY18" fmla="*/ 2285784 h 2873298"/>
              <a:gd name="connsiteX19" fmla="*/ 0 w 3139024"/>
              <a:gd name="connsiteY19" fmla="*/ 2285784 h 287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39024" h="2873298">
                <a:moveTo>
                  <a:pt x="0" y="0"/>
                </a:moveTo>
                <a:lnTo>
                  <a:pt x="119063" y="0"/>
                </a:lnTo>
                <a:cubicBezTo>
                  <a:pt x="179560" y="0"/>
                  <a:pt x="228603" y="49043"/>
                  <a:pt x="228603" y="109540"/>
                </a:cubicBezTo>
                <a:lnTo>
                  <a:pt x="228603" y="1142892"/>
                </a:lnTo>
                <a:lnTo>
                  <a:pt x="228604" y="1142892"/>
                </a:lnTo>
                <a:lnTo>
                  <a:pt x="228604" y="2296215"/>
                </a:lnTo>
                <a:cubicBezTo>
                  <a:pt x="228604" y="2398336"/>
                  <a:pt x="301041" y="2483538"/>
                  <a:pt x="397337" y="2503243"/>
                </a:cubicBezTo>
                <a:lnTo>
                  <a:pt x="439916" y="2507536"/>
                </a:lnTo>
                <a:lnTo>
                  <a:pt x="2781386" y="2507536"/>
                </a:lnTo>
                <a:lnTo>
                  <a:pt x="2960205" y="2507536"/>
                </a:lnTo>
                <a:lnTo>
                  <a:pt x="3039965" y="2507536"/>
                </a:lnTo>
                <a:cubicBezTo>
                  <a:pt x="3094674" y="2507536"/>
                  <a:pt x="3139024" y="2551886"/>
                  <a:pt x="3139024" y="2606595"/>
                </a:cubicBezTo>
                <a:lnTo>
                  <a:pt x="3139024" y="2873297"/>
                </a:lnTo>
                <a:lnTo>
                  <a:pt x="3039238" y="2873297"/>
                </a:lnTo>
                <a:lnTo>
                  <a:pt x="3039238" y="2873298"/>
                </a:lnTo>
                <a:lnTo>
                  <a:pt x="2960205" y="2873298"/>
                </a:lnTo>
                <a:lnTo>
                  <a:pt x="2781386" y="2873298"/>
                </a:lnTo>
                <a:lnTo>
                  <a:pt x="1" y="2873298"/>
                </a:lnTo>
                <a:lnTo>
                  <a:pt x="1" y="2285784"/>
                </a:lnTo>
                <a:lnTo>
                  <a:pt x="0" y="2285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IN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BC4FD8-13E6-E36B-0AF0-83D53FC2ADF6}"/>
              </a:ext>
            </a:extLst>
          </p:cNvPr>
          <p:cNvSpPr/>
          <p:nvPr userDrawn="1"/>
        </p:nvSpPr>
        <p:spPr bwMode="auto">
          <a:xfrm>
            <a:off x="293689" y="292101"/>
            <a:ext cx="11604624" cy="6114910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A2D0EB7-84B4-000E-5F45-03A3545FBD21}"/>
              </a:ext>
            </a:extLst>
          </p:cNvPr>
          <p:cNvSpPr/>
          <p:nvPr userDrawn="1"/>
        </p:nvSpPr>
        <p:spPr bwMode="auto">
          <a:xfrm>
            <a:off x="426720" y="428625"/>
            <a:ext cx="4392929" cy="5841862"/>
          </a:xfrm>
          <a:prstGeom prst="roundRect">
            <a:avLst>
              <a:gd name="adj" fmla="val 2323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9C755D-AD1A-9CBB-683E-5E945889C890}"/>
              </a:ext>
            </a:extLst>
          </p:cNvPr>
          <p:cNvSpPr/>
          <p:nvPr userDrawn="1"/>
        </p:nvSpPr>
        <p:spPr bwMode="auto">
          <a:xfrm>
            <a:off x="584199" y="4930932"/>
            <a:ext cx="1973431" cy="1188720"/>
          </a:xfrm>
          <a:prstGeom prst="roundRect">
            <a:avLst>
              <a:gd name="adj" fmla="val 582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72B03D8-1E29-7C15-DF23-EC1F15B85ADF}"/>
              </a:ext>
            </a:extLst>
          </p:cNvPr>
          <p:cNvSpPr/>
          <p:nvPr userDrawn="1"/>
        </p:nvSpPr>
        <p:spPr bwMode="auto">
          <a:xfrm>
            <a:off x="2679531" y="4930933"/>
            <a:ext cx="1973431" cy="1186021"/>
          </a:xfrm>
          <a:prstGeom prst="roundRect">
            <a:avLst>
              <a:gd name="adj" fmla="val 582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0AEB11-7DC2-7852-7AAE-822F0F4F5625}"/>
              </a:ext>
            </a:extLst>
          </p:cNvPr>
          <p:cNvSpPr txBox="1"/>
          <p:nvPr userDrawn="1"/>
        </p:nvSpPr>
        <p:spPr>
          <a:xfrm>
            <a:off x="5644830" y="2247167"/>
            <a:ext cx="26628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5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Current Solution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A820C7-3C5F-5462-BFC3-BD6C0EE85ECA}"/>
              </a:ext>
            </a:extLst>
          </p:cNvPr>
          <p:cNvCxnSpPr>
            <a:cxnSpLocks/>
          </p:cNvCxnSpPr>
          <p:nvPr userDrawn="1"/>
        </p:nvCxnSpPr>
        <p:spPr>
          <a:xfrm flipV="1">
            <a:off x="4978399" y="2767452"/>
            <a:ext cx="3329281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headEnd type="none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822E7B7-A300-3398-92C8-685CE51BE7C0}"/>
              </a:ext>
            </a:extLst>
          </p:cNvPr>
          <p:cNvSpPr txBox="1"/>
          <p:nvPr userDrawn="1"/>
        </p:nvSpPr>
        <p:spPr>
          <a:xfrm>
            <a:off x="9102428" y="2247167"/>
            <a:ext cx="26628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2000" b="1" spc="-5">
                <a:solidFill>
                  <a:schemeClr val="bg2"/>
                </a:solidFill>
                <a:latin typeface="Segoe UI Semibold"/>
                <a:cs typeface="Segoe UI Semibold"/>
              </a:rPr>
              <a:t>Looking Ahead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4982DC-B8EB-F4C4-1ED0-AC71D8482F9A}"/>
              </a:ext>
            </a:extLst>
          </p:cNvPr>
          <p:cNvCxnSpPr>
            <a:cxnSpLocks/>
          </p:cNvCxnSpPr>
          <p:nvPr userDrawn="1"/>
        </p:nvCxnSpPr>
        <p:spPr>
          <a:xfrm flipV="1">
            <a:off x="8435997" y="2767452"/>
            <a:ext cx="3329281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58">
            <a:extLst>
              <a:ext uri="{FF2B5EF4-FFF2-40B4-BE49-F238E27FC236}">
                <a16:creationId xmlns:a16="http://schemas.microsoft.com/office/drawing/2014/main" id="{22790B87-BCA6-D600-1CE2-0E27B1590470}"/>
              </a:ext>
            </a:extLst>
          </p:cNvPr>
          <p:cNvSpPr/>
          <p:nvPr userDrawn="1"/>
        </p:nvSpPr>
        <p:spPr>
          <a:xfrm flipH="1">
            <a:off x="4978399" y="2139884"/>
            <a:ext cx="526688" cy="5223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58">
            <a:extLst>
              <a:ext uri="{FF2B5EF4-FFF2-40B4-BE49-F238E27FC236}">
                <a16:creationId xmlns:a16="http://schemas.microsoft.com/office/drawing/2014/main" id="{4B2D9CA3-DFE3-7309-3E64-5D79D7CEE8B7}"/>
              </a:ext>
            </a:extLst>
          </p:cNvPr>
          <p:cNvSpPr/>
          <p:nvPr userDrawn="1"/>
        </p:nvSpPr>
        <p:spPr>
          <a:xfrm flipH="1">
            <a:off x="8435997" y="2139884"/>
            <a:ext cx="526688" cy="5223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5F52895E-A328-6C30-5C06-121960138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auto">
          <a:xfrm flipH="1">
            <a:off x="4958078" y="4876800"/>
            <a:ext cx="7233915" cy="1981200"/>
          </a:xfrm>
          <a:prstGeom prst="round1Rect">
            <a:avLst>
              <a:gd name="adj" fmla="val 3955"/>
            </a:avLst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dir="2700000" algn="r" rotWithShape="0">
              <a:schemeClr val="bg1">
                <a:lumMod val="65000"/>
                <a:alpha val="25000"/>
              </a:scheme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3247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err="1">
              <a:ln>
                <a:noFill/>
              </a:ln>
              <a:solidFill>
                <a:srgbClr val="000000"/>
              </a:solidFill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cs typeface="Segoe UI" pitchFamily="34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AFAAED7-CC9A-7734-949F-7C0699C7989F}"/>
              </a:ext>
            </a:extLst>
          </p:cNvPr>
          <p:cNvSpPr/>
          <p:nvPr userDrawn="1"/>
        </p:nvSpPr>
        <p:spPr>
          <a:xfrm>
            <a:off x="5032376" y="4947177"/>
            <a:ext cx="258761" cy="205353"/>
          </a:xfrm>
          <a:custGeom>
            <a:avLst/>
            <a:gdLst>
              <a:gd name="connsiteX0" fmla="*/ 434170 w 434170"/>
              <a:gd name="connsiteY0" fmla="*/ 0 h 344558"/>
              <a:gd name="connsiteX1" fmla="*/ 434170 w 434170"/>
              <a:gd name="connsiteY1" fmla="*/ 74504 h 344558"/>
              <a:gd name="connsiteX2" fmla="*/ 335092 w 434170"/>
              <a:gd name="connsiteY2" fmla="*/ 170889 h 344558"/>
              <a:gd name="connsiteX3" fmla="*/ 434170 w 434170"/>
              <a:gd name="connsiteY3" fmla="*/ 170889 h 344558"/>
              <a:gd name="connsiteX4" fmla="*/ 434170 w 434170"/>
              <a:gd name="connsiteY4" fmla="*/ 344558 h 344558"/>
              <a:gd name="connsiteX5" fmla="*/ 260502 w 434170"/>
              <a:gd name="connsiteY5" fmla="*/ 344558 h 344558"/>
              <a:gd name="connsiteX6" fmla="*/ 260502 w 434170"/>
              <a:gd name="connsiteY6" fmla="*/ 170889 h 344558"/>
              <a:gd name="connsiteX7" fmla="*/ 434170 w 434170"/>
              <a:gd name="connsiteY7" fmla="*/ 0 h 344558"/>
              <a:gd name="connsiteX8" fmla="*/ 173668 w 434170"/>
              <a:gd name="connsiteY8" fmla="*/ 0 h 344558"/>
              <a:gd name="connsiteX9" fmla="*/ 173668 w 434170"/>
              <a:gd name="connsiteY9" fmla="*/ 74504 h 344558"/>
              <a:gd name="connsiteX10" fmla="*/ 74590 w 434170"/>
              <a:gd name="connsiteY10" fmla="*/ 170889 h 344558"/>
              <a:gd name="connsiteX11" fmla="*/ 173668 w 434170"/>
              <a:gd name="connsiteY11" fmla="*/ 170889 h 344558"/>
              <a:gd name="connsiteX12" fmla="*/ 173668 w 434170"/>
              <a:gd name="connsiteY12" fmla="*/ 344558 h 344558"/>
              <a:gd name="connsiteX13" fmla="*/ 0 w 434170"/>
              <a:gd name="connsiteY13" fmla="*/ 344558 h 344558"/>
              <a:gd name="connsiteX14" fmla="*/ 0 w 434170"/>
              <a:gd name="connsiteY14" fmla="*/ 170889 h 344558"/>
              <a:gd name="connsiteX15" fmla="*/ 173668 w 434170"/>
              <a:gd name="connsiteY15" fmla="*/ 0 h 34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34170" h="344558">
                <a:moveTo>
                  <a:pt x="434170" y="0"/>
                </a:moveTo>
                <a:lnTo>
                  <a:pt x="434170" y="74504"/>
                </a:lnTo>
                <a:cubicBezTo>
                  <a:pt x="380504" y="74530"/>
                  <a:pt x="336596" y="117244"/>
                  <a:pt x="335092" y="170889"/>
                </a:cubicBezTo>
                <a:lnTo>
                  <a:pt x="434170" y="170889"/>
                </a:lnTo>
                <a:lnTo>
                  <a:pt x="434170" y="344558"/>
                </a:lnTo>
                <a:lnTo>
                  <a:pt x="260502" y="344558"/>
                </a:lnTo>
                <a:lnTo>
                  <a:pt x="260502" y="170889"/>
                </a:lnTo>
                <a:cubicBezTo>
                  <a:pt x="262020" y="76062"/>
                  <a:pt x="339331" y="-12"/>
                  <a:pt x="434170" y="0"/>
                </a:cubicBezTo>
                <a:close/>
                <a:moveTo>
                  <a:pt x="173668" y="0"/>
                </a:moveTo>
                <a:lnTo>
                  <a:pt x="173668" y="74504"/>
                </a:lnTo>
                <a:cubicBezTo>
                  <a:pt x="120002" y="74530"/>
                  <a:pt x="76094" y="117244"/>
                  <a:pt x="74590" y="170889"/>
                </a:cubicBezTo>
                <a:lnTo>
                  <a:pt x="173668" y="170889"/>
                </a:lnTo>
                <a:lnTo>
                  <a:pt x="173668" y="344558"/>
                </a:lnTo>
                <a:lnTo>
                  <a:pt x="0" y="344558"/>
                </a:lnTo>
                <a:lnTo>
                  <a:pt x="0" y="170889"/>
                </a:lnTo>
                <a:cubicBezTo>
                  <a:pt x="1518" y="76062"/>
                  <a:pt x="78829" y="-12"/>
                  <a:pt x="17366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863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CA0609-D155-40F1-2F6B-61B85A5FA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1358431"/>
            <a:ext cx="4064699" cy="430887"/>
          </a:xfrm>
        </p:spPr>
        <p:txBody>
          <a:bodyPr/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7" name="Text Placeholder 42">
            <a:extLst>
              <a:ext uri="{FF2B5EF4-FFF2-40B4-BE49-F238E27FC236}">
                <a16:creationId xmlns:a16="http://schemas.microsoft.com/office/drawing/2014/main" id="{EA67E6B9-ED1E-9B21-B421-7D7804FD221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8263" y="1903420"/>
            <a:ext cx="4064698" cy="246221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2">
            <a:extLst>
              <a:ext uri="{FF2B5EF4-FFF2-40B4-BE49-F238E27FC236}">
                <a16:creationId xmlns:a16="http://schemas.microsoft.com/office/drawing/2014/main" id="{517347C2-C6D0-A7A7-C129-F3FA7757E6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6978" y="4987142"/>
            <a:ext cx="1747873" cy="492443"/>
          </a:xfrm>
        </p:spPr>
        <p:txBody>
          <a:bodyPr wrap="square">
            <a:sp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9" name="Text Placeholder 42">
            <a:extLst>
              <a:ext uri="{FF2B5EF4-FFF2-40B4-BE49-F238E27FC236}">
                <a16:creationId xmlns:a16="http://schemas.microsoft.com/office/drawing/2014/main" id="{FA9F2B3C-8D16-9EEF-89C6-3B00BE1282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6978" y="5490205"/>
            <a:ext cx="1747873" cy="369332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3098E8C2-9BB1-26AC-2564-C18F5FEFB7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92310" y="4987142"/>
            <a:ext cx="1747873" cy="492443"/>
          </a:xfrm>
        </p:spPr>
        <p:txBody>
          <a:bodyPr wrap="square">
            <a:sp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742416D9-83C6-58D4-B566-3D244E84499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792310" y="5490205"/>
            <a:ext cx="1747873" cy="369332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2">
            <a:extLst>
              <a:ext uri="{FF2B5EF4-FFF2-40B4-BE49-F238E27FC236}">
                <a16:creationId xmlns:a16="http://schemas.microsoft.com/office/drawing/2014/main" id="{70B6D3BA-5C89-64BF-0757-7FECCF07E6F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120640" y="5031849"/>
            <a:ext cx="6777671" cy="215444"/>
          </a:xfrm>
        </p:spPr>
        <p:txBody>
          <a:bodyPr wrap="square">
            <a:spAutoFit/>
          </a:bodyPr>
          <a:lstStyle>
            <a:lvl1pPr marL="0" indent="0">
              <a:buNone/>
              <a:defRPr sz="1400" i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2">
            <a:extLst>
              <a:ext uri="{FF2B5EF4-FFF2-40B4-BE49-F238E27FC236}">
                <a16:creationId xmlns:a16="http://schemas.microsoft.com/office/drawing/2014/main" id="{29545424-0147-6335-C6F1-506B67A3051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120640" y="6222345"/>
            <a:ext cx="6777671" cy="184666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buNone/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2">
            <a:extLst>
              <a:ext uri="{FF2B5EF4-FFF2-40B4-BE49-F238E27FC236}">
                <a16:creationId xmlns:a16="http://schemas.microsoft.com/office/drawing/2014/main" id="{DD3E1587-6802-84F9-7084-5C86440A34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978399" y="2872677"/>
            <a:ext cx="3329281" cy="246221"/>
          </a:xfrm>
        </p:spPr>
        <p:txBody>
          <a:bodyPr wrap="square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2">
            <a:extLst>
              <a:ext uri="{FF2B5EF4-FFF2-40B4-BE49-F238E27FC236}">
                <a16:creationId xmlns:a16="http://schemas.microsoft.com/office/drawing/2014/main" id="{CA3BDA25-320D-A6B1-9CE4-99CA373059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435997" y="2872677"/>
            <a:ext cx="3329281" cy="246221"/>
          </a:xfrm>
        </p:spPr>
        <p:txBody>
          <a:bodyPr wrap="square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56">
            <a:extLst>
              <a:ext uri="{FF2B5EF4-FFF2-40B4-BE49-F238E27FC236}">
                <a16:creationId xmlns:a16="http://schemas.microsoft.com/office/drawing/2014/main" id="{C278F43F-8A42-019C-441D-4C23A632795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4198" y="530398"/>
            <a:ext cx="1492251" cy="7507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grpSp>
        <p:nvGrpSpPr>
          <p:cNvPr id="27" name="Picture Placeholder 815">
            <a:extLst>
              <a:ext uri="{FF2B5EF4-FFF2-40B4-BE49-F238E27FC236}">
                <a16:creationId xmlns:a16="http://schemas.microsoft.com/office/drawing/2014/main" id="{09EC962C-AD71-501F-76E0-CB60A7AE11C2}"/>
              </a:ext>
            </a:extLst>
          </p:cNvPr>
          <p:cNvGrpSpPr/>
          <p:nvPr userDrawn="1"/>
        </p:nvGrpSpPr>
        <p:grpSpPr>
          <a:xfrm>
            <a:off x="8526088" y="2231221"/>
            <a:ext cx="297629" cy="297627"/>
            <a:chOff x="5026092" y="2187685"/>
            <a:chExt cx="297629" cy="297627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ADDC726-4200-E8E7-68F2-543A31AA6C18}"/>
                </a:ext>
              </a:extLst>
            </p:cNvPr>
            <p:cNvSpPr/>
            <p:nvPr/>
          </p:nvSpPr>
          <p:spPr>
            <a:xfrm>
              <a:off x="5186783" y="2187685"/>
              <a:ext cx="195964" cy="195968"/>
            </a:xfrm>
            <a:custGeom>
              <a:avLst/>
              <a:gdLst>
                <a:gd name="connsiteX0" fmla="*/ 130622 w 195964"/>
                <a:gd name="connsiteY0" fmla="*/ -1012 h 195968"/>
                <a:gd name="connsiteX1" fmla="*/ 130747 w 195964"/>
                <a:gd name="connsiteY1" fmla="*/ -1012 h 195968"/>
                <a:gd name="connsiteX2" fmla="*/ 136689 w 195964"/>
                <a:gd name="connsiteY2" fmla="*/ 4906 h 195968"/>
                <a:gd name="connsiteX3" fmla="*/ 136689 w 195964"/>
                <a:gd name="connsiteY3" fmla="*/ 32106 h 195968"/>
                <a:gd name="connsiteX4" fmla="*/ 141396 w 195964"/>
                <a:gd name="connsiteY4" fmla="*/ 27403 h 195968"/>
                <a:gd name="connsiteX5" fmla="*/ 154455 w 195964"/>
                <a:gd name="connsiteY5" fmla="*/ 21994 h 195968"/>
                <a:gd name="connsiteX6" fmla="*/ 167534 w 195964"/>
                <a:gd name="connsiteY6" fmla="*/ 27403 h 195968"/>
                <a:gd name="connsiteX7" fmla="*/ 167494 w 195964"/>
                <a:gd name="connsiteY7" fmla="*/ 53466 h 195968"/>
                <a:gd name="connsiteX8" fmla="*/ 162779 w 195964"/>
                <a:gd name="connsiteY8" fmla="*/ 58208 h 195968"/>
                <a:gd name="connsiteX9" fmla="*/ 189948 w 195964"/>
                <a:gd name="connsiteY9" fmla="*/ 58208 h 195968"/>
                <a:gd name="connsiteX10" fmla="*/ 194118 w 195964"/>
                <a:gd name="connsiteY10" fmla="*/ 59933 h 195968"/>
                <a:gd name="connsiteX11" fmla="*/ 194142 w 195964"/>
                <a:gd name="connsiteY11" fmla="*/ 68281 h 195968"/>
                <a:gd name="connsiteX12" fmla="*/ 152723 w 195964"/>
                <a:gd name="connsiteY12" fmla="*/ 109707 h 195968"/>
                <a:gd name="connsiteX13" fmla="*/ 148525 w 195964"/>
                <a:gd name="connsiteY13" fmla="*/ 111432 h 195968"/>
                <a:gd name="connsiteX14" fmla="*/ 109520 w 195964"/>
                <a:gd name="connsiteY14" fmla="*/ 111432 h 195968"/>
                <a:gd name="connsiteX15" fmla="*/ 31374 w 195964"/>
                <a:gd name="connsiteY15" fmla="*/ 189543 h 195968"/>
                <a:gd name="connsiteX16" fmla="*/ 5271 w 195964"/>
                <a:gd name="connsiteY16" fmla="*/ 189582 h 195968"/>
                <a:gd name="connsiteX17" fmla="*/ 5271 w 195964"/>
                <a:gd name="connsiteY17" fmla="*/ 163480 h 195968"/>
                <a:gd name="connsiteX18" fmla="*/ 83430 w 195964"/>
                <a:gd name="connsiteY18" fmla="*/ 85330 h 195968"/>
                <a:gd name="connsiteX19" fmla="*/ 83430 w 195964"/>
                <a:gd name="connsiteY19" fmla="*/ 46372 h 195968"/>
                <a:gd name="connsiteX20" fmla="*/ 85178 w 195964"/>
                <a:gd name="connsiteY20" fmla="*/ 42178 h 195968"/>
                <a:gd name="connsiteX21" fmla="*/ 126597 w 195964"/>
                <a:gd name="connsiteY21" fmla="*/ 752 h 195968"/>
                <a:gd name="connsiteX22" fmla="*/ 130618 w 195964"/>
                <a:gd name="connsiteY22" fmla="*/ -973 h 195968"/>
                <a:gd name="connsiteX23" fmla="*/ 130622 w 195964"/>
                <a:gd name="connsiteY23" fmla="*/ -1012 h 19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5964" h="195968">
                  <a:moveTo>
                    <a:pt x="130622" y="-1012"/>
                  </a:moveTo>
                  <a:cubicBezTo>
                    <a:pt x="130665" y="-1012"/>
                    <a:pt x="130708" y="-1012"/>
                    <a:pt x="130747" y="-1012"/>
                  </a:cubicBezTo>
                  <a:cubicBezTo>
                    <a:pt x="134016" y="-1012"/>
                    <a:pt x="136677" y="1653"/>
                    <a:pt x="136689" y="4906"/>
                  </a:cubicBezTo>
                  <a:lnTo>
                    <a:pt x="136689" y="32106"/>
                  </a:lnTo>
                  <a:lnTo>
                    <a:pt x="141396" y="27403"/>
                  </a:lnTo>
                  <a:cubicBezTo>
                    <a:pt x="144974" y="23797"/>
                    <a:pt x="149713" y="21994"/>
                    <a:pt x="154455" y="21994"/>
                  </a:cubicBezTo>
                  <a:cubicBezTo>
                    <a:pt x="159201" y="21994"/>
                    <a:pt x="163951" y="23797"/>
                    <a:pt x="167534" y="27403"/>
                  </a:cubicBezTo>
                  <a:cubicBezTo>
                    <a:pt x="174694" y="34575"/>
                    <a:pt x="174663" y="46333"/>
                    <a:pt x="167494" y="53466"/>
                  </a:cubicBezTo>
                  <a:lnTo>
                    <a:pt x="162779" y="58208"/>
                  </a:lnTo>
                  <a:lnTo>
                    <a:pt x="189948" y="58208"/>
                  </a:lnTo>
                  <a:cubicBezTo>
                    <a:pt x="191508" y="58208"/>
                    <a:pt x="193009" y="58835"/>
                    <a:pt x="194118" y="59933"/>
                  </a:cubicBezTo>
                  <a:cubicBezTo>
                    <a:pt x="196434" y="62206"/>
                    <a:pt x="196446" y="65969"/>
                    <a:pt x="194142" y="68281"/>
                  </a:cubicBezTo>
                  <a:lnTo>
                    <a:pt x="152723" y="109707"/>
                  </a:lnTo>
                  <a:cubicBezTo>
                    <a:pt x="151610" y="110805"/>
                    <a:pt x="150101" y="111432"/>
                    <a:pt x="148525" y="111432"/>
                  </a:cubicBezTo>
                  <a:lnTo>
                    <a:pt x="109520" y="111432"/>
                  </a:lnTo>
                  <a:lnTo>
                    <a:pt x="31374" y="189543"/>
                  </a:lnTo>
                  <a:cubicBezTo>
                    <a:pt x="24209" y="196716"/>
                    <a:pt x="12436" y="196794"/>
                    <a:pt x="5271" y="189582"/>
                  </a:cubicBezTo>
                  <a:cubicBezTo>
                    <a:pt x="-1893" y="182449"/>
                    <a:pt x="-1893" y="170652"/>
                    <a:pt x="5271" y="163480"/>
                  </a:cubicBezTo>
                  <a:lnTo>
                    <a:pt x="83430" y="85330"/>
                  </a:lnTo>
                  <a:lnTo>
                    <a:pt x="83430" y="46372"/>
                  </a:lnTo>
                  <a:cubicBezTo>
                    <a:pt x="83430" y="44805"/>
                    <a:pt x="84061" y="43276"/>
                    <a:pt x="85178" y="42178"/>
                  </a:cubicBezTo>
                  <a:lnTo>
                    <a:pt x="126597" y="752"/>
                  </a:lnTo>
                  <a:cubicBezTo>
                    <a:pt x="127663" y="-306"/>
                    <a:pt x="129105" y="-934"/>
                    <a:pt x="130618" y="-973"/>
                  </a:cubicBezTo>
                  <a:lnTo>
                    <a:pt x="130622" y="-1012"/>
                  </a:lnTo>
                  <a:close/>
                </a:path>
              </a:pathLst>
            </a:custGeom>
            <a:solidFill>
              <a:srgbClr val="222043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21C93AB-532C-20E4-3436-01C072319E3A}"/>
                </a:ext>
              </a:extLst>
            </p:cNvPr>
            <p:cNvSpPr/>
            <p:nvPr/>
          </p:nvSpPr>
          <p:spPr>
            <a:xfrm>
              <a:off x="5026092" y="2187685"/>
              <a:ext cx="356654" cy="356653"/>
            </a:xfrm>
            <a:custGeom>
              <a:avLst/>
              <a:gdLst>
                <a:gd name="connsiteX0" fmla="*/ 178225 w 356654"/>
                <a:gd name="connsiteY0" fmla="*/ -1012 h 356653"/>
                <a:gd name="connsiteX1" fmla="*/ 254679 w 356654"/>
                <a:gd name="connsiteY1" fmla="*/ 16194 h 356653"/>
                <a:gd name="connsiteX2" fmla="*/ 236983 w 356654"/>
                <a:gd name="connsiteY2" fmla="*/ 33909 h 356653"/>
                <a:gd name="connsiteX3" fmla="*/ 231724 w 356654"/>
                <a:gd name="connsiteY3" fmla="*/ 46568 h 356653"/>
                <a:gd name="connsiteX4" fmla="*/ 231724 w 356654"/>
                <a:gd name="connsiteY4" fmla="*/ 51467 h 356653"/>
                <a:gd name="connsiteX5" fmla="*/ 178225 w 356654"/>
                <a:gd name="connsiteY5" fmla="*/ 40572 h 356653"/>
                <a:gd name="connsiteX6" fmla="*/ 41497 w 356654"/>
                <a:gd name="connsiteY6" fmla="*/ 177315 h 356653"/>
                <a:gd name="connsiteX7" fmla="*/ 178225 w 356654"/>
                <a:gd name="connsiteY7" fmla="*/ 314058 h 356653"/>
                <a:gd name="connsiteX8" fmla="*/ 314953 w 356654"/>
                <a:gd name="connsiteY8" fmla="*/ 177315 h 356653"/>
                <a:gd name="connsiteX9" fmla="*/ 304066 w 356654"/>
                <a:gd name="connsiteY9" fmla="*/ 123856 h 356653"/>
                <a:gd name="connsiteX10" fmla="*/ 308988 w 356654"/>
                <a:gd name="connsiteY10" fmla="*/ 123856 h 356653"/>
                <a:gd name="connsiteX11" fmla="*/ 321628 w 356654"/>
                <a:gd name="connsiteY11" fmla="*/ 118565 h 356653"/>
                <a:gd name="connsiteX12" fmla="*/ 339335 w 356654"/>
                <a:gd name="connsiteY12" fmla="*/ 100850 h 356653"/>
                <a:gd name="connsiteX13" fmla="*/ 356553 w 356654"/>
                <a:gd name="connsiteY13" fmla="*/ 177315 h 356653"/>
                <a:gd name="connsiteX14" fmla="*/ 178225 w 356654"/>
                <a:gd name="connsiteY14" fmla="*/ 355642 h 356653"/>
                <a:gd name="connsiteX15" fmla="*/ -102 w 356654"/>
                <a:gd name="connsiteY15" fmla="*/ 177315 h 356653"/>
                <a:gd name="connsiteX16" fmla="*/ 178225 w 356654"/>
                <a:gd name="connsiteY16" fmla="*/ -1012 h 35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6654" h="356653">
                  <a:moveTo>
                    <a:pt x="178225" y="-1012"/>
                  </a:moveTo>
                  <a:cubicBezTo>
                    <a:pt x="205578" y="-1012"/>
                    <a:pt x="231500" y="5181"/>
                    <a:pt x="254679" y="16194"/>
                  </a:cubicBezTo>
                  <a:lnTo>
                    <a:pt x="236983" y="33909"/>
                  </a:lnTo>
                  <a:cubicBezTo>
                    <a:pt x="233624" y="37240"/>
                    <a:pt x="231728" y="41826"/>
                    <a:pt x="231724" y="46568"/>
                  </a:cubicBezTo>
                  <a:lnTo>
                    <a:pt x="231724" y="51467"/>
                  </a:lnTo>
                  <a:cubicBezTo>
                    <a:pt x="215286" y="44451"/>
                    <a:pt x="197206" y="40572"/>
                    <a:pt x="178225" y="40572"/>
                  </a:cubicBezTo>
                  <a:cubicBezTo>
                    <a:pt x="102791" y="40572"/>
                    <a:pt x="41497" y="101908"/>
                    <a:pt x="41497" y="177315"/>
                  </a:cubicBezTo>
                  <a:cubicBezTo>
                    <a:pt x="41497" y="252761"/>
                    <a:pt x="102791" y="314058"/>
                    <a:pt x="178225" y="314058"/>
                  </a:cubicBezTo>
                  <a:cubicBezTo>
                    <a:pt x="253664" y="314058"/>
                    <a:pt x="314953" y="252761"/>
                    <a:pt x="314953" y="177315"/>
                  </a:cubicBezTo>
                  <a:cubicBezTo>
                    <a:pt x="314953" y="158346"/>
                    <a:pt x="311073" y="140278"/>
                    <a:pt x="304066" y="123856"/>
                  </a:cubicBezTo>
                  <a:lnTo>
                    <a:pt x="308988" y="123856"/>
                  </a:lnTo>
                  <a:cubicBezTo>
                    <a:pt x="313727" y="123856"/>
                    <a:pt x="318289" y="121936"/>
                    <a:pt x="321628" y="118565"/>
                  </a:cubicBezTo>
                  <a:lnTo>
                    <a:pt x="339335" y="100850"/>
                  </a:lnTo>
                  <a:cubicBezTo>
                    <a:pt x="350364" y="124052"/>
                    <a:pt x="356553" y="149958"/>
                    <a:pt x="356553" y="177315"/>
                  </a:cubicBezTo>
                  <a:cubicBezTo>
                    <a:pt x="356553" y="275728"/>
                    <a:pt x="276642" y="355642"/>
                    <a:pt x="178225" y="355642"/>
                  </a:cubicBezTo>
                  <a:cubicBezTo>
                    <a:pt x="79808" y="355642"/>
                    <a:pt x="-102" y="275728"/>
                    <a:pt x="-102" y="177315"/>
                  </a:cubicBezTo>
                  <a:cubicBezTo>
                    <a:pt x="-102" y="78902"/>
                    <a:pt x="79808" y="-1012"/>
                    <a:pt x="178225" y="-1012"/>
                  </a:cubicBezTo>
                  <a:close/>
                </a:path>
              </a:pathLst>
            </a:custGeom>
            <a:solidFill>
              <a:srgbClr val="BABABA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7C1AD78-3650-8535-12E9-70FE3F0DC1BB}"/>
                </a:ext>
              </a:extLst>
            </p:cNvPr>
            <p:cNvSpPr/>
            <p:nvPr/>
          </p:nvSpPr>
          <p:spPr>
            <a:xfrm>
              <a:off x="5108397" y="2269990"/>
              <a:ext cx="192048" cy="192044"/>
            </a:xfrm>
            <a:custGeom>
              <a:avLst/>
              <a:gdLst>
                <a:gd name="connsiteX0" fmla="*/ 95944 w 192048"/>
                <a:gd name="connsiteY0" fmla="*/ -1012 h 192044"/>
                <a:gd name="connsiteX1" fmla="*/ 138484 w 192048"/>
                <a:gd name="connsiteY1" fmla="*/ 9061 h 192044"/>
                <a:gd name="connsiteX2" fmla="*/ 105593 w 192048"/>
                <a:gd name="connsiteY2" fmla="*/ 41944 h 192044"/>
                <a:gd name="connsiteX3" fmla="*/ 95944 w 192048"/>
                <a:gd name="connsiteY3" fmla="*/ 41042 h 192044"/>
                <a:gd name="connsiteX4" fmla="*/ 41944 w 192048"/>
                <a:gd name="connsiteY4" fmla="*/ 95049 h 192044"/>
                <a:gd name="connsiteX5" fmla="*/ 95944 w 192048"/>
                <a:gd name="connsiteY5" fmla="*/ 149018 h 192044"/>
                <a:gd name="connsiteX6" fmla="*/ 149948 w 192048"/>
                <a:gd name="connsiteY6" fmla="*/ 95049 h 192044"/>
                <a:gd name="connsiteX7" fmla="*/ 149031 w 192048"/>
                <a:gd name="connsiteY7" fmla="*/ 85408 h 192044"/>
                <a:gd name="connsiteX8" fmla="*/ 181909 w 192048"/>
                <a:gd name="connsiteY8" fmla="*/ 52486 h 192044"/>
                <a:gd name="connsiteX9" fmla="*/ 191947 w 192048"/>
                <a:gd name="connsiteY9" fmla="*/ 95049 h 192044"/>
                <a:gd name="connsiteX10" fmla="*/ 95944 w 192048"/>
                <a:gd name="connsiteY10" fmla="*/ 191032 h 192044"/>
                <a:gd name="connsiteX11" fmla="*/ -102 w 192048"/>
                <a:gd name="connsiteY11" fmla="*/ 95049 h 192044"/>
                <a:gd name="connsiteX12" fmla="*/ 95944 w 192048"/>
                <a:gd name="connsiteY12" fmla="*/ -1012 h 19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2048" h="192044">
                  <a:moveTo>
                    <a:pt x="95944" y="-1012"/>
                  </a:moveTo>
                  <a:cubicBezTo>
                    <a:pt x="111233" y="-1012"/>
                    <a:pt x="125644" y="2672"/>
                    <a:pt x="138484" y="9061"/>
                  </a:cubicBezTo>
                  <a:lnTo>
                    <a:pt x="105593" y="41944"/>
                  </a:lnTo>
                  <a:cubicBezTo>
                    <a:pt x="102458" y="41395"/>
                    <a:pt x="99244" y="41042"/>
                    <a:pt x="95944" y="41042"/>
                  </a:cubicBezTo>
                  <a:cubicBezTo>
                    <a:pt x="66185" y="41042"/>
                    <a:pt x="41944" y="65263"/>
                    <a:pt x="41944" y="95049"/>
                  </a:cubicBezTo>
                  <a:cubicBezTo>
                    <a:pt x="41944" y="124797"/>
                    <a:pt x="66185" y="149018"/>
                    <a:pt x="95944" y="149018"/>
                  </a:cubicBezTo>
                  <a:cubicBezTo>
                    <a:pt x="125703" y="149018"/>
                    <a:pt x="149948" y="124797"/>
                    <a:pt x="149948" y="95049"/>
                  </a:cubicBezTo>
                  <a:cubicBezTo>
                    <a:pt x="149948" y="91757"/>
                    <a:pt x="149603" y="88505"/>
                    <a:pt x="149031" y="85408"/>
                  </a:cubicBezTo>
                  <a:lnTo>
                    <a:pt x="181909" y="52486"/>
                  </a:lnTo>
                  <a:cubicBezTo>
                    <a:pt x="188278" y="65342"/>
                    <a:pt x="191947" y="79764"/>
                    <a:pt x="191947" y="95049"/>
                  </a:cubicBezTo>
                  <a:cubicBezTo>
                    <a:pt x="191947" y="147999"/>
                    <a:pt x="148905" y="191032"/>
                    <a:pt x="95944" y="191032"/>
                  </a:cubicBezTo>
                  <a:cubicBezTo>
                    <a:pt x="42987" y="191032"/>
                    <a:pt x="-102" y="147999"/>
                    <a:pt x="-102" y="95049"/>
                  </a:cubicBezTo>
                  <a:cubicBezTo>
                    <a:pt x="-102" y="42061"/>
                    <a:pt x="42987" y="-1012"/>
                    <a:pt x="95944" y="-1012"/>
                  </a:cubicBezTo>
                  <a:close/>
                </a:path>
              </a:pathLst>
            </a:custGeom>
            <a:solidFill>
              <a:srgbClr val="BABABA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865DA46-0E05-6520-33B2-0352CBD48635}"/>
              </a:ext>
            </a:extLst>
          </p:cNvPr>
          <p:cNvSpPr/>
          <p:nvPr userDrawn="1"/>
        </p:nvSpPr>
        <p:spPr>
          <a:xfrm>
            <a:off x="5191218" y="2482907"/>
            <a:ext cx="109033" cy="18172"/>
          </a:xfrm>
          <a:custGeom>
            <a:avLst/>
            <a:gdLst>
              <a:gd name="connsiteX0" fmla="*/ 0 w 1402079"/>
              <a:gd name="connsiteY0" fmla="*/ 0 h 233679"/>
              <a:gd name="connsiteX1" fmla="*/ 20320 w 1402079"/>
              <a:gd name="connsiteY1" fmla="*/ 233680 h 233679"/>
              <a:gd name="connsiteX2" fmla="*/ 1381760 w 1402079"/>
              <a:gd name="connsiteY2" fmla="*/ 233680 h 233679"/>
              <a:gd name="connsiteX3" fmla="*/ 1402080 w 1402079"/>
              <a:gd name="connsiteY3" fmla="*/ 0 h 23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2079" h="233679">
                <a:moveTo>
                  <a:pt x="0" y="0"/>
                </a:moveTo>
                <a:cubicBezTo>
                  <a:pt x="10160" y="81280"/>
                  <a:pt x="20320" y="152400"/>
                  <a:pt x="20320" y="233680"/>
                </a:cubicBezTo>
                <a:lnTo>
                  <a:pt x="1381760" y="233680"/>
                </a:lnTo>
                <a:cubicBezTo>
                  <a:pt x="1381760" y="152400"/>
                  <a:pt x="1391920" y="71120"/>
                  <a:pt x="140208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BF56CAE-AC56-0171-8943-02E4354E3388}"/>
              </a:ext>
            </a:extLst>
          </p:cNvPr>
          <p:cNvSpPr/>
          <p:nvPr userDrawn="1"/>
        </p:nvSpPr>
        <p:spPr>
          <a:xfrm>
            <a:off x="5192799" y="2516880"/>
            <a:ext cx="105872" cy="71109"/>
          </a:xfrm>
          <a:custGeom>
            <a:avLst/>
            <a:gdLst>
              <a:gd name="connsiteX0" fmla="*/ 0 w 1361440"/>
              <a:gd name="connsiteY0" fmla="*/ 0 h 914400"/>
              <a:gd name="connsiteX1" fmla="*/ 0 w 1361440"/>
              <a:gd name="connsiteY1" fmla="*/ 355600 h 914400"/>
              <a:gd name="connsiteX2" fmla="*/ 101600 w 1361440"/>
              <a:gd name="connsiteY2" fmla="*/ 457200 h 914400"/>
              <a:gd name="connsiteX3" fmla="*/ 132080 w 1361440"/>
              <a:gd name="connsiteY3" fmla="*/ 457200 h 914400"/>
              <a:gd name="connsiteX4" fmla="*/ 680720 w 1361440"/>
              <a:gd name="connsiteY4" fmla="*/ 914400 h 914400"/>
              <a:gd name="connsiteX5" fmla="*/ 1229360 w 1361440"/>
              <a:gd name="connsiteY5" fmla="*/ 457200 h 914400"/>
              <a:gd name="connsiteX6" fmla="*/ 1259840 w 1361440"/>
              <a:gd name="connsiteY6" fmla="*/ 457200 h 914400"/>
              <a:gd name="connsiteX7" fmla="*/ 1361440 w 1361440"/>
              <a:gd name="connsiteY7" fmla="*/ 355600 h 914400"/>
              <a:gd name="connsiteX8" fmla="*/ 1361440 w 1361440"/>
              <a:gd name="connsiteY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1440" h="914400">
                <a:moveTo>
                  <a:pt x="0" y="0"/>
                </a:moveTo>
                <a:lnTo>
                  <a:pt x="0" y="355600"/>
                </a:lnTo>
                <a:cubicBezTo>
                  <a:pt x="0" y="416560"/>
                  <a:pt x="40640" y="457200"/>
                  <a:pt x="101600" y="457200"/>
                </a:cubicBezTo>
                <a:lnTo>
                  <a:pt x="132080" y="457200"/>
                </a:lnTo>
                <a:cubicBezTo>
                  <a:pt x="182880" y="711200"/>
                  <a:pt x="416560" y="914400"/>
                  <a:pt x="680720" y="914400"/>
                </a:cubicBezTo>
                <a:cubicBezTo>
                  <a:pt x="955040" y="914400"/>
                  <a:pt x="1178560" y="721360"/>
                  <a:pt x="1229360" y="457200"/>
                </a:cubicBezTo>
                <a:lnTo>
                  <a:pt x="1259840" y="457200"/>
                </a:lnTo>
                <a:cubicBezTo>
                  <a:pt x="1320800" y="457200"/>
                  <a:pt x="1361440" y="416560"/>
                  <a:pt x="1361440" y="355600"/>
                </a:cubicBezTo>
                <a:lnTo>
                  <a:pt x="136144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89CCC58-1485-6002-4C19-A251C37F512D}"/>
              </a:ext>
            </a:extLst>
          </p:cNvPr>
          <p:cNvSpPr/>
          <p:nvPr userDrawn="1"/>
        </p:nvSpPr>
        <p:spPr>
          <a:xfrm>
            <a:off x="5129784" y="2216511"/>
            <a:ext cx="232094" cy="249804"/>
          </a:xfrm>
          <a:custGeom>
            <a:avLst/>
            <a:gdLst>
              <a:gd name="connsiteX0" fmla="*/ 1409761 w 2984560"/>
              <a:gd name="connsiteY0" fmla="*/ 1730 h 3212289"/>
              <a:gd name="connsiteX1" fmla="*/ 7681 w 2984560"/>
              <a:gd name="connsiteY1" fmla="*/ 1332690 h 3212289"/>
              <a:gd name="connsiteX2" fmla="*/ 342961 w 2984560"/>
              <a:gd name="connsiteY2" fmla="*/ 2440130 h 3212289"/>
              <a:gd name="connsiteX3" fmla="*/ 749361 w 2984560"/>
              <a:gd name="connsiteY3" fmla="*/ 3212290 h 3212289"/>
              <a:gd name="connsiteX4" fmla="*/ 2232721 w 2984560"/>
              <a:gd name="connsiteY4" fmla="*/ 3212290 h 3212289"/>
              <a:gd name="connsiteX5" fmla="*/ 2639121 w 2984560"/>
              <a:gd name="connsiteY5" fmla="*/ 2429970 h 3212289"/>
              <a:gd name="connsiteX6" fmla="*/ 2984561 w 2984560"/>
              <a:gd name="connsiteY6" fmla="*/ 1485090 h 3212289"/>
              <a:gd name="connsiteX7" fmla="*/ 1409761 w 2984560"/>
              <a:gd name="connsiteY7" fmla="*/ 1730 h 321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560" h="3212289">
                <a:moveTo>
                  <a:pt x="1409761" y="1730"/>
                </a:moveTo>
                <a:cubicBezTo>
                  <a:pt x="688401" y="42370"/>
                  <a:pt x="88961" y="611330"/>
                  <a:pt x="7681" y="1332690"/>
                </a:cubicBezTo>
                <a:cubicBezTo>
                  <a:pt x="-32959" y="1739090"/>
                  <a:pt x="88961" y="2135330"/>
                  <a:pt x="342961" y="2440130"/>
                </a:cubicBezTo>
                <a:cubicBezTo>
                  <a:pt x="536001" y="2673810"/>
                  <a:pt x="678241" y="2937970"/>
                  <a:pt x="749361" y="3212290"/>
                </a:cubicBezTo>
                <a:lnTo>
                  <a:pt x="2232721" y="3212290"/>
                </a:lnTo>
                <a:cubicBezTo>
                  <a:pt x="2303841" y="2937970"/>
                  <a:pt x="2446081" y="2663650"/>
                  <a:pt x="2639121" y="2429970"/>
                </a:cubicBezTo>
                <a:cubicBezTo>
                  <a:pt x="2862641" y="2165810"/>
                  <a:pt x="2984561" y="1830530"/>
                  <a:pt x="2984561" y="1485090"/>
                </a:cubicBezTo>
                <a:cubicBezTo>
                  <a:pt x="2984561" y="641810"/>
                  <a:pt x="2263201" y="-38910"/>
                  <a:pt x="1409761" y="1730"/>
                </a:cubicBezTo>
                <a:close/>
              </a:path>
            </a:pathLst>
          </a:custGeom>
          <a:solidFill>
            <a:srgbClr val="222043"/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Picture Placeholder 71">
            <a:extLst>
              <a:ext uri="{FF2B5EF4-FFF2-40B4-BE49-F238E27FC236}">
                <a16:creationId xmlns:a16="http://schemas.microsoft.com/office/drawing/2014/main" id="{8E8E9E01-1C51-882B-9946-59A8D8C398B8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978397" y="428624"/>
            <a:ext cx="6786880" cy="1609132"/>
          </a:xfrm>
          <a:custGeom>
            <a:avLst/>
            <a:gdLst>
              <a:gd name="connsiteX0" fmla="*/ 0 w 6786880"/>
              <a:gd name="connsiteY0" fmla="*/ 0 h 1609132"/>
              <a:gd name="connsiteX1" fmla="*/ 6664681 w 6786880"/>
              <a:gd name="connsiteY1" fmla="*/ 0 h 1609132"/>
              <a:gd name="connsiteX2" fmla="*/ 6786880 w 6786880"/>
              <a:gd name="connsiteY2" fmla="*/ 122199 h 1609132"/>
              <a:gd name="connsiteX3" fmla="*/ 6786880 w 6786880"/>
              <a:gd name="connsiteY3" fmla="*/ 312388 h 1609132"/>
              <a:gd name="connsiteX4" fmla="*/ 6786880 w 6786880"/>
              <a:gd name="connsiteY4" fmla="*/ 1418943 h 1609132"/>
              <a:gd name="connsiteX5" fmla="*/ 6786880 w 6786880"/>
              <a:gd name="connsiteY5" fmla="*/ 1609132 h 1609132"/>
              <a:gd name="connsiteX6" fmla="*/ 0 w 6786880"/>
              <a:gd name="connsiteY6" fmla="*/ 1609132 h 1609132"/>
              <a:gd name="connsiteX7" fmla="*/ 0 w 6786880"/>
              <a:gd name="connsiteY7" fmla="*/ 1418943 h 1609132"/>
              <a:gd name="connsiteX8" fmla="*/ 0 w 6786880"/>
              <a:gd name="connsiteY8" fmla="*/ 190189 h 160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6880" h="1609132">
                <a:moveTo>
                  <a:pt x="0" y="0"/>
                </a:moveTo>
                <a:lnTo>
                  <a:pt x="6664681" y="0"/>
                </a:lnTo>
                <a:cubicBezTo>
                  <a:pt x="6732170" y="0"/>
                  <a:pt x="6786880" y="54710"/>
                  <a:pt x="6786880" y="122199"/>
                </a:cubicBezTo>
                <a:lnTo>
                  <a:pt x="6786880" y="312388"/>
                </a:lnTo>
                <a:lnTo>
                  <a:pt x="6786880" y="1418943"/>
                </a:lnTo>
                <a:lnTo>
                  <a:pt x="6786880" y="1609132"/>
                </a:lnTo>
                <a:lnTo>
                  <a:pt x="0" y="1609132"/>
                </a:lnTo>
                <a:lnTo>
                  <a:pt x="0" y="1418943"/>
                </a:lnTo>
                <a:lnTo>
                  <a:pt x="0" y="1901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220542065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solution (no sta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BD4CED6-700C-4DD5-213E-A31A9143B0C6}"/>
              </a:ext>
            </a:extLst>
          </p:cNvPr>
          <p:cNvSpPr/>
          <p:nvPr userDrawn="1"/>
        </p:nvSpPr>
        <p:spPr bwMode="auto">
          <a:xfrm>
            <a:off x="-1" y="3984702"/>
            <a:ext cx="3139024" cy="2873298"/>
          </a:xfrm>
          <a:custGeom>
            <a:avLst/>
            <a:gdLst>
              <a:gd name="connsiteX0" fmla="*/ 0 w 3139024"/>
              <a:gd name="connsiteY0" fmla="*/ 0 h 2873298"/>
              <a:gd name="connsiteX1" fmla="*/ 119063 w 3139024"/>
              <a:gd name="connsiteY1" fmla="*/ 0 h 2873298"/>
              <a:gd name="connsiteX2" fmla="*/ 228603 w 3139024"/>
              <a:gd name="connsiteY2" fmla="*/ 109540 h 2873298"/>
              <a:gd name="connsiteX3" fmla="*/ 228603 w 3139024"/>
              <a:gd name="connsiteY3" fmla="*/ 1142892 h 2873298"/>
              <a:gd name="connsiteX4" fmla="*/ 228604 w 3139024"/>
              <a:gd name="connsiteY4" fmla="*/ 1142892 h 2873298"/>
              <a:gd name="connsiteX5" fmla="*/ 228604 w 3139024"/>
              <a:gd name="connsiteY5" fmla="*/ 2296215 h 2873298"/>
              <a:gd name="connsiteX6" fmla="*/ 397337 w 3139024"/>
              <a:gd name="connsiteY6" fmla="*/ 2503243 h 2873298"/>
              <a:gd name="connsiteX7" fmla="*/ 439916 w 3139024"/>
              <a:gd name="connsiteY7" fmla="*/ 2507536 h 2873298"/>
              <a:gd name="connsiteX8" fmla="*/ 2781386 w 3139024"/>
              <a:gd name="connsiteY8" fmla="*/ 2507536 h 2873298"/>
              <a:gd name="connsiteX9" fmla="*/ 2960205 w 3139024"/>
              <a:gd name="connsiteY9" fmla="*/ 2507536 h 2873298"/>
              <a:gd name="connsiteX10" fmla="*/ 3039965 w 3139024"/>
              <a:gd name="connsiteY10" fmla="*/ 2507536 h 2873298"/>
              <a:gd name="connsiteX11" fmla="*/ 3139024 w 3139024"/>
              <a:gd name="connsiteY11" fmla="*/ 2606595 h 2873298"/>
              <a:gd name="connsiteX12" fmla="*/ 3139024 w 3139024"/>
              <a:gd name="connsiteY12" fmla="*/ 2873297 h 2873298"/>
              <a:gd name="connsiteX13" fmla="*/ 3039238 w 3139024"/>
              <a:gd name="connsiteY13" fmla="*/ 2873297 h 2873298"/>
              <a:gd name="connsiteX14" fmla="*/ 3039238 w 3139024"/>
              <a:gd name="connsiteY14" fmla="*/ 2873298 h 2873298"/>
              <a:gd name="connsiteX15" fmla="*/ 2960205 w 3139024"/>
              <a:gd name="connsiteY15" fmla="*/ 2873298 h 2873298"/>
              <a:gd name="connsiteX16" fmla="*/ 2781386 w 3139024"/>
              <a:gd name="connsiteY16" fmla="*/ 2873298 h 2873298"/>
              <a:gd name="connsiteX17" fmla="*/ 1 w 3139024"/>
              <a:gd name="connsiteY17" fmla="*/ 2873298 h 2873298"/>
              <a:gd name="connsiteX18" fmla="*/ 1 w 3139024"/>
              <a:gd name="connsiteY18" fmla="*/ 2285784 h 2873298"/>
              <a:gd name="connsiteX19" fmla="*/ 0 w 3139024"/>
              <a:gd name="connsiteY19" fmla="*/ 2285784 h 287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139024" h="2873298">
                <a:moveTo>
                  <a:pt x="0" y="0"/>
                </a:moveTo>
                <a:lnTo>
                  <a:pt x="119063" y="0"/>
                </a:lnTo>
                <a:cubicBezTo>
                  <a:pt x="179560" y="0"/>
                  <a:pt x="228603" y="49043"/>
                  <a:pt x="228603" y="109540"/>
                </a:cubicBezTo>
                <a:lnTo>
                  <a:pt x="228603" y="1142892"/>
                </a:lnTo>
                <a:lnTo>
                  <a:pt x="228604" y="1142892"/>
                </a:lnTo>
                <a:lnTo>
                  <a:pt x="228604" y="2296215"/>
                </a:lnTo>
                <a:cubicBezTo>
                  <a:pt x="228604" y="2398336"/>
                  <a:pt x="301041" y="2483538"/>
                  <a:pt x="397337" y="2503243"/>
                </a:cubicBezTo>
                <a:lnTo>
                  <a:pt x="439916" y="2507536"/>
                </a:lnTo>
                <a:lnTo>
                  <a:pt x="2781386" y="2507536"/>
                </a:lnTo>
                <a:lnTo>
                  <a:pt x="2960205" y="2507536"/>
                </a:lnTo>
                <a:lnTo>
                  <a:pt x="3039965" y="2507536"/>
                </a:lnTo>
                <a:cubicBezTo>
                  <a:pt x="3094674" y="2507536"/>
                  <a:pt x="3139024" y="2551886"/>
                  <a:pt x="3139024" y="2606595"/>
                </a:cubicBezTo>
                <a:lnTo>
                  <a:pt x="3139024" y="2873297"/>
                </a:lnTo>
                <a:lnTo>
                  <a:pt x="3039238" y="2873297"/>
                </a:lnTo>
                <a:lnTo>
                  <a:pt x="3039238" y="2873298"/>
                </a:lnTo>
                <a:lnTo>
                  <a:pt x="2960205" y="2873298"/>
                </a:lnTo>
                <a:lnTo>
                  <a:pt x="2781386" y="2873298"/>
                </a:lnTo>
                <a:lnTo>
                  <a:pt x="1" y="2873298"/>
                </a:lnTo>
                <a:lnTo>
                  <a:pt x="1" y="2285784"/>
                </a:lnTo>
                <a:lnTo>
                  <a:pt x="0" y="228578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IN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C69A49-743E-FF27-9F8B-EDDD39668AB9}"/>
              </a:ext>
            </a:extLst>
          </p:cNvPr>
          <p:cNvSpPr/>
          <p:nvPr userDrawn="1"/>
        </p:nvSpPr>
        <p:spPr bwMode="auto">
          <a:xfrm>
            <a:off x="293689" y="292101"/>
            <a:ext cx="11604624" cy="6114910"/>
          </a:xfrm>
          <a:prstGeom prst="roundRect">
            <a:avLst>
              <a:gd name="adj" fmla="val 3187"/>
            </a:avLst>
          </a:prstGeom>
          <a:noFill/>
          <a:ln w="635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65321C1-AFA4-2450-0735-00358D9F64B0}"/>
              </a:ext>
            </a:extLst>
          </p:cNvPr>
          <p:cNvSpPr/>
          <p:nvPr userDrawn="1"/>
        </p:nvSpPr>
        <p:spPr bwMode="auto">
          <a:xfrm>
            <a:off x="426720" y="428625"/>
            <a:ext cx="4392929" cy="5841862"/>
          </a:xfrm>
          <a:prstGeom prst="roundRect">
            <a:avLst>
              <a:gd name="adj" fmla="val 2323"/>
            </a:avLst>
          </a:prstGeom>
          <a:solidFill>
            <a:schemeClr val="bg1">
              <a:alpha val="6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83C07F-4FCA-C21E-0394-35A78AB8D4EE}"/>
              </a:ext>
            </a:extLst>
          </p:cNvPr>
          <p:cNvSpPr txBox="1"/>
          <p:nvPr userDrawn="1"/>
        </p:nvSpPr>
        <p:spPr>
          <a:xfrm>
            <a:off x="5644830" y="2247167"/>
            <a:ext cx="26628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5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Segoe UI Semibold"/>
                <a:ea typeface="+mn-ea"/>
                <a:cs typeface="Segoe UI Semibold"/>
              </a:rPr>
              <a:t>Current Solution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egoe UI Semibold"/>
              <a:ea typeface="+mn-ea"/>
              <a:cs typeface="+mn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7CA7772-C21D-7441-6853-E76F3BBBFC06}"/>
              </a:ext>
            </a:extLst>
          </p:cNvPr>
          <p:cNvCxnSpPr>
            <a:cxnSpLocks/>
          </p:cNvCxnSpPr>
          <p:nvPr userDrawn="1"/>
        </p:nvCxnSpPr>
        <p:spPr>
          <a:xfrm flipV="1">
            <a:off x="4978399" y="2767452"/>
            <a:ext cx="3329281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headEnd type="none"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B3FFE7E-5236-B500-94E6-09200B2658DD}"/>
              </a:ext>
            </a:extLst>
          </p:cNvPr>
          <p:cNvSpPr txBox="1"/>
          <p:nvPr userDrawn="1"/>
        </p:nvSpPr>
        <p:spPr>
          <a:xfrm>
            <a:off x="9102428" y="2247167"/>
            <a:ext cx="26628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n-US" sz="2000" b="1" spc="-5">
                <a:solidFill>
                  <a:schemeClr val="bg2"/>
                </a:solidFill>
                <a:latin typeface="Segoe UI Semibold"/>
                <a:cs typeface="Segoe UI Semibold"/>
              </a:rPr>
              <a:t>Looking Ahead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34C641C-8B2D-F9F1-A580-49DAB1C43C50}"/>
              </a:ext>
            </a:extLst>
          </p:cNvPr>
          <p:cNvCxnSpPr>
            <a:cxnSpLocks/>
          </p:cNvCxnSpPr>
          <p:nvPr userDrawn="1"/>
        </p:nvCxnSpPr>
        <p:spPr>
          <a:xfrm flipV="1">
            <a:off x="8435997" y="2767452"/>
            <a:ext cx="3329281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58">
            <a:extLst>
              <a:ext uri="{FF2B5EF4-FFF2-40B4-BE49-F238E27FC236}">
                <a16:creationId xmlns:a16="http://schemas.microsoft.com/office/drawing/2014/main" id="{CE867CDD-8FF7-35CF-2869-8A2134058FE2}"/>
              </a:ext>
            </a:extLst>
          </p:cNvPr>
          <p:cNvSpPr/>
          <p:nvPr userDrawn="1"/>
        </p:nvSpPr>
        <p:spPr>
          <a:xfrm flipH="1">
            <a:off x="4978399" y="2139884"/>
            <a:ext cx="526688" cy="5223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3" name="Freeform: Shape 58">
            <a:extLst>
              <a:ext uri="{FF2B5EF4-FFF2-40B4-BE49-F238E27FC236}">
                <a16:creationId xmlns:a16="http://schemas.microsoft.com/office/drawing/2014/main" id="{28E9490E-518C-3453-EF6E-83DEFB2167F3}"/>
              </a:ext>
            </a:extLst>
          </p:cNvPr>
          <p:cNvSpPr/>
          <p:nvPr userDrawn="1"/>
        </p:nvSpPr>
        <p:spPr>
          <a:xfrm flipH="1">
            <a:off x="8435997" y="2139884"/>
            <a:ext cx="526688" cy="522344"/>
          </a:xfrm>
          <a:prstGeom prst="ellipse">
            <a:avLst/>
          </a:prstGeom>
          <a:solidFill>
            <a:schemeClr val="bg1">
              <a:lumMod val="95000"/>
            </a:schemeClr>
          </a:solidFill>
          <a:ln w="1798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64E4C4-69CF-276C-A76F-FA2F1940B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1358431"/>
            <a:ext cx="4064699" cy="430887"/>
          </a:xfrm>
        </p:spPr>
        <p:txBody>
          <a:bodyPr/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7" name="Text Placeholder 42">
            <a:extLst>
              <a:ext uri="{FF2B5EF4-FFF2-40B4-BE49-F238E27FC236}">
                <a16:creationId xmlns:a16="http://schemas.microsoft.com/office/drawing/2014/main" id="{13F9CD75-87C9-E734-1E5F-9B0CE30EF4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8263" y="1903420"/>
            <a:ext cx="4064698" cy="246221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42">
            <a:extLst>
              <a:ext uri="{FF2B5EF4-FFF2-40B4-BE49-F238E27FC236}">
                <a16:creationId xmlns:a16="http://schemas.microsoft.com/office/drawing/2014/main" id="{12D956B7-3401-68D7-E2CF-F76A1F32B7B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978399" y="2872677"/>
            <a:ext cx="3329281" cy="246221"/>
          </a:xfrm>
        </p:spPr>
        <p:txBody>
          <a:bodyPr wrap="square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2">
            <a:extLst>
              <a:ext uri="{FF2B5EF4-FFF2-40B4-BE49-F238E27FC236}">
                <a16:creationId xmlns:a16="http://schemas.microsoft.com/office/drawing/2014/main" id="{F4228D93-A8F9-CA26-B4DD-D193FE14066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435997" y="2872677"/>
            <a:ext cx="3329281" cy="246221"/>
          </a:xfrm>
        </p:spPr>
        <p:txBody>
          <a:bodyPr wrap="square">
            <a:sp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56">
            <a:extLst>
              <a:ext uri="{FF2B5EF4-FFF2-40B4-BE49-F238E27FC236}">
                <a16:creationId xmlns:a16="http://schemas.microsoft.com/office/drawing/2014/main" id="{51F96B87-9D57-E28B-1306-AD15F512061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4198" y="530398"/>
            <a:ext cx="1492251" cy="750715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  <p:grpSp>
        <p:nvGrpSpPr>
          <p:cNvPr id="27" name="Picture Placeholder 815">
            <a:extLst>
              <a:ext uri="{FF2B5EF4-FFF2-40B4-BE49-F238E27FC236}">
                <a16:creationId xmlns:a16="http://schemas.microsoft.com/office/drawing/2014/main" id="{4B544683-5DBF-F12B-29A7-097FED6D6CDC}"/>
              </a:ext>
            </a:extLst>
          </p:cNvPr>
          <p:cNvGrpSpPr/>
          <p:nvPr userDrawn="1"/>
        </p:nvGrpSpPr>
        <p:grpSpPr>
          <a:xfrm>
            <a:off x="8526088" y="2231221"/>
            <a:ext cx="297629" cy="297627"/>
            <a:chOff x="5026092" y="2187685"/>
            <a:chExt cx="297629" cy="297627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59DD4A6-97A0-0212-A792-07F21BAF724A}"/>
                </a:ext>
              </a:extLst>
            </p:cNvPr>
            <p:cNvSpPr/>
            <p:nvPr/>
          </p:nvSpPr>
          <p:spPr>
            <a:xfrm>
              <a:off x="5186783" y="2187685"/>
              <a:ext cx="195964" cy="195968"/>
            </a:xfrm>
            <a:custGeom>
              <a:avLst/>
              <a:gdLst>
                <a:gd name="connsiteX0" fmla="*/ 130622 w 195964"/>
                <a:gd name="connsiteY0" fmla="*/ -1012 h 195968"/>
                <a:gd name="connsiteX1" fmla="*/ 130747 w 195964"/>
                <a:gd name="connsiteY1" fmla="*/ -1012 h 195968"/>
                <a:gd name="connsiteX2" fmla="*/ 136689 w 195964"/>
                <a:gd name="connsiteY2" fmla="*/ 4906 h 195968"/>
                <a:gd name="connsiteX3" fmla="*/ 136689 w 195964"/>
                <a:gd name="connsiteY3" fmla="*/ 32106 h 195968"/>
                <a:gd name="connsiteX4" fmla="*/ 141396 w 195964"/>
                <a:gd name="connsiteY4" fmla="*/ 27403 h 195968"/>
                <a:gd name="connsiteX5" fmla="*/ 154455 w 195964"/>
                <a:gd name="connsiteY5" fmla="*/ 21994 h 195968"/>
                <a:gd name="connsiteX6" fmla="*/ 167534 w 195964"/>
                <a:gd name="connsiteY6" fmla="*/ 27403 h 195968"/>
                <a:gd name="connsiteX7" fmla="*/ 167494 w 195964"/>
                <a:gd name="connsiteY7" fmla="*/ 53466 h 195968"/>
                <a:gd name="connsiteX8" fmla="*/ 162779 w 195964"/>
                <a:gd name="connsiteY8" fmla="*/ 58208 h 195968"/>
                <a:gd name="connsiteX9" fmla="*/ 189948 w 195964"/>
                <a:gd name="connsiteY9" fmla="*/ 58208 h 195968"/>
                <a:gd name="connsiteX10" fmla="*/ 194118 w 195964"/>
                <a:gd name="connsiteY10" fmla="*/ 59933 h 195968"/>
                <a:gd name="connsiteX11" fmla="*/ 194142 w 195964"/>
                <a:gd name="connsiteY11" fmla="*/ 68281 h 195968"/>
                <a:gd name="connsiteX12" fmla="*/ 152723 w 195964"/>
                <a:gd name="connsiteY12" fmla="*/ 109707 h 195968"/>
                <a:gd name="connsiteX13" fmla="*/ 148525 w 195964"/>
                <a:gd name="connsiteY13" fmla="*/ 111432 h 195968"/>
                <a:gd name="connsiteX14" fmla="*/ 109520 w 195964"/>
                <a:gd name="connsiteY14" fmla="*/ 111432 h 195968"/>
                <a:gd name="connsiteX15" fmla="*/ 31374 w 195964"/>
                <a:gd name="connsiteY15" fmla="*/ 189543 h 195968"/>
                <a:gd name="connsiteX16" fmla="*/ 5271 w 195964"/>
                <a:gd name="connsiteY16" fmla="*/ 189582 h 195968"/>
                <a:gd name="connsiteX17" fmla="*/ 5271 w 195964"/>
                <a:gd name="connsiteY17" fmla="*/ 163480 h 195968"/>
                <a:gd name="connsiteX18" fmla="*/ 83430 w 195964"/>
                <a:gd name="connsiteY18" fmla="*/ 85330 h 195968"/>
                <a:gd name="connsiteX19" fmla="*/ 83430 w 195964"/>
                <a:gd name="connsiteY19" fmla="*/ 46372 h 195968"/>
                <a:gd name="connsiteX20" fmla="*/ 85178 w 195964"/>
                <a:gd name="connsiteY20" fmla="*/ 42178 h 195968"/>
                <a:gd name="connsiteX21" fmla="*/ 126597 w 195964"/>
                <a:gd name="connsiteY21" fmla="*/ 752 h 195968"/>
                <a:gd name="connsiteX22" fmla="*/ 130618 w 195964"/>
                <a:gd name="connsiteY22" fmla="*/ -973 h 195968"/>
                <a:gd name="connsiteX23" fmla="*/ 130622 w 195964"/>
                <a:gd name="connsiteY23" fmla="*/ -1012 h 195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95964" h="195968">
                  <a:moveTo>
                    <a:pt x="130622" y="-1012"/>
                  </a:moveTo>
                  <a:cubicBezTo>
                    <a:pt x="130665" y="-1012"/>
                    <a:pt x="130708" y="-1012"/>
                    <a:pt x="130747" y="-1012"/>
                  </a:cubicBezTo>
                  <a:cubicBezTo>
                    <a:pt x="134016" y="-1012"/>
                    <a:pt x="136677" y="1653"/>
                    <a:pt x="136689" y="4906"/>
                  </a:cubicBezTo>
                  <a:lnTo>
                    <a:pt x="136689" y="32106"/>
                  </a:lnTo>
                  <a:lnTo>
                    <a:pt x="141396" y="27403"/>
                  </a:lnTo>
                  <a:cubicBezTo>
                    <a:pt x="144974" y="23797"/>
                    <a:pt x="149713" y="21994"/>
                    <a:pt x="154455" y="21994"/>
                  </a:cubicBezTo>
                  <a:cubicBezTo>
                    <a:pt x="159201" y="21994"/>
                    <a:pt x="163951" y="23797"/>
                    <a:pt x="167534" y="27403"/>
                  </a:cubicBezTo>
                  <a:cubicBezTo>
                    <a:pt x="174694" y="34575"/>
                    <a:pt x="174663" y="46333"/>
                    <a:pt x="167494" y="53466"/>
                  </a:cubicBezTo>
                  <a:lnTo>
                    <a:pt x="162779" y="58208"/>
                  </a:lnTo>
                  <a:lnTo>
                    <a:pt x="189948" y="58208"/>
                  </a:lnTo>
                  <a:cubicBezTo>
                    <a:pt x="191508" y="58208"/>
                    <a:pt x="193009" y="58835"/>
                    <a:pt x="194118" y="59933"/>
                  </a:cubicBezTo>
                  <a:cubicBezTo>
                    <a:pt x="196434" y="62206"/>
                    <a:pt x="196446" y="65969"/>
                    <a:pt x="194142" y="68281"/>
                  </a:cubicBezTo>
                  <a:lnTo>
                    <a:pt x="152723" y="109707"/>
                  </a:lnTo>
                  <a:cubicBezTo>
                    <a:pt x="151610" y="110805"/>
                    <a:pt x="150101" y="111432"/>
                    <a:pt x="148525" y="111432"/>
                  </a:cubicBezTo>
                  <a:lnTo>
                    <a:pt x="109520" y="111432"/>
                  </a:lnTo>
                  <a:lnTo>
                    <a:pt x="31374" y="189543"/>
                  </a:lnTo>
                  <a:cubicBezTo>
                    <a:pt x="24209" y="196716"/>
                    <a:pt x="12436" y="196794"/>
                    <a:pt x="5271" y="189582"/>
                  </a:cubicBezTo>
                  <a:cubicBezTo>
                    <a:pt x="-1893" y="182449"/>
                    <a:pt x="-1893" y="170652"/>
                    <a:pt x="5271" y="163480"/>
                  </a:cubicBezTo>
                  <a:lnTo>
                    <a:pt x="83430" y="85330"/>
                  </a:lnTo>
                  <a:lnTo>
                    <a:pt x="83430" y="46372"/>
                  </a:lnTo>
                  <a:cubicBezTo>
                    <a:pt x="83430" y="44805"/>
                    <a:pt x="84061" y="43276"/>
                    <a:pt x="85178" y="42178"/>
                  </a:cubicBezTo>
                  <a:lnTo>
                    <a:pt x="126597" y="752"/>
                  </a:lnTo>
                  <a:cubicBezTo>
                    <a:pt x="127663" y="-306"/>
                    <a:pt x="129105" y="-934"/>
                    <a:pt x="130618" y="-973"/>
                  </a:cubicBezTo>
                  <a:lnTo>
                    <a:pt x="130622" y="-1012"/>
                  </a:lnTo>
                  <a:close/>
                </a:path>
              </a:pathLst>
            </a:custGeom>
            <a:solidFill>
              <a:srgbClr val="222043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E76F079-5541-3818-3630-94EB28441B31}"/>
                </a:ext>
              </a:extLst>
            </p:cNvPr>
            <p:cNvSpPr/>
            <p:nvPr/>
          </p:nvSpPr>
          <p:spPr>
            <a:xfrm>
              <a:off x="5026092" y="2187685"/>
              <a:ext cx="356654" cy="356653"/>
            </a:xfrm>
            <a:custGeom>
              <a:avLst/>
              <a:gdLst>
                <a:gd name="connsiteX0" fmla="*/ 178225 w 356654"/>
                <a:gd name="connsiteY0" fmla="*/ -1012 h 356653"/>
                <a:gd name="connsiteX1" fmla="*/ 254679 w 356654"/>
                <a:gd name="connsiteY1" fmla="*/ 16194 h 356653"/>
                <a:gd name="connsiteX2" fmla="*/ 236983 w 356654"/>
                <a:gd name="connsiteY2" fmla="*/ 33909 h 356653"/>
                <a:gd name="connsiteX3" fmla="*/ 231724 w 356654"/>
                <a:gd name="connsiteY3" fmla="*/ 46568 h 356653"/>
                <a:gd name="connsiteX4" fmla="*/ 231724 w 356654"/>
                <a:gd name="connsiteY4" fmla="*/ 51467 h 356653"/>
                <a:gd name="connsiteX5" fmla="*/ 178225 w 356654"/>
                <a:gd name="connsiteY5" fmla="*/ 40572 h 356653"/>
                <a:gd name="connsiteX6" fmla="*/ 41497 w 356654"/>
                <a:gd name="connsiteY6" fmla="*/ 177315 h 356653"/>
                <a:gd name="connsiteX7" fmla="*/ 178225 w 356654"/>
                <a:gd name="connsiteY7" fmla="*/ 314058 h 356653"/>
                <a:gd name="connsiteX8" fmla="*/ 314953 w 356654"/>
                <a:gd name="connsiteY8" fmla="*/ 177315 h 356653"/>
                <a:gd name="connsiteX9" fmla="*/ 304066 w 356654"/>
                <a:gd name="connsiteY9" fmla="*/ 123856 h 356653"/>
                <a:gd name="connsiteX10" fmla="*/ 308988 w 356654"/>
                <a:gd name="connsiteY10" fmla="*/ 123856 h 356653"/>
                <a:gd name="connsiteX11" fmla="*/ 321628 w 356654"/>
                <a:gd name="connsiteY11" fmla="*/ 118565 h 356653"/>
                <a:gd name="connsiteX12" fmla="*/ 339335 w 356654"/>
                <a:gd name="connsiteY12" fmla="*/ 100850 h 356653"/>
                <a:gd name="connsiteX13" fmla="*/ 356553 w 356654"/>
                <a:gd name="connsiteY13" fmla="*/ 177315 h 356653"/>
                <a:gd name="connsiteX14" fmla="*/ 178225 w 356654"/>
                <a:gd name="connsiteY14" fmla="*/ 355642 h 356653"/>
                <a:gd name="connsiteX15" fmla="*/ -102 w 356654"/>
                <a:gd name="connsiteY15" fmla="*/ 177315 h 356653"/>
                <a:gd name="connsiteX16" fmla="*/ 178225 w 356654"/>
                <a:gd name="connsiteY16" fmla="*/ -1012 h 35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6654" h="356653">
                  <a:moveTo>
                    <a:pt x="178225" y="-1012"/>
                  </a:moveTo>
                  <a:cubicBezTo>
                    <a:pt x="205578" y="-1012"/>
                    <a:pt x="231500" y="5181"/>
                    <a:pt x="254679" y="16194"/>
                  </a:cubicBezTo>
                  <a:lnTo>
                    <a:pt x="236983" y="33909"/>
                  </a:lnTo>
                  <a:cubicBezTo>
                    <a:pt x="233624" y="37240"/>
                    <a:pt x="231728" y="41826"/>
                    <a:pt x="231724" y="46568"/>
                  </a:cubicBezTo>
                  <a:lnTo>
                    <a:pt x="231724" y="51467"/>
                  </a:lnTo>
                  <a:cubicBezTo>
                    <a:pt x="215286" y="44451"/>
                    <a:pt x="197206" y="40572"/>
                    <a:pt x="178225" y="40572"/>
                  </a:cubicBezTo>
                  <a:cubicBezTo>
                    <a:pt x="102791" y="40572"/>
                    <a:pt x="41497" y="101908"/>
                    <a:pt x="41497" y="177315"/>
                  </a:cubicBezTo>
                  <a:cubicBezTo>
                    <a:pt x="41497" y="252761"/>
                    <a:pt x="102791" y="314058"/>
                    <a:pt x="178225" y="314058"/>
                  </a:cubicBezTo>
                  <a:cubicBezTo>
                    <a:pt x="253664" y="314058"/>
                    <a:pt x="314953" y="252761"/>
                    <a:pt x="314953" y="177315"/>
                  </a:cubicBezTo>
                  <a:cubicBezTo>
                    <a:pt x="314953" y="158346"/>
                    <a:pt x="311073" y="140278"/>
                    <a:pt x="304066" y="123856"/>
                  </a:cubicBezTo>
                  <a:lnTo>
                    <a:pt x="308988" y="123856"/>
                  </a:lnTo>
                  <a:cubicBezTo>
                    <a:pt x="313727" y="123856"/>
                    <a:pt x="318289" y="121936"/>
                    <a:pt x="321628" y="118565"/>
                  </a:cubicBezTo>
                  <a:lnTo>
                    <a:pt x="339335" y="100850"/>
                  </a:lnTo>
                  <a:cubicBezTo>
                    <a:pt x="350364" y="124052"/>
                    <a:pt x="356553" y="149958"/>
                    <a:pt x="356553" y="177315"/>
                  </a:cubicBezTo>
                  <a:cubicBezTo>
                    <a:pt x="356553" y="275728"/>
                    <a:pt x="276642" y="355642"/>
                    <a:pt x="178225" y="355642"/>
                  </a:cubicBezTo>
                  <a:cubicBezTo>
                    <a:pt x="79808" y="355642"/>
                    <a:pt x="-102" y="275728"/>
                    <a:pt x="-102" y="177315"/>
                  </a:cubicBezTo>
                  <a:cubicBezTo>
                    <a:pt x="-102" y="78902"/>
                    <a:pt x="79808" y="-1012"/>
                    <a:pt x="178225" y="-1012"/>
                  </a:cubicBezTo>
                  <a:close/>
                </a:path>
              </a:pathLst>
            </a:custGeom>
            <a:solidFill>
              <a:srgbClr val="BABABA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034BFEC-7A6D-E844-3147-0625249941A9}"/>
                </a:ext>
              </a:extLst>
            </p:cNvPr>
            <p:cNvSpPr/>
            <p:nvPr/>
          </p:nvSpPr>
          <p:spPr>
            <a:xfrm>
              <a:off x="5108397" y="2269990"/>
              <a:ext cx="192048" cy="192044"/>
            </a:xfrm>
            <a:custGeom>
              <a:avLst/>
              <a:gdLst>
                <a:gd name="connsiteX0" fmla="*/ 95944 w 192048"/>
                <a:gd name="connsiteY0" fmla="*/ -1012 h 192044"/>
                <a:gd name="connsiteX1" fmla="*/ 138484 w 192048"/>
                <a:gd name="connsiteY1" fmla="*/ 9061 h 192044"/>
                <a:gd name="connsiteX2" fmla="*/ 105593 w 192048"/>
                <a:gd name="connsiteY2" fmla="*/ 41944 h 192044"/>
                <a:gd name="connsiteX3" fmla="*/ 95944 w 192048"/>
                <a:gd name="connsiteY3" fmla="*/ 41042 h 192044"/>
                <a:gd name="connsiteX4" fmla="*/ 41944 w 192048"/>
                <a:gd name="connsiteY4" fmla="*/ 95049 h 192044"/>
                <a:gd name="connsiteX5" fmla="*/ 95944 w 192048"/>
                <a:gd name="connsiteY5" fmla="*/ 149018 h 192044"/>
                <a:gd name="connsiteX6" fmla="*/ 149948 w 192048"/>
                <a:gd name="connsiteY6" fmla="*/ 95049 h 192044"/>
                <a:gd name="connsiteX7" fmla="*/ 149031 w 192048"/>
                <a:gd name="connsiteY7" fmla="*/ 85408 h 192044"/>
                <a:gd name="connsiteX8" fmla="*/ 181909 w 192048"/>
                <a:gd name="connsiteY8" fmla="*/ 52486 h 192044"/>
                <a:gd name="connsiteX9" fmla="*/ 191947 w 192048"/>
                <a:gd name="connsiteY9" fmla="*/ 95049 h 192044"/>
                <a:gd name="connsiteX10" fmla="*/ 95944 w 192048"/>
                <a:gd name="connsiteY10" fmla="*/ 191032 h 192044"/>
                <a:gd name="connsiteX11" fmla="*/ -102 w 192048"/>
                <a:gd name="connsiteY11" fmla="*/ 95049 h 192044"/>
                <a:gd name="connsiteX12" fmla="*/ 95944 w 192048"/>
                <a:gd name="connsiteY12" fmla="*/ -1012 h 192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2048" h="192044">
                  <a:moveTo>
                    <a:pt x="95944" y="-1012"/>
                  </a:moveTo>
                  <a:cubicBezTo>
                    <a:pt x="111233" y="-1012"/>
                    <a:pt x="125644" y="2672"/>
                    <a:pt x="138484" y="9061"/>
                  </a:cubicBezTo>
                  <a:lnTo>
                    <a:pt x="105593" y="41944"/>
                  </a:lnTo>
                  <a:cubicBezTo>
                    <a:pt x="102458" y="41395"/>
                    <a:pt x="99244" y="41042"/>
                    <a:pt x="95944" y="41042"/>
                  </a:cubicBezTo>
                  <a:cubicBezTo>
                    <a:pt x="66185" y="41042"/>
                    <a:pt x="41944" y="65263"/>
                    <a:pt x="41944" y="95049"/>
                  </a:cubicBezTo>
                  <a:cubicBezTo>
                    <a:pt x="41944" y="124797"/>
                    <a:pt x="66185" y="149018"/>
                    <a:pt x="95944" y="149018"/>
                  </a:cubicBezTo>
                  <a:cubicBezTo>
                    <a:pt x="125703" y="149018"/>
                    <a:pt x="149948" y="124797"/>
                    <a:pt x="149948" y="95049"/>
                  </a:cubicBezTo>
                  <a:cubicBezTo>
                    <a:pt x="149948" y="91757"/>
                    <a:pt x="149603" y="88505"/>
                    <a:pt x="149031" y="85408"/>
                  </a:cubicBezTo>
                  <a:lnTo>
                    <a:pt x="181909" y="52486"/>
                  </a:lnTo>
                  <a:cubicBezTo>
                    <a:pt x="188278" y="65342"/>
                    <a:pt x="191947" y="79764"/>
                    <a:pt x="191947" y="95049"/>
                  </a:cubicBezTo>
                  <a:cubicBezTo>
                    <a:pt x="191947" y="147999"/>
                    <a:pt x="148905" y="191032"/>
                    <a:pt x="95944" y="191032"/>
                  </a:cubicBezTo>
                  <a:cubicBezTo>
                    <a:pt x="42987" y="191032"/>
                    <a:pt x="-102" y="147999"/>
                    <a:pt x="-102" y="95049"/>
                  </a:cubicBezTo>
                  <a:cubicBezTo>
                    <a:pt x="-102" y="42061"/>
                    <a:pt x="42987" y="-1012"/>
                    <a:pt x="95944" y="-1012"/>
                  </a:cubicBezTo>
                  <a:close/>
                </a:path>
              </a:pathLst>
            </a:custGeom>
            <a:solidFill>
              <a:srgbClr val="BABABA"/>
            </a:solidFill>
            <a:ln w="46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181DE2A-F3CA-B736-81AA-41BB2A3CB493}"/>
              </a:ext>
            </a:extLst>
          </p:cNvPr>
          <p:cNvSpPr/>
          <p:nvPr userDrawn="1"/>
        </p:nvSpPr>
        <p:spPr>
          <a:xfrm>
            <a:off x="5191218" y="2482907"/>
            <a:ext cx="109033" cy="18172"/>
          </a:xfrm>
          <a:custGeom>
            <a:avLst/>
            <a:gdLst>
              <a:gd name="connsiteX0" fmla="*/ 0 w 1402079"/>
              <a:gd name="connsiteY0" fmla="*/ 0 h 233679"/>
              <a:gd name="connsiteX1" fmla="*/ 20320 w 1402079"/>
              <a:gd name="connsiteY1" fmla="*/ 233680 h 233679"/>
              <a:gd name="connsiteX2" fmla="*/ 1381760 w 1402079"/>
              <a:gd name="connsiteY2" fmla="*/ 233680 h 233679"/>
              <a:gd name="connsiteX3" fmla="*/ 1402080 w 1402079"/>
              <a:gd name="connsiteY3" fmla="*/ 0 h 233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2079" h="233679">
                <a:moveTo>
                  <a:pt x="0" y="0"/>
                </a:moveTo>
                <a:cubicBezTo>
                  <a:pt x="10160" y="81280"/>
                  <a:pt x="20320" y="152400"/>
                  <a:pt x="20320" y="233680"/>
                </a:cubicBezTo>
                <a:lnTo>
                  <a:pt x="1381760" y="233680"/>
                </a:lnTo>
                <a:cubicBezTo>
                  <a:pt x="1381760" y="152400"/>
                  <a:pt x="1391920" y="71120"/>
                  <a:pt x="140208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E54945A-C0DC-B13A-31BD-2845D28F120E}"/>
              </a:ext>
            </a:extLst>
          </p:cNvPr>
          <p:cNvSpPr/>
          <p:nvPr userDrawn="1"/>
        </p:nvSpPr>
        <p:spPr>
          <a:xfrm>
            <a:off x="5192799" y="2516880"/>
            <a:ext cx="105872" cy="71109"/>
          </a:xfrm>
          <a:custGeom>
            <a:avLst/>
            <a:gdLst>
              <a:gd name="connsiteX0" fmla="*/ 0 w 1361440"/>
              <a:gd name="connsiteY0" fmla="*/ 0 h 914400"/>
              <a:gd name="connsiteX1" fmla="*/ 0 w 1361440"/>
              <a:gd name="connsiteY1" fmla="*/ 355600 h 914400"/>
              <a:gd name="connsiteX2" fmla="*/ 101600 w 1361440"/>
              <a:gd name="connsiteY2" fmla="*/ 457200 h 914400"/>
              <a:gd name="connsiteX3" fmla="*/ 132080 w 1361440"/>
              <a:gd name="connsiteY3" fmla="*/ 457200 h 914400"/>
              <a:gd name="connsiteX4" fmla="*/ 680720 w 1361440"/>
              <a:gd name="connsiteY4" fmla="*/ 914400 h 914400"/>
              <a:gd name="connsiteX5" fmla="*/ 1229360 w 1361440"/>
              <a:gd name="connsiteY5" fmla="*/ 457200 h 914400"/>
              <a:gd name="connsiteX6" fmla="*/ 1259840 w 1361440"/>
              <a:gd name="connsiteY6" fmla="*/ 457200 h 914400"/>
              <a:gd name="connsiteX7" fmla="*/ 1361440 w 1361440"/>
              <a:gd name="connsiteY7" fmla="*/ 355600 h 914400"/>
              <a:gd name="connsiteX8" fmla="*/ 1361440 w 1361440"/>
              <a:gd name="connsiteY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1440" h="914400">
                <a:moveTo>
                  <a:pt x="0" y="0"/>
                </a:moveTo>
                <a:lnTo>
                  <a:pt x="0" y="355600"/>
                </a:lnTo>
                <a:cubicBezTo>
                  <a:pt x="0" y="416560"/>
                  <a:pt x="40640" y="457200"/>
                  <a:pt x="101600" y="457200"/>
                </a:cubicBezTo>
                <a:lnTo>
                  <a:pt x="132080" y="457200"/>
                </a:lnTo>
                <a:cubicBezTo>
                  <a:pt x="182880" y="711200"/>
                  <a:pt x="416560" y="914400"/>
                  <a:pt x="680720" y="914400"/>
                </a:cubicBezTo>
                <a:cubicBezTo>
                  <a:pt x="955040" y="914400"/>
                  <a:pt x="1178560" y="721360"/>
                  <a:pt x="1229360" y="457200"/>
                </a:cubicBezTo>
                <a:lnTo>
                  <a:pt x="1259840" y="457200"/>
                </a:lnTo>
                <a:cubicBezTo>
                  <a:pt x="1320800" y="457200"/>
                  <a:pt x="1361440" y="416560"/>
                  <a:pt x="1361440" y="355600"/>
                </a:cubicBezTo>
                <a:lnTo>
                  <a:pt x="136144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EA022ACC-4392-1C7A-9A34-E9419D5D8292}"/>
              </a:ext>
            </a:extLst>
          </p:cNvPr>
          <p:cNvSpPr/>
          <p:nvPr userDrawn="1"/>
        </p:nvSpPr>
        <p:spPr>
          <a:xfrm>
            <a:off x="5129784" y="2216511"/>
            <a:ext cx="232094" cy="249804"/>
          </a:xfrm>
          <a:custGeom>
            <a:avLst/>
            <a:gdLst>
              <a:gd name="connsiteX0" fmla="*/ 1409761 w 2984560"/>
              <a:gd name="connsiteY0" fmla="*/ 1730 h 3212289"/>
              <a:gd name="connsiteX1" fmla="*/ 7681 w 2984560"/>
              <a:gd name="connsiteY1" fmla="*/ 1332690 h 3212289"/>
              <a:gd name="connsiteX2" fmla="*/ 342961 w 2984560"/>
              <a:gd name="connsiteY2" fmla="*/ 2440130 h 3212289"/>
              <a:gd name="connsiteX3" fmla="*/ 749361 w 2984560"/>
              <a:gd name="connsiteY3" fmla="*/ 3212290 h 3212289"/>
              <a:gd name="connsiteX4" fmla="*/ 2232721 w 2984560"/>
              <a:gd name="connsiteY4" fmla="*/ 3212290 h 3212289"/>
              <a:gd name="connsiteX5" fmla="*/ 2639121 w 2984560"/>
              <a:gd name="connsiteY5" fmla="*/ 2429970 h 3212289"/>
              <a:gd name="connsiteX6" fmla="*/ 2984561 w 2984560"/>
              <a:gd name="connsiteY6" fmla="*/ 1485090 h 3212289"/>
              <a:gd name="connsiteX7" fmla="*/ 1409761 w 2984560"/>
              <a:gd name="connsiteY7" fmla="*/ 1730 h 321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4560" h="3212289">
                <a:moveTo>
                  <a:pt x="1409761" y="1730"/>
                </a:moveTo>
                <a:cubicBezTo>
                  <a:pt x="688401" y="42370"/>
                  <a:pt x="88961" y="611330"/>
                  <a:pt x="7681" y="1332690"/>
                </a:cubicBezTo>
                <a:cubicBezTo>
                  <a:pt x="-32959" y="1739090"/>
                  <a:pt x="88961" y="2135330"/>
                  <a:pt x="342961" y="2440130"/>
                </a:cubicBezTo>
                <a:cubicBezTo>
                  <a:pt x="536001" y="2673810"/>
                  <a:pt x="678241" y="2937970"/>
                  <a:pt x="749361" y="3212290"/>
                </a:cubicBezTo>
                <a:lnTo>
                  <a:pt x="2232721" y="3212290"/>
                </a:lnTo>
                <a:cubicBezTo>
                  <a:pt x="2303841" y="2937970"/>
                  <a:pt x="2446081" y="2663650"/>
                  <a:pt x="2639121" y="2429970"/>
                </a:cubicBezTo>
                <a:cubicBezTo>
                  <a:pt x="2862641" y="2165810"/>
                  <a:pt x="2984561" y="1830530"/>
                  <a:pt x="2984561" y="1485090"/>
                </a:cubicBezTo>
                <a:cubicBezTo>
                  <a:pt x="2984561" y="641810"/>
                  <a:pt x="2263201" y="-38910"/>
                  <a:pt x="1409761" y="1730"/>
                </a:cubicBezTo>
                <a:close/>
              </a:path>
            </a:pathLst>
          </a:custGeom>
          <a:solidFill>
            <a:srgbClr val="222043"/>
          </a:solidFill>
          <a:ln w="10160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Picture Placeholder 71">
            <a:extLst>
              <a:ext uri="{FF2B5EF4-FFF2-40B4-BE49-F238E27FC236}">
                <a16:creationId xmlns:a16="http://schemas.microsoft.com/office/drawing/2014/main" id="{EE170BED-D710-D054-CC82-E1980FB7B90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978397" y="428624"/>
            <a:ext cx="6786880" cy="1609132"/>
          </a:xfrm>
          <a:custGeom>
            <a:avLst/>
            <a:gdLst>
              <a:gd name="connsiteX0" fmla="*/ 0 w 6786880"/>
              <a:gd name="connsiteY0" fmla="*/ 0 h 1609132"/>
              <a:gd name="connsiteX1" fmla="*/ 6664681 w 6786880"/>
              <a:gd name="connsiteY1" fmla="*/ 0 h 1609132"/>
              <a:gd name="connsiteX2" fmla="*/ 6786880 w 6786880"/>
              <a:gd name="connsiteY2" fmla="*/ 122199 h 1609132"/>
              <a:gd name="connsiteX3" fmla="*/ 6786880 w 6786880"/>
              <a:gd name="connsiteY3" fmla="*/ 312388 h 1609132"/>
              <a:gd name="connsiteX4" fmla="*/ 6786880 w 6786880"/>
              <a:gd name="connsiteY4" fmla="*/ 1418943 h 1609132"/>
              <a:gd name="connsiteX5" fmla="*/ 6786880 w 6786880"/>
              <a:gd name="connsiteY5" fmla="*/ 1609132 h 1609132"/>
              <a:gd name="connsiteX6" fmla="*/ 0 w 6786880"/>
              <a:gd name="connsiteY6" fmla="*/ 1609132 h 1609132"/>
              <a:gd name="connsiteX7" fmla="*/ 0 w 6786880"/>
              <a:gd name="connsiteY7" fmla="*/ 1418943 h 1609132"/>
              <a:gd name="connsiteX8" fmla="*/ 0 w 6786880"/>
              <a:gd name="connsiteY8" fmla="*/ 190189 h 1609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6880" h="1609132">
                <a:moveTo>
                  <a:pt x="0" y="0"/>
                </a:moveTo>
                <a:lnTo>
                  <a:pt x="6664681" y="0"/>
                </a:lnTo>
                <a:cubicBezTo>
                  <a:pt x="6732170" y="0"/>
                  <a:pt x="6786880" y="54710"/>
                  <a:pt x="6786880" y="122199"/>
                </a:cubicBezTo>
                <a:lnTo>
                  <a:pt x="6786880" y="312388"/>
                </a:lnTo>
                <a:lnTo>
                  <a:pt x="6786880" y="1418943"/>
                </a:lnTo>
                <a:lnTo>
                  <a:pt x="6786880" y="1609132"/>
                </a:lnTo>
                <a:lnTo>
                  <a:pt x="0" y="1609132"/>
                </a:lnTo>
                <a:lnTo>
                  <a:pt x="0" y="1418943"/>
                </a:lnTo>
                <a:lnTo>
                  <a:pt x="0" y="1901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040833843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tory -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870526-3E4E-2A21-A909-2FB4ED34F781}"/>
              </a:ext>
            </a:extLst>
          </p:cNvPr>
          <p:cNvSpPr txBox="1"/>
          <p:nvPr userDrawn="1"/>
        </p:nvSpPr>
        <p:spPr>
          <a:xfrm rot="5400000">
            <a:off x="6266210" y="953440"/>
            <a:ext cx="4641453" cy="6785713"/>
          </a:xfrm>
          <a:prstGeom prst="round1Rect">
            <a:avLst>
              <a:gd name="adj" fmla="val 11156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F846A2-58A1-2FA0-A2AF-1D1239AFB68B}"/>
              </a:ext>
            </a:extLst>
          </p:cNvPr>
          <p:cNvSpPr/>
          <p:nvPr userDrawn="1"/>
        </p:nvSpPr>
        <p:spPr bwMode="auto">
          <a:xfrm>
            <a:off x="0" y="0"/>
            <a:ext cx="519703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9" name="Picture Placeholder 56">
            <a:extLst>
              <a:ext uri="{FF2B5EF4-FFF2-40B4-BE49-F238E27FC236}">
                <a16:creationId xmlns:a16="http://schemas.microsoft.com/office/drawing/2014/main" id="{6C224115-2CBE-ACD5-D2A1-37CDD9ACDB08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5194079" y="0"/>
            <a:ext cx="6997919" cy="202557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Image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14092A-F0B2-91F8-DE3B-A63B6326FD14}"/>
              </a:ext>
            </a:extLst>
          </p:cNvPr>
          <p:cNvCxnSpPr>
            <a:cxnSpLocks/>
          </p:cNvCxnSpPr>
          <p:nvPr userDrawn="1"/>
        </p:nvCxnSpPr>
        <p:spPr>
          <a:xfrm>
            <a:off x="671332" y="5656548"/>
            <a:ext cx="4004840" cy="0"/>
          </a:xfrm>
          <a:prstGeom prst="line">
            <a:avLst/>
          </a:prstGeom>
          <a:ln w="19050">
            <a:solidFill>
              <a:srgbClr val="0090A8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6F90D02F-CE5B-6C11-6E3B-18F913E96F2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75678812"/>
              </p:ext>
            </p:extLst>
          </p:nvPr>
        </p:nvGraphicFramePr>
        <p:xfrm>
          <a:off x="630692" y="5795384"/>
          <a:ext cx="4304249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7756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972312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val="1481414005"/>
                    </a:ext>
                  </a:extLst>
                </a:gridCol>
                <a:gridCol w="2074901">
                  <a:extLst>
                    <a:ext uri="{9D8B030D-6E8A-4147-A177-3AD203B41FA5}">
                      <a16:colId xmlns:a16="http://schemas.microsoft.com/office/drawing/2014/main" val="224405000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Industry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Org size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327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11906A39-39CB-7897-73D0-BA2B4E7F611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951252835"/>
              </p:ext>
            </p:extLst>
          </p:nvPr>
        </p:nvGraphicFramePr>
        <p:xfrm>
          <a:off x="630692" y="6060358"/>
          <a:ext cx="4045480" cy="2514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5673">
                  <a:extLst>
                    <a:ext uri="{9D8B030D-6E8A-4147-A177-3AD203B41FA5}">
                      <a16:colId xmlns:a16="http://schemas.microsoft.com/office/drawing/2014/main" val="2624742422"/>
                    </a:ext>
                  </a:extLst>
                </a:gridCol>
                <a:gridCol w="3379807">
                  <a:extLst>
                    <a:ext uri="{9D8B030D-6E8A-4147-A177-3AD203B41FA5}">
                      <a16:colId xmlns:a16="http://schemas.microsoft.com/office/drawing/2014/main" val="1480161058"/>
                    </a:ext>
                  </a:extLst>
                </a:gridCol>
              </a:tblGrid>
              <a:tr h="198731">
                <a:tc>
                  <a:txBody>
                    <a:bodyPr/>
                    <a:lstStyle/>
                    <a:p>
                      <a:r>
                        <a:rPr lang="en-US" sz="10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rPr>
                        <a:t>Products</a:t>
                      </a: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marL="45720" marR="4572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4301978"/>
                  </a:ext>
                </a:extLst>
              </a:tr>
            </a:tbl>
          </a:graphicData>
        </a:graphic>
      </p:graphicFrame>
      <p:sp>
        <p:nvSpPr>
          <p:cNvPr id="22" name="Picture Placeholder 56">
            <a:extLst>
              <a:ext uri="{FF2B5EF4-FFF2-40B4-BE49-F238E27FC236}">
                <a16:creationId xmlns:a16="http://schemas.microsoft.com/office/drawing/2014/main" id="{51781AE2-583C-77E5-9FA9-08C8185111E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56091" y="286511"/>
            <a:ext cx="1433420" cy="802389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200">
                <a:latin typeface="+mj-lt"/>
              </a:defRPr>
            </a:lvl1pPr>
          </a:lstStyle>
          <a:p>
            <a:r>
              <a:rPr lang="en-US"/>
              <a:t>Customer Logo</a:t>
            </a:r>
          </a:p>
        </p:txBody>
      </p:sp>
      <p:sp>
        <p:nvSpPr>
          <p:cNvPr id="24" name="Text Placeholder 42">
            <a:extLst>
              <a:ext uri="{FF2B5EF4-FFF2-40B4-BE49-F238E27FC236}">
                <a16:creationId xmlns:a16="http://schemas.microsoft.com/office/drawing/2014/main" id="{B8D00FFA-2F6A-4D2E-2D71-F7BAFD796E7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71331" y="2560313"/>
            <a:ext cx="4004840" cy="184666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2">
            <a:extLst>
              <a:ext uri="{FF2B5EF4-FFF2-40B4-BE49-F238E27FC236}">
                <a16:creationId xmlns:a16="http://schemas.microsoft.com/office/drawing/2014/main" id="{CA1D908F-469F-DD04-C794-AA7697B79FB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67268" y="6403184"/>
            <a:ext cx="1901688" cy="161583"/>
          </a:xfr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lang="en-US" sz="1050" kern="1200" dirty="0">
                <a:solidFill>
                  <a:srgbClr val="0090A8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Read the full story here &gt;</a:t>
            </a:r>
          </a:p>
        </p:txBody>
      </p:sp>
      <p:sp>
        <p:nvSpPr>
          <p:cNvPr id="26" name="Text Placeholder 42">
            <a:extLst>
              <a:ext uri="{FF2B5EF4-FFF2-40B4-BE49-F238E27FC236}">
                <a16:creationId xmlns:a16="http://schemas.microsoft.com/office/drawing/2014/main" id="{452BE947-A677-C01A-F408-A928D0E259E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49867" y="5843899"/>
            <a:ext cx="998033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80D06FB-0D04-FC8B-39B6-69F8DAA468E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2893745" y="5843899"/>
            <a:ext cx="1782426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8" name="Text Placeholder 42">
            <a:extLst>
              <a:ext uri="{FF2B5EF4-FFF2-40B4-BE49-F238E27FC236}">
                <a16:creationId xmlns:a16="http://schemas.microsoft.com/office/drawing/2014/main" id="{F8DB3C35-78E2-EB8E-BE86-CF5E50803FA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280159" y="6106141"/>
            <a:ext cx="3396011" cy="161583"/>
          </a:xfrm>
        </p:spPr>
        <p:txBody>
          <a:bodyPr wrap="square">
            <a:spAutoFit/>
          </a:bodyPr>
          <a:lstStyle>
            <a:lvl1pPr marL="0" indent="0">
              <a:buNone/>
              <a:defRPr sz="105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E5912C-B211-B27B-A3D5-F36E537591D5}"/>
              </a:ext>
            </a:extLst>
          </p:cNvPr>
          <p:cNvSpPr txBox="1"/>
          <p:nvPr userDrawn="1"/>
        </p:nvSpPr>
        <p:spPr>
          <a:xfrm>
            <a:off x="5564852" y="2359659"/>
            <a:ext cx="24070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>
                <a:latin typeface="+mj-lt"/>
              </a:rPr>
              <a:t>Challenge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518A9E7-DAA4-C2CA-5236-26BBE6A89E54}"/>
              </a:ext>
            </a:extLst>
          </p:cNvPr>
          <p:cNvSpPr txBox="1"/>
          <p:nvPr userDrawn="1"/>
        </p:nvSpPr>
        <p:spPr>
          <a:xfrm>
            <a:off x="5564852" y="3772613"/>
            <a:ext cx="24070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>
                <a:latin typeface="+mj-lt"/>
              </a:rPr>
              <a:t>Solution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FBDF7A0-9DC3-A13F-D56C-22FC20301003}"/>
              </a:ext>
            </a:extLst>
          </p:cNvPr>
          <p:cNvSpPr txBox="1"/>
          <p:nvPr userDrawn="1"/>
        </p:nvSpPr>
        <p:spPr>
          <a:xfrm>
            <a:off x="5564852" y="5185567"/>
            <a:ext cx="240705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600">
                <a:latin typeface="+mj-lt"/>
              </a:rPr>
              <a:t>Impact</a:t>
            </a:r>
          </a:p>
        </p:txBody>
      </p:sp>
      <p:sp>
        <p:nvSpPr>
          <p:cNvPr id="36" name="Text Placeholder 42">
            <a:extLst>
              <a:ext uri="{FF2B5EF4-FFF2-40B4-BE49-F238E27FC236}">
                <a16:creationId xmlns:a16="http://schemas.microsoft.com/office/drawing/2014/main" id="{BD682C29-1293-DA08-BA32-6362388F531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836394" y="2390436"/>
            <a:ext cx="4903486" cy="184666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42">
            <a:extLst>
              <a:ext uri="{FF2B5EF4-FFF2-40B4-BE49-F238E27FC236}">
                <a16:creationId xmlns:a16="http://schemas.microsoft.com/office/drawing/2014/main" id="{F21CEBBF-D23A-64C8-C7F3-0BEB3EF0847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768380" y="3803390"/>
            <a:ext cx="4903486" cy="184666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42">
            <a:extLst>
              <a:ext uri="{FF2B5EF4-FFF2-40B4-BE49-F238E27FC236}">
                <a16:creationId xmlns:a16="http://schemas.microsoft.com/office/drawing/2014/main" id="{18EA3077-2C57-6D64-2290-23D2F5B7C09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6768380" y="5213427"/>
            <a:ext cx="4903486" cy="184666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666A69CC-16A6-0D98-EA52-E50DD2507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091" y="1286914"/>
            <a:ext cx="4064699" cy="338554"/>
          </a:xfrm>
        </p:spPr>
        <p:txBody>
          <a:bodyPr/>
          <a:lstStyle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2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0301A57-04E4-B218-DA88-60D6DBC1BCF1}"/>
              </a:ext>
            </a:extLst>
          </p:cNvPr>
          <p:cNvSpPr/>
          <p:nvPr userDrawn="1"/>
        </p:nvSpPr>
        <p:spPr bwMode="auto">
          <a:xfrm>
            <a:off x="652027" y="4268085"/>
            <a:ext cx="1973431" cy="1188720"/>
          </a:xfrm>
          <a:prstGeom prst="roundRect">
            <a:avLst>
              <a:gd name="adj" fmla="val 582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1951D9F-69B3-853F-E42F-B97031498AA7}"/>
              </a:ext>
            </a:extLst>
          </p:cNvPr>
          <p:cNvSpPr/>
          <p:nvPr userDrawn="1"/>
        </p:nvSpPr>
        <p:spPr bwMode="auto">
          <a:xfrm>
            <a:off x="2747359" y="4268086"/>
            <a:ext cx="1973431" cy="1186021"/>
          </a:xfrm>
          <a:prstGeom prst="roundRect">
            <a:avLst>
              <a:gd name="adj" fmla="val 5825"/>
            </a:avLst>
          </a:prstGeom>
          <a:solidFill>
            <a:schemeClr val="bg1">
              <a:lumMod val="85000"/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7" name="Text Placeholder 42">
            <a:extLst>
              <a:ext uri="{FF2B5EF4-FFF2-40B4-BE49-F238E27FC236}">
                <a16:creationId xmlns:a16="http://schemas.microsoft.com/office/drawing/2014/main" id="{FC630EF4-688B-CAE3-B456-21EB7CBEC76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4806" y="4324295"/>
            <a:ext cx="1747873" cy="492443"/>
          </a:xfrm>
        </p:spPr>
        <p:txBody>
          <a:bodyPr wrap="square">
            <a:sp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8" name="Text Placeholder 42">
            <a:extLst>
              <a:ext uri="{FF2B5EF4-FFF2-40B4-BE49-F238E27FC236}">
                <a16:creationId xmlns:a16="http://schemas.microsoft.com/office/drawing/2014/main" id="{01DB811B-E377-B826-66C2-00BE08D339A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64806" y="4827358"/>
            <a:ext cx="1747873" cy="369332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42">
            <a:extLst>
              <a:ext uri="{FF2B5EF4-FFF2-40B4-BE49-F238E27FC236}">
                <a16:creationId xmlns:a16="http://schemas.microsoft.com/office/drawing/2014/main" id="{7273464C-5A3A-437B-D1BA-0A0BEB2139C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860138" y="4324295"/>
            <a:ext cx="1747873" cy="492443"/>
          </a:xfrm>
        </p:spPr>
        <p:txBody>
          <a:bodyPr wrap="square">
            <a:spAutoFit/>
          </a:bodyPr>
          <a:lstStyle>
            <a:lvl1pPr marL="0" indent="0">
              <a:buNone/>
              <a:defRPr sz="32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0B03056B-CEA5-D5B7-51B0-37F428B833A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60138" y="4827358"/>
            <a:ext cx="1747873" cy="369332"/>
          </a:xfrm>
        </p:spPr>
        <p:txBody>
          <a:bodyPr wrap="square">
            <a:spAutoFit/>
          </a:bodyPr>
          <a:lstStyle>
            <a:lvl1pPr marL="0" indent="0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0435893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688" y="1435100"/>
            <a:ext cx="5219700" cy="48339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A123D-3A27-499F-9210-3E0D7CED39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355721" y="-203944"/>
            <a:ext cx="577081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000">
                <a:solidFill>
                  <a:srgbClr val="A3A3A3"/>
                </a:solidFill>
              </a:rPr>
              <a:t>ELT layout</a:t>
            </a:r>
          </a:p>
        </p:txBody>
      </p:sp>
    </p:spTree>
    <p:extLst>
      <p:ext uri="{BB962C8B-B14F-4D97-AF65-F5344CB8AC3E}">
        <p14:creationId xmlns:p14="http://schemas.microsoft.com/office/powerpoint/2010/main" val="18300138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sv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82.xml"/><Relationship Id="rId21" Type="http://schemas.openxmlformats.org/officeDocument/2006/relationships/slideLayout" Target="../slideLayouts/slideLayout77.xml"/><Relationship Id="rId42" Type="http://schemas.openxmlformats.org/officeDocument/2006/relationships/slideLayout" Target="../slideLayouts/slideLayout98.xml"/><Relationship Id="rId47" Type="http://schemas.openxmlformats.org/officeDocument/2006/relationships/slideLayout" Target="../slideLayouts/slideLayout103.xml"/><Relationship Id="rId63" Type="http://schemas.openxmlformats.org/officeDocument/2006/relationships/slideLayout" Target="../slideLayouts/slideLayout119.xml"/><Relationship Id="rId68" Type="http://schemas.openxmlformats.org/officeDocument/2006/relationships/slideLayout" Target="../slideLayouts/slideLayout124.xml"/><Relationship Id="rId1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67.xml"/><Relationship Id="rId24" Type="http://schemas.openxmlformats.org/officeDocument/2006/relationships/slideLayout" Target="../slideLayouts/slideLayout80.xml"/><Relationship Id="rId32" Type="http://schemas.openxmlformats.org/officeDocument/2006/relationships/slideLayout" Target="../slideLayouts/slideLayout88.xml"/><Relationship Id="rId37" Type="http://schemas.openxmlformats.org/officeDocument/2006/relationships/slideLayout" Target="../slideLayouts/slideLayout93.xml"/><Relationship Id="rId40" Type="http://schemas.openxmlformats.org/officeDocument/2006/relationships/slideLayout" Target="../slideLayouts/slideLayout96.xml"/><Relationship Id="rId45" Type="http://schemas.openxmlformats.org/officeDocument/2006/relationships/slideLayout" Target="../slideLayouts/slideLayout101.xml"/><Relationship Id="rId53" Type="http://schemas.openxmlformats.org/officeDocument/2006/relationships/slideLayout" Target="../slideLayouts/slideLayout109.xml"/><Relationship Id="rId58" Type="http://schemas.openxmlformats.org/officeDocument/2006/relationships/slideLayout" Target="../slideLayouts/slideLayout114.xml"/><Relationship Id="rId66" Type="http://schemas.openxmlformats.org/officeDocument/2006/relationships/slideLayout" Target="../slideLayouts/slideLayout122.xml"/><Relationship Id="rId74" Type="http://schemas.openxmlformats.org/officeDocument/2006/relationships/slideLayout" Target="../slideLayouts/slideLayout130.xml"/><Relationship Id="rId79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61.xml"/><Relationship Id="rId61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83.xml"/><Relationship Id="rId30" Type="http://schemas.openxmlformats.org/officeDocument/2006/relationships/slideLayout" Target="../slideLayouts/slideLayout86.xml"/><Relationship Id="rId35" Type="http://schemas.openxmlformats.org/officeDocument/2006/relationships/slideLayout" Target="../slideLayouts/slideLayout91.xml"/><Relationship Id="rId43" Type="http://schemas.openxmlformats.org/officeDocument/2006/relationships/slideLayout" Target="../slideLayouts/slideLayout99.xml"/><Relationship Id="rId48" Type="http://schemas.openxmlformats.org/officeDocument/2006/relationships/slideLayout" Target="../slideLayouts/slideLayout104.xml"/><Relationship Id="rId56" Type="http://schemas.openxmlformats.org/officeDocument/2006/relationships/slideLayout" Target="../slideLayouts/slideLayout112.xml"/><Relationship Id="rId64" Type="http://schemas.openxmlformats.org/officeDocument/2006/relationships/slideLayout" Target="../slideLayouts/slideLayout120.xml"/><Relationship Id="rId69" Type="http://schemas.openxmlformats.org/officeDocument/2006/relationships/slideLayout" Target="../slideLayouts/slideLayout125.xml"/><Relationship Id="rId77" Type="http://schemas.openxmlformats.org/officeDocument/2006/relationships/slideLayout" Target="../slideLayouts/slideLayout133.xml"/><Relationship Id="rId8" Type="http://schemas.openxmlformats.org/officeDocument/2006/relationships/slideLayout" Target="../slideLayouts/slideLayout64.xml"/><Relationship Id="rId51" Type="http://schemas.openxmlformats.org/officeDocument/2006/relationships/slideLayout" Target="../slideLayouts/slideLayout107.xml"/><Relationship Id="rId72" Type="http://schemas.openxmlformats.org/officeDocument/2006/relationships/slideLayout" Target="../slideLayouts/slideLayout128.xml"/><Relationship Id="rId80" Type="http://schemas.openxmlformats.org/officeDocument/2006/relationships/theme" Target="../theme/theme2.xml"/><Relationship Id="rId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73.xml"/><Relationship Id="rId25" Type="http://schemas.openxmlformats.org/officeDocument/2006/relationships/slideLayout" Target="../slideLayouts/slideLayout81.xml"/><Relationship Id="rId33" Type="http://schemas.openxmlformats.org/officeDocument/2006/relationships/slideLayout" Target="../slideLayouts/slideLayout89.xml"/><Relationship Id="rId38" Type="http://schemas.openxmlformats.org/officeDocument/2006/relationships/slideLayout" Target="../slideLayouts/slideLayout94.xml"/><Relationship Id="rId46" Type="http://schemas.openxmlformats.org/officeDocument/2006/relationships/slideLayout" Target="../slideLayouts/slideLayout102.xml"/><Relationship Id="rId59" Type="http://schemas.openxmlformats.org/officeDocument/2006/relationships/slideLayout" Target="../slideLayouts/slideLayout115.xml"/><Relationship Id="rId67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76.xml"/><Relationship Id="rId41" Type="http://schemas.openxmlformats.org/officeDocument/2006/relationships/slideLayout" Target="../slideLayouts/slideLayout97.xml"/><Relationship Id="rId54" Type="http://schemas.openxmlformats.org/officeDocument/2006/relationships/slideLayout" Target="../slideLayouts/slideLayout110.xml"/><Relationship Id="rId62" Type="http://schemas.openxmlformats.org/officeDocument/2006/relationships/slideLayout" Target="../slideLayouts/slideLayout118.xml"/><Relationship Id="rId70" Type="http://schemas.openxmlformats.org/officeDocument/2006/relationships/slideLayout" Target="../slideLayouts/slideLayout126.xml"/><Relationship Id="rId75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1.xml"/><Relationship Id="rId23" Type="http://schemas.openxmlformats.org/officeDocument/2006/relationships/slideLayout" Target="../slideLayouts/slideLayout79.xml"/><Relationship Id="rId28" Type="http://schemas.openxmlformats.org/officeDocument/2006/relationships/slideLayout" Target="../slideLayouts/slideLayout84.xml"/><Relationship Id="rId36" Type="http://schemas.openxmlformats.org/officeDocument/2006/relationships/slideLayout" Target="../slideLayouts/slideLayout92.xml"/><Relationship Id="rId49" Type="http://schemas.openxmlformats.org/officeDocument/2006/relationships/slideLayout" Target="../slideLayouts/slideLayout105.xml"/><Relationship Id="rId57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66.xml"/><Relationship Id="rId31" Type="http://schemas.openxmlformats.org/officeDocument/2006/relationships/slideLayout" Target="../slideLayouts/slideLayout87.xml"/><Relationship Id="rId44" Type="http://schemas.openxmlformats.org/officeDocument/2006/relationships/slideLayout" Target="../slideLayouts/slideLayout100.xml"/><Relationship Id="rId52" Type="http://schemas.openxmlformats.org/officeDocument/2006/relationships/slideLayout" Target="../slideLayouts/slideLayout108.xml"/><Relationship Id="rId60" Type="http://schemas.openxmlformats.org/officeDocument/2006/relationships/slideLayout" Target="../slideLayouts/slideLayout116.xml"/><Relationship Id="rId65" Type="http://schemas.openxmlformats.org/officeDocument/2006/relationships/slideLayout" Target="../slideLayouts/slideLayout121.xml"/><Relationship Id="rId73" Type="http://schemas.openxmlformats.org/officeDocument/2006/relationships/slideLayout" Target="../slideLayouts/slideLayout129.xml"/><Relationship Id="rId78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74.xml"/><Relationship Id="rId39" Type="http://schemas.openxmlformats.org/officeDocument/2006/relationships/slideLayout" Target="../slideLayouts/slideLayout95.xml"/><Relationship Id="rId34" Type="http://schemas.openxmlformats.org/officeDocument/2006/relationships/slideLayout" Target="../slideLayouts/slideLayout90.xml"/><Relationship Id="rId50" Type="http://schemas.openxmlformats.org/officeDocument/2006/relationships/slideLayout" Target="../slideLayouts/slideLayout106.xml"/><Relationship Id="rId55" Type="http://schemas.openxmlformats.org/officeDocument/2006/relationships/slideLayout" Target="../slideLayouts/slideLayout111.xml"/><Relationship Id="rId76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63.xml"/><Relationship Id="rId71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85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8.xml"/><Relationship Id="rId18" Type="http://schemas.openxmlformats.org/officeDocument/2006/relationships/slideLayout" Target="../slideLayouts/slideLayout153.xml"/><Relationship Id="rId26" Type="http://schemas.openxmlformats.org/officeDocument/2006/relationships/slideLayout" Target="../slideLayouts/slideLayout161.xml"/><Relationship Id="rId39" Type="http://schemas.openxmlformats.org/officeDocument/2006/relationships/slideLayout" Target="../slideLayouts/slideLayout174.xml"/><Relationship Id="rId21" Type="http://schemas.openxmlformats.org/officeDocument/2006/relationships/slideLayout" Target="../slideLayouts/slideLayout156.xml"/><Relationship Id="rId34" Type="http://schemas.openxmlformats.org/officeDocument/2006/relationships/slideLayout" Target="../slideLayouts/slideLayout169.xml"/><Relationship Id="rId42" Type="http://schemas.openxmlformats.org/officeDocument/2006/relationships/slideLayout" Target="../slideLayouts/slideLayout177.xml"/><Relationship Id="rId47" Type="http://schemas.openxmlformats.org/officeDocument/2006/relationships/slideLayout" Target="../slideLayouts/slideLayout182.xml"/><Relationship Id="rId50" Type="http://schemas.openxmlformats.org/officeDocument/2006/relationships/slideLayout" Target="../slideLayouts/slideLayout185.xml"/><Relationship Id="rId55" Type="http://schemas.openxmlformats.org/officeDocument/2006/relationships/image" Target="../media/image1.png"/><Relationship Id="rId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7.xml"/><Relationship Id="rId16" Type="http://schemas.openxmlformats.org/officeDocument/2006/relationships/slideLayout" Target="../slideLayouts/slideLayout151.xml"/><Relationship Id="rId29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59.xml"/><Relationship Id="rId32" Type="http://schemas.openxmlformats.org/officeDocument/2006/relationships/slideLayout" Target="../slideLayouts/slideLayout167.xml"/><Relationship Id="rId37" Type="http://schemas.openxmlformats.org/officeDocument/2006/relationships/slideLayout" Target="../slideLayouts/slideLayout172.xml"/><Relationship Id="rId40" Type="http://schemas.openxmlformats.org/officeDocument/2006/relationships/slideLayout" Target="../slideLayouts/slideLayout175.xml"/><Relationship Id="rId45" Type="http://schemas.openxmlformats.org/officeDocument/2006/relationships/slideLayout" Target="../slideLayouts/slideLayout180.xml"/><Relationship Id="rId53" Type="http://schemas.openxmlformats.org/officeDocument/2006/relationships/slideLayout" Target="../slideLayouts/slideLayout188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19" Type="http://schemas.openxmlformats.org/officeDocument/2006/relationships/slideLayout" Target="../slideLayouts/slideLayout154.xml"/><Relationship Id="rId31" Type="http://schemas.openxmlformats.org/officeDocument/2006/relationships/slideLayout" Target="../slideLayouts/slideLayout166.xml"/><Relationship Id="rId44" Type="http://schemas.openxmlformats.org/officeDocument/2006/relationships/slideLayout" Target="../slideLayouts/slideLayout179.xml"/><Relationship Id="rId52" Type="http://schemas.openxmlformats.org/officeDocument/2006/relationships/slideLayout" Target="../slideLayouts/slideLayout187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slideLayout" Target="../slideLayouts/slideLayout149.xml"/><Relationship Id="rId22" Type="http://schemas.openxmlformats.org/officeDocument/2006/relationships/slideLayout" Target="../slideLayouts/slideLayout157.xml"/><Relationship Id="rId27" Type="http://schemas.openxmlformats.org/officeDocument/2006/relationships/slideLayout" Target="../slideLayouts/slideLayout162.xml"/><Relationship Id="rId30" Type="http://schemas.openxmlformats.org/officeDocument/2006/relationships/slideLayout" Target="../slideLayouts/slideLayout165.xml"/><Relationship Id="rId35" Type="http://schemas.openxmlformats.org/officeDocument/2006/relationships/slideLayout" Target="../slideLayouts/slideLayout170.xml"/><Relationship Id="rId43" Type="http://schemas.openxmlformats.org/officeDocument/2006/relationships/slideLayout" Target="../slideLayouts/slideLayout178.xml"/><Relationship Id="rId48" Type="http://schemas.openxmlformats.org/officeDocument/2006/relationships/slideLayout" Target="../slideLayouts/slideLayout183.xml"/><Relationship Id="rId56" Type="http://schemas.openxmlformats.org/officeDocument/2006/relationships/image" Target="../media/image2.svg"/><Relationship Id="rId8" Type="http://schemas.openxmlformats.org/officeDocument/2006/relationships/slideLayout" Target="../slideLayouts/slideLayout143.xml"/><Relationship Id="rId51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52.xml"/><Relationship Id="rId25" Type="http://schemas.openxmlformats.org/officeDocument/2006/relationships/slideLayout" Target="../slideLayouts/slideLayout160.xml"/><Relationship Id="rId33" Type="http://schemas.openxmlformats.org/officeDocument/2006/relationships/slideLayout" Target="../slideLayouts/slideLayout168.xml"/><Relationship Id="rId38" Type="http://schemas.openxmlformats.org/officeDocument/2006/relationships/slideLayout" Target="../slideLayouts/slideLayout173.xml"/><Relationship Id="rId46" Type="http://schemas.openxmlformats.org/officeDocument/2006/relationships/slideLayout" Target="../slideLayouts/slideLayout181.xml"/><Relationship Id="rId20" Type="http://schemas.openxmlformats.org/officeDocument/2006/relationships/slideLayout" Target="../slideLayouts/slideLayout155.xml"/><Relationship Id="rId41" Type="http://schemas.openxmlformats.org/officeDocument/2006/relationships/slideLayout" Target="../slideLayouts/slideLayout176.xml"/><Relationship Id="rId54" Type="http://schemas.openxmlformats.org/officeDocument/2006/relationships/theme" Target="../theme/theme3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0.xml"/><Relationship Id="rId23" Type="http://schemas.openxmlformats.org/officeDocument/2006/relationships/slideLayout" Target="../slideLayouts/slideLayout158.xml"/><Relationship Id="rId28" Type="http://schemas.openxmlformats.org/officeDocument/2006/relationships/slideLayout" Target="../slideLayouts/slideLayout163.xml"/><Relationship Id="rId36" Type="http://schemas.openxmlformats.org/officeDocument/2006/relationships/slideLayout" Target="../slideLayouts/slideLayout171.xml"/><Relationship Id="rId49" Type="http://schemas.openxmlformats.org/officeDocument/2006/relationships/slideLayout" Target="../slideLayouts/slideLayout184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1.xml"/><Relationship Id="rId18" Type="http://schemas.openxmlformats.org/officeDocument/2006/relationships/slideLayout" Target="../slideLayouts/slideLayout206.xml"/><Relationship Id="rId26" Type="http://schemas.openxmlformats.org/officeDocument/2006/relationships/slideLayout" Target="../slideLayouts/slideLayout214.xml"/><Relationship Id="rId39" Type="http://schemas.openxmlformats.org/officeDocument/2006/relationships/slideLayout" Target="../slideLayouts/slideLayout227.xml"/><Relationship Id="rId21" Type="http://schemas.openxmlformats.org/officeDocument/2006/relationships/slideLayout" Target="../slideLayouts/slideLayout209.xml"/><Relationship Id="rId34" Type="http://schemas.openxmlformats.org/officeDocument/2006/relationships/slideLayout" Target="../slideLayouts/slideLayout222.xml"/><Relationship Id="rId42" Type="http://schemas.openxmlformats.org/officeDocument/2006/relationships/slideLayout" Target="../slideLayouts/slideLayout230.xml"/><Relationship Id="rId47" Type="http://schemas.openxmlformats.org/officeDocument/2006/relationships/slideLayout" Target="../slideLayouts/slideLayout235.xml"/><Relationship Id="rId50" Type="http://schemas.openxmlformats.org/officeDocument/2006/relationships/theme" Target="../theme/theme4.xml"/><Relationship Id="rId7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90.xml"/><Relationship Id="rId16" Type="http://schemas.openxmlformats.org/officeDocument/2006/relationships/slideLayout" Target="../slideLayouts/slideLayout204.xml"/><Relationship Id="rId29" Type="http://schemas.openxmlformats.org/officeDocument/2006/relationships/slideLayout" Target="../slideLayouts/slideLayout217.xml"/><Relationship Id="rId11" Type="http://schemas.openxmlformats.org/officeDocument/2006/relationships/slideLayout" Target="../slideLayouts/slideLayout199.xml"/><Relationship Id="rId24" Type="http://schemas.openxmlformats.org/officeDocument/2006/relationships/slideLayout" Target="../slideLayouts/slideLayout212.xml"/><Relationship Id="rId32" Type="http://schemas.openxmlformats.org/officeDocument/2006/relationships/slideLayout" Target="../slideLayouts/slideLayout220.xml"/><Relationship Id="rId37" Type="http://schemas.openxmlformats.org/officeDocument/2006/relationships/slideLayout" Target="../slideLayouts/slideLayout225.xml"/><Relationship Id="rId40" Type="http://schemas.openxmlformats.org/officeDocument/2006/relationships/slideLayout" Target="../slideLayouts/slideLayout228.xml"/><Relationship Id="rId45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193.xml"/><Relationship Id="rId15" Type="http://schemas.openxmlformats.org/officeDocument/2006/relationships/slideLayout" Target="../slideLayouts/slideLayout203.xml"/><Relationship Id="rId23" Type="http://schemas.openxmlformats.org/officeDocument/2006/relationships/slideLayout" Target="../slideLayouts/slideLayout211.xml"/><Relationship Id="rId28" Type="http://schemas.openxmlformats.org/officeDocument/2006/relationships/slideLayout" Target="../slideLayouts/slideLayout216.xml"/><Relationship Id="rId36" Type="http://schemas.openxmlformats.org/officeDocument/2006/relationships/slideLayout" Target="../slideLayouts/slideLayout224.xml"/><Relationship Id="rId49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198.xml"/><Relationship Id="rId19" Type="http://schemas.openxmlformats.org/officeDocument/2006/relationships/slideLayout" Target="../slideLayouts/slideLayout207.xml"/><Relationship Id="rId31" Type="http://schemas.openxmlformats.org/officeDocument/2006/relationships/slideLayout" Target="../slideLayouts/slideLayout219.xml"/><Relationship Id="rId44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7.xml"/><Relationship Id="rId14" Type="http://schemas.openxmlformats.org/officeDocument/2006/relationships/slideLayout" Target="../slideLayouts/slideLayout202.xml"/><Relationship Id="rId22" Type="http://schemas.openxmlformats.org/officeDocument/2006/relationships/slideLayout" Target="../slideLayouts/slideLayout210.xml"/><Relationship Id="rId27" Type="http://schemas.openxmlformats.org/officeDocument/2006/relationships/slideLayout" Target="../slideLayouts/slideLayout215.xml"/><Relationship Id="rId30" Type="http://schemas.openxmlformats.org/officeDocument/2006/relationships/slideLayout" Target="../slideLayouts/slideLayout218.xml"/><Relationship Id="rId35" Type="http://schemas.openxmlformats.org/officeDocument/2006/relationships/slideLayout" Target="../slideLayouts/slideLayout223.xml"/><Relationship Id="rId43" Type="http://schemas.openxmlformats.org/officeDocument/2006/relationships/slideLayout" Target="../slideLayouts/slideLayout231.xml"/><Relationship Id="rId48" Type="http://schemas.openxmlformats.org/officeDocument/2006/relationships/slideLayout" Target="../slideLayouts/slideLayout236.xml"/><Relationship Id="rId8" Type="http://schemas.openxmlformats.org/officeDocument/2006/relationships/slideLayout" Target="../slideLayouts/slideLayout196.xml"/><Relationship Id="rId3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200.xml"/><Relationship Id="rId17" Type="http://schemas.openxmlformats.org/officeDocument/2006/relationships/slideLayout" Target="../slideLayouts/slideLayout205.xml"/><Relationship Id="rId25" Type="http://schemas.openxmlformats.org/officeDocument/2006/relationships/slideLayout" Target="../slideLayouts/slideLayout213.xml"/><Relationship Id="rId33" Type="http://schemas.openxmlformats.org/officeDocument/2006/relationships/slideLayout" Target="../slideLayouts/slideLayout221.xml"/><Relationship Id="rId38" Type="http://schemas.openxmlformats.org/officeDocument/2006/relationships/slideLayout" Target="../slideLayouts/slideLayout226.xml"/><Relationship Id="rId46" Type="http://schemas.openxmlformats.org/officeDocument/2006/relationships/slideLayout" Target="../slideLayouts/slideLayout234.xml"/><Relationship Id="rId20" Type="http://schemas.openxmlformats.org/officeDocument/2006/relationships/slideLayout" Target="../slideLayouts/slideLayout208.xml"/><Relationship Id="rId41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3.xml"/><Relationship Id="rId21" Type="http://schemas.openxmlformats.org/officeDocument/2006/relationships/slideLayout" Target="../slideLayouts/slideLayout258.xml"/><Relationship Id="rId42" Type="http://schemas.openxmlformats.org/officeDocument/2006/relationships/slideLayout" Target="../slideLayouts/slideLayout279.xml"/><Relationship Id="rId47" Type="http://schemas.openxmlformats.org/officeDocument/2006/relationships/slideLayout" Target="../slideLayouts/slideLayout284.xml"/><Relationship Id="rId63" Type="http://schemas.openxmlformats.org/officeDocument/2006/relationships/slideLayout" Target="../slideLayouts/slideLayout300.xml"/><Relationship Id="rId68" Type="http://schemas.openxmlformats.org/officeDocument/2006/relationships/slideLayout" Target="../slideLayouts/slideLayout305.xml"/><Relationship Id="rId84" Type="http://schemas.openxmlformats.org/officeDocument/2006/relationships/slideLayout" Target="../slideLayouts/slideLayout321.xml"/><Relationship Id="rId89" Type="http://schemas.openxmlformats.org/officeDocument/2006/relationships/slideLayout" Target="../slideLayouts/slideLayout326.xml"/><Relationship Id="rId16" Type="http://schemas.openxmlformats.org/officeDocument/2006/relationships/slideLayout" Target="../slideLayouts/slideLayout253.xml"/><Relationship Id="rId11" Type="http://schemas.openxmlformats.org/officeDocument/2006/relationships/slideLayout" Target="../slideLayouts/slideLayout248.xml"/><Relationship Id="rId32" Type="http://schemas.openxmlformats.org/officeDocument/2006/relationships/slideLayout" Target="../slideLayouts/slideLayout269.xml"/><Relationship Id="rId37" Type="http://schemas.openxmlformats.org/officeDocument/2006/relationships/slideLayout" Target="../slideLayouts/slideLayout274.xml"/><Relationship Id="rId53" Type="http://schemas.openxmlformats.org/officeDocument/2006/relationships/slideLayout" Target="../slideLayouts/slideLayout290.xml"/><Relationship Id="rId58" Type="http://schemas.openxmlformats.org/officeDocument/2006/relationships/slideLayout" Target="../slideLayouts/slideLayout295.xml"/><Relationship Id="rId74" Type="http://schemas.openxmlformats.org/officeDocument/2006/relationships/slideLayout" Target="../slideLayouts/slideLayout311.xml"/><Relationship Id="rId79" Type="http://schemas.openxmlformats.org/officeDocument/2006/relationships/slideLayout" Target="../slideLayouts/slideLayout316.xml"/><Relationship Id="rId102" Type="http://schemas.openxmlformats.org/officeDocument/2006/relationships/image" Target="../media/image2.svg"/><Relationship Id="rId5" Type="http://schemas.openxmlformats.org/officeDocument/2006/relationships/slideLayout" Target="../slideLayouts/slideLayout242.xml"/><Relationship Id="rId90" Type="http://schemas.openxmlformats.org/officeDocument/2006/relationships/slideLayout" Target="../slideLayouts/slideLayout327.xml"/><Relationship Id="rId95" Type="http://schemas.openxmlformats.org/officeDocument/2006/relationships/slideLayout" Target="../slideLayouts/slideLayout332.xml"/><Relationship Id="rId22" Type="http://schemas.openxmlformats.org/officeDocument/2006/relationships/slideLayout" Target="../slideLayouts/slideLayout259.xml"/><Relationship Id="rId27" Type="http://schemas.openxmlformats.org/officeDocument/2006/relationships/slideLayout" Target="../slideLayouts/slideLayout264.xml"/><Relationship Id="rId43" Type="http://schemas.openxmlformats.org/officeDocument/2006/relationships/slideLayout" Target="../slideLayouts/slideLayout280.xml"/><Relationship Id="rId48" Type="http://schemas.openxmlformats.org/officeDocument/2006/relationships/slideLayout" Target="../slideLayouts/slideLayout285.xml"/><Relationship Id="rId64" Type="http://schemas.openxmlformats.org/officeDocument/2006/relationships/slideLayout" Target="../slideLayouts/slideLayout301.xml"/><Relationship Id="rId69" Type="http://schemas.openxmlformats.org/officeDocument/2006/relationships/slideLayout" Target="../slideLayouts/slideLayout306.xml"/><Relationship Id="rId80" Type="http://schemas.openxmlformats.org/officeDocument/2006/relationships/slideLayout" Target="../slideLayouts/slideLayout317.xml"/><Relationship Id="rId85" Type="http://schemas.openxmlformats.org/officeDocument/2006/relationships/slideLayout" Target="../slideLayouts/slideLayout322.xml"/><Relationship Id="rId12" Type="http://schemas.openxmlformats.org/officeDocument/2006/relationships/slideLayout" Target="../slideLayouts/slideLayout249.xml"/><Relationship Id="rId17" Type="http://schemas.openxmlformats.org/officeDocument/2006/relationships/slideLayout" Target="../slideLayouts/slideLayout254.xml"/><Relationship Id="rId25" Type="http://schemas.openxmlformats.org/officeDocument/2006/relationships/slideLayout" Target="../slideLayouts/slideLayout262.xml"/><Relationship Id="rId33" Type="http://schemas.openxmlformats.org/officeDocument/2006/relationships/slideLayout" Target="../slideLayouts/slideLayout270.xml"/><Relationship Id="rId38" Type="http://schemas.openxmlformats.org/officeDocument/2006/relationships/slideLayout" Target="../slideLayouts/slideLayout275.xml"/><Relationship Id="rId46" Type="http://schemas.openxmlformats.org/officeDocument/2006/relationships/slideLayout" Target="../slideLayouts/slideLayout283.xml"/><Relationship Id="rId59" Type="http://schemas.openxmlformats.org/officeDocument/2006/relationships/slideLayout" Target="../slideLayouts/slideLayout296.xml"/><Relationship Id="rId67" Type="http://schemas.openxmlformats.org/officeDocument/2006/relationships/slideLayout" Target="../slideLayouts/slideLayout304.xml"/><Relationship Id="rId20" Type="http://schemas.openxmlformats.org/officeDocument/2006/relationships/slideLayout" Target="../slideLayouts/slideLayout257.xml"/><Relationship Id="rId41" Type="http://schemas.openxmlformats.org/officeDocument/2006/relationships/slideLayout" Target="../slideLayouts/slideLayout278.xml"/><Relationship Id="rId54" Type="http://schemas.openxmlformats.org/officeDocument/2006/relationships/slideLayout" Target="../slideLayouts/slideLayout291.xml"/><Relationship Id="rId62" Type="http://schemas.openxmlformats.org/officeDocument/2006/relationships/slideLayout" Target="../slideLayouts/slideLayout299.xml"/><Relationship Id="rId70" Type="http://schemas.openxmlformats.org/officeDocument/2006/relationships/slideLayout" Target="../slideLayouts/slideLayout307.xml"/><Relationship Id="rId75" Type="http://schemas.openxmlformats.org/officeDocument/2006/relationships/slideLayout" Target="../slideLayouts/slideLayout312.xml"/><Relationship Id="rId83" Type="http://schemas.openxmlformats.org/officeDocument/2006/relationships/slideLayout" Target="../slideLayouts/slideLayout320.xml"/><Relationship Id="rId88" Type="http://schemas.openxmlformats.org/officeDocument/2006/relationships/slideLayout" Target="../slideLayouts/slideLayout325.xml"/><Relationship Id="rId91" Type="http://schemas.openxmlformats.org/officeDocument/2006/relationships/slideLayout" Target="../slideLayouts/slideLayout328.xml"/><Relationship Id="rId96" Type="http://schemas.openxmlformats.org/officeDocument/2006/relationships/slideLayout" Target="../slideLayouts/slideLayout333.xml"/><Relationship Id="rId1" Type="http://schemas.openxmlformats.org/officeDocument/2006/relationships/slideLayout" Target="../slideLayouts/slideLayout238.xml"/><Relationship Id="rId6" Type="http://schemas.openxmlformats.org/officeDocument/2006/relationships/slideLayout" Target="../slideLayouts/slideLayout243.xml"/><Relationship Id="rId15" Type="http://schemas.openxmlformats.org/officeDocument/2006/relationships/slideLayout" Target="../slideLayouts/slideLayout252.xml"/><Relationship Id="rId23" Type="http://schemas.openxmlformats.org/officeDocument/2006/relationships/slideLayout" Target="../slideLayouts/slideLayout260.xml"/><Relationship Id="rId28" Type="http://schemas.openxmlformats.org/officeDocument/2006/relationships/slideLayout" Target="../slideLayouts/slideLayout265.xml"/><Relationship Id="rId36" Type="http://schemas.openxmlformats.org/officeDocument/2006/relationships/slideLayout" Target="../slideLayouts/slideLayout273.xml"/><Relationship Id="rId49" Type="http://schemas.openxmlformats.org/officeDocument/2006/relationships/slideLayout" Target="../slideLayouts/slideLayout286.xml"/><Relationship Id="rId57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47.xml"/><Relationship Id="rId31" Type="http://schemas.openxmlformats.org/officeDocument/2006/relationships/slideLayout" Target="../slideLayouts/slideLayout268.xml"/><Relationship Id="rId44" Type="http://schemas.openxmlformats.org/officeDocument/2006/relationships/slideLayout" Target="../slideLayouts/slideLayout281.xml"/><Relationship Id="rId52" Type="http://schemas.openxmlformats.org/officeDocument/2006/relationships/slideLayout" Target="../slideLayouts/slideLayout289.xml"/><Relationship Id="rId60" Type="http://schemas.openxmlformats.org/officeDocument/2006/relationships/slideLayout" Target="../slideLayouts/slideLayout297.xml"/><Relationship Id="rId65" Type="http://schemas.openxmlformats.org/officeDocument/2006/relationships/slideLayout" Target="../slideLayouts/slideLayout302.xml"/><Relationship Id="rId73" Type="http://schemas.openxmlformats.org/officeDocument/2006/relationships/slideLayout" Target="../slideLayouts/slideLayout310.xml"/><Relationship Id="rId78" Type="http://schemas.openxmlformats.org/officeDocument/2006/relationships/slideLayout" Target="../slideLayouts/slideLayout315.xml"/><Relationship Id="rId81" Type="http://schemas.openxmlformats.org/officeDocument/2006/relationships/slideLayout" Target="../slideLayouts/slideLayout318.xml"/><Relationship Id="rId86" Type="http://schemas.openxmlformats.org/officeDocument/2006/relationships/slideLayout" Target="../slideLayouts/slideLayout323.xml"/><Relationship Id="rId94" Type="http://schemas.openxmlformats.org/officeDocument/2006/relationships/slideLayout" Target="../slideLayouts/slideLayout331.xml"/><Relationship Id="rId99" Type="http://schemas.openxmlformats.org/officeDocument/2006/relationships/slideLayout" Target="../slideLayouts/slideLayout336.xml"/><Relationship Id="rId101" Type="http://schemas.openxmlformats.org/officeDocument/2006/relationships/image" Target="../media/image1.png"/><Relationship Id="rId4" Type="http://schemas.openxmlformats.org/officeDocument/2006/relationships/slideLayout" Target="../slideLayouts/slideLayout241.xml"/><Relationship Id="rId9" Type="http://schemas.openxmlformats.org/officeDocument/2006/relationships/slideLayout" Target="../slideLayouts/slideLayout246.xml"/><Relationship Id="rId13" Type="http://schemas.openxmlformats.org/officeDocument/2006/relationships/slideLayout" Target="../slideLayouts/slideLayout250.xml"/><Relationship Id="rId18" Type="http://schemas.openxmlformats.org/officeDocument/2006/relationships/slideLayout" Target="../slideLayouts/slideLayout255.xml"/><Relationship Id="rId39" Type="http://schemas.openxmlformats.org/officeDocument/2006/relationships/slideLayout" Target="../slideLayouts/slideLayout276.xml"/><Relationship Id="rId34" Type="http://schemas.openxmlformats.org/officeDocument/2006/relationships/slideLayout" Target="../slideLayouts/slideLayout271.xml"/><Relationship Id="rId50" Type="http://schemas.openxmlformats.org/officeDocument/2006/relationships/slideLayout" Target="../slideLayouts/slideLayout287.xml"/><Relationship Id="rId55" Type="http://schemas.openxmlformats.org/officeDocument/2006/relationships/slideLayout" Target="../slideLayouts/slideLayout292.xml"/><Relationship Id="rId76" Type="http://schemas.openxmlformats.org/officeDocument/2006/relationships/slideLayout" Target="../slideLayouts/slideLayout313.xml"/><Relationship Id="rId97" Type="http://schemas.openxmlformats.org/officeDocument/2006/relationships/slideLayout" Target="../slideLayouts/slideLayout334.xml"/><Relationship Id="rId7" Type="http://schemas.openxmlformats.org/officeDocument/2006/relationships/slideLayout" Target="../slideLayouts/slideLayout244.xml"/><Relationship Id="rId71" Type="http://schemas.openxmlformats.org/officeDocument/2006/relationships/slideLayout" Target="../slideLayouts/slideLayout308.xml"/><Relationship Id="rId92" Type="http://schemas.openxmlformats.org/officeDocument/2006/relationships/slideLayout" Target="../slideLayouts/slideLayout329.xml"/><Relationship Id="rId2" Type="http://schemas.openxmlformats.org/officeDocument/2006/relationships/slideLayout" Target="../slideLayouts/slideLayout239.xml"/><Relationship Id="rId29" Type="http://schemas.openxmlformats.org/officeDocument/2006/relationships/slideLayout" Target="../slideLayouts/slideLayout266.xml"/><Relationship Id="rId24" Type="http://schemas.openxmlformats.org/officeDocument/2006/relationships/slideLayout" Target="../slideLayouts/slideLayout261.xml"/><Relationship Id="rId40" Type="http://schemas.openxmlformats.org/officeDocument/2006/relationships/slideLayout" Target="../slideLayouts/slideLayout277.xml"/><Relationship Id="rId45" Type="http://schemas.openxmlformats.org/officeDocument/2006/relationships/slideLayout" Target="../slideLayouts/slideLayout282.xml"/><Relationship Id="rId66" Type="http://schemas.openxmlformats.org/officeDocument/2006/relationships/slideLayout" Target="../slideLayouts/slideLayout303.xml"/><Relationship Id="rId87" Type="http://schemas.openxmlformats.org/officeDocument/2006/relationships/slideLayout" Target="../slideLayouts/slideLayout324.xml"/><Relationship Id="rId61" Type="http://schemas.openxmlformats.org/officeDocument/2006/relationships/slideLayout" Target="../slideLayouts/slideLayout298.xml"/><Relationship Id="rId82" Type="http://schemas.openxmlformats.org/officeDocument/2006/relationships/slideLayout" Target="../slideLayouts/slideLayout319.xml"/><Relationship Id="rId19" Type="http://schemas.openxmlformats.org/officeDocument/2006/relationships/slideLayout" Target="../slideLayouts/slideLayout256.xml"/><Relationship Id="rId14" Type="http://schemas.openxmlformats.org/officeDocument/2006/relationships/slideLayout" Target="../slideLayouts/slideLayout251.xml"/><Relationship Id="rId30" Type="http://schemas.openxmlformats.org/officeDocument/2006/relationships/slideLayout" Target="../slideLayouts/slideLayout267.xml"/><Relationship Id="rId35" Type="http://schemas.openxmlformats.org/officeDocument/2006/relationships/slideLayout" Target="../slideLayouts/slideLayout272.xml"/><Relationship Id="rId56" Type="http://schemas.openxmlformats.org/officeDocument/2006/relationships/slideLayout" Target="../slideLayouts/slideLayout293.xml"/><Relationship Id="rId77" Type="http://schemas.openxmlformats.org/officeDocument/2006/relationships/slideLayout" Target="../slideLayouts/slideLayout314.xml"/><Relationship Id="rId100" Type="http://schemas.openxmlformats.org/officeDocument/2006/relationships/theme" Target="../theme/theme5.xml"/><Relationship Id="rId8" Type="http://schemas.openxmlformats.org/officeDocument/2006/relationships/slideLayout" Target="../slideLayouts/slideLayout245.xml"/><Relationship Id="rId51" Type="http://schemas.openxmlformats.org/officeDocument/2006/relationships/slideLayout" Target="../slideLayouts/slideLayout288.xml"/><Relationship Id="rId72" Type="http://schemas.openxmlformats.org/officeDocument/2006/relationships/slideLayout" Target="../slideLayouts/slideLayout309.xml"/><Relationship Id="rId93" Type="http://schemas.openxmlformats.org/officeDocument/2006/relationships/slideLayout" Target="../slideLayouts/slideLayout330.xml"/><Relationship Id="rId98" Type="http://schemas.openxmlformats.org/officeDocument/2006/relationships/slideLayout" Target="../slideLayouts/slideLayout335.xml"/><Relationship Id="rId3" Type="http://schemas.openxmlformats.org/officeDocument/2006/relationships/slideLayout" Target="../slideLayouts/slideLayout2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5796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163" r:id="rId1"/>
    <p:sldLayoutId id="2147486164" r:id="rId2"/>
    <p:sldLayoutId id="2147486165" r:id="rId3"/>
    <p:sldLayoutId id="2147486166" r:id="rId4"/>
    <p:sldLayoutId id="2147486167" r:id="rId5"/>
    <p:sldLayoutId id="2147486168" r:id="rId6"/>
    <p:sldLayoutId id="2147486169" r:id="rId7"/>
    <p:sldLayoutId id="2147486170" r:id="rId8"/>
    <p:sldLayoutId id="2147486171" r:id="rId9"/>
    <p:sldLayoutId id="2147486172" r:id="rId10"/>
    <p:sldLayoutId id="2147486173" r:id="rId11"/>
    <p:sldLayoutId id="2147486174" r:id="rId12"/>
    <p:sldLayoutId id="2147486175" r:id="rId13"/>
    <p:sldLayoutId id="2147486543" r:id="rId14"/>
    <p:sldLayoutId id="2147486176" r:id="rId15"/>
    <p:sldLayoutId id="2147486177" r:id="rId16"/>
    <p:sldLayoutId id="2147486178" r:id="rId17"/>
    <p:sldLayoutId id="2147486179" r:id="rId18"/>
    <p:sldLayoutId id="2147486180" r:id="rId19"/>
    <p:sldLayoutId id="2147486181" r:id="rId20"/>
    <p:sldLayoutId id="2147486182" r:id="rId21"/>
    <p:sldLayoutId id="2147486183" r:id="rId22"/>
    <p:sldLayoutId id="2147486184" r:id="rId23"/>
    <p:sldLayoutId id="2147486185" r:id="rId24"/>
    <p:sldLayoutId id="2147486186" r:id="rId25"/>
    <p:sldLayoutId id="2147486187" r:id="rId26"/>
    <p:sldLayoutId id="2147486188" r:id="rId27"/>
    <p:sldLayoutId id="2147486189" r:id="rId28"/>
    <p:sldLayoutId id="2147486190" r:id="rId29"/>
    <p:sldLayoutId id="2147486191" r:id="rId30"/>
    <p:sldLayoutId id="2147486192" r:id="rId31"/>
    <p:sldLayoutId id="2147486193" r:id="rId32"/>
    <p:sldLayoutId id="2147486194" r:id="rId33"/>
    <p:sldLayoutId id="2147486195" r:id="rId34"/>
    <p:sldLayoutId id="2147486196" r:id="rId35"/>
    <p:sldLayoutId id="2147486197" r:id="rId36"/>
    <p:sldLayoutId id="2147486198" r:id="rId37"/>
    <p:sldLayoutId id="2147486199" r:id="rId38"/>
    <p:sldLayoutId id="2147486200" r:id="rId39"/>
    <p:sldLayoutId id="2147486201" r:id="rId40"/>
    <p:sldLayoutId id="2147486202" r:id="rId41"/>
    <p:sldLayoutId id="2147486203" r:id="rId42"/>
    <p:sldLayoutId id="2147486204" r:id="rId43"/>
    <p:sldLayoutId id="2147486205" r:id="rId44"/>
    <p:sldLayoutId id="2147486206" r:id="rId45"/>
    <p:sldLayoutId id="2147486207" r:id="rId46"/>
    <p:sldLayoutId id="2147486208" r:id="rId47"/>
    <p:sldLayoutId id="2147486209" r:id="rId48"/>
    <p:sldLayoutId id="2147486210" r:id="rId49"/>
    <p:sldLayoutId id="2147486211" r:id="rId50"/>
    <p:sldLayoutId id="2147486212" r:id="rId51"/>
    <p:sldLayoutId id="2147486555" r:id="rId52"/>
    <p:sldLayoutId id="2147486724" r:id="rId53"/>
    <p:sldLayoutId id="2147486725" r:id="rId54"/>
    <p:sldLayoutId id="2147486781" r:id="rId55"/>
    <p:sldLayoutId id="2147486783" r:id="rId56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3E1FEEE-112B-02EA-2A33-B4B71AD51CD0}"/>
              </a:ext>
            </a:extLst>
          </p:cNvPr>
          <p:cNvSpPr/>
          <p:nvPr userDrawn="1"/>
        </p:nvSpPr>
        <p:spPr bwMode="auto">
          <a:xfrm>
            <a:off x="12410482" y="2"/>
            <a:ext cx="530159" cy="722860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Rectangle: Single Corner Snipped 49">
            <a:extLst>
              <a:ext uri="{FF2B5EF4-FFF2-40B4-BE49-F238E27FC236}">
                <a16:creationId xmlns:a16="http://schemas.microsoft.com/office/drawing/2014/main" id="{E60A3D03-6048-C4DE-5E7A-26BA8E566B48}"/>
              </a:ext>
            </a:extLst>
          </p:cNvPr>
          <p:cNvSpPr/>
          <p:nvPr userDrawn="1"/>
        </p:nvSpPr>
        <p:spPr bwMode="auto">
          <a:xfrm flipV="1">
            <a:off x="12994851" y="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8673699-9081-FA96-B0BB-C69FAC84C74F}"/>
              </a:ext>
            </a:extLst>
          </p:cNvPr>
          <p:cNvSpPr/>
          <p:nvPr userDrawn="1"/>
        </p:nvSpPr>
        <p:spPr bwMode="auto">
          <a:xfrm>
            <a:off x="12410482" y="1537243"/>
            <a:ext cx="530159" cy="722860"/>
          </a:xfrm>
          <a:prstGeom prst="rect">
            <a:avLst/>
          </a:prstGeom>
          <a:solidFill>
            <a:srgbClr val="37464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: Single Corner Snipped 51">
            <a:extLst>
              <a:ext uri="{FF2B5EF4-FFF2-40B4-BE49-F238E27FC236}">
                <a16:creationId xmlns:a16="http://schemas.microsoft.com/office/drawing/2014/main" id="{E7D36249-54DA-4D92-3FAE-CADB419C311E}"/>
              </a:ext>
            </a:extLst>
          </p:cNvPr>
          <p:cNvSpPr/>
          <p:nvPr userDrawn="1"/>
        </p:nvSpPr>
        <p:spPr bwMode="auto">
          <a:xfrm flipV="1">
            <a:off x="12994851" y="1537242"/>
            <a:ext cx="530160" cy="722860"/>
          </a:xfrm>
          <a:prstGeom prst="snip1Rect">
            <a:avLst>
              <a:gd name="adj" fmla="val 39234"/>
            </a:avLst>
          </a:prstGeom>
          <a:solidFill>
            <a:srgbClr val="A7B9B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12DE7B7-6D48-157C-B67E-80676A5D1796}"/>
              </a:ext>
            </a:extLst>
          </p:cNvPr>
          <p:cNvSpPr/>
          <p:nvPr userDrawn="1"/>
        </p:nvSpPr>
        <p:spPr bwMode="auto">
          <a:xfrm>
            <a:off x="12410604" y="2305863"/>
            <a:ext cx="530159" cy="720557"/>
          </a:xfrm>
          <a:prstGeom prst="rect">
            <a:avLst/>
          </a:prstGeom>
          <a:solidFill>
            <a:srgbClr val="6A4B1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 Bi Dark</a:t>
            </a:r>
          </a:p>
        </p:txBody>
      </p:sp>
      <p:sp>
        <p:nvSpPr>
          <p:cNvPr id="59" name="Rectangle: Single Corner Snipped 58">
            <a:extLst>
              <a:ext uri="{FF2B5EF4-FFF2-40B4-BE49-F238E27FC236}">
                <a16:creationId xmlns:a16="http://schemas.microsoft.com/office/drawing/2014/main" id="{04704ADC-5A71-A7AC-08FB-98476ACD606B}"/>
              </a:ext>
            </a:extLst>
          </p:cNvPr>
          <p:cNvSpPr/>
          <p:nvPr userDrawn="1"/>
        </p:nvSpPr>
        <p:spPr bwMode="auto">
          <a:xfrm flipV="1">
            <a:off x="12995340" y="2305862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F2CE3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Bi Light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6110A8D-D937-33BE-87D5-7E552688D3F2}"/>
              </a:ext>
            </a:extLst>
          </p:cNvPr>
          <p:cNvSpPr/>
          <p:nvPr userDrawn="1"/>
        </p:nvSpPr>
        <p:spPr bwMode="auto">
          <a:xfrm>
            <a:off x="12410727" y="3072180"/>
            <a:ext cx="530159" cy="720557"/>
          </a:xfrm>
          <a:prstGeom prst="rect">
            <a:avLst/>
          </a:prstGeom>
          <a:solidFill>
            <a:srgbClr val="006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Automate Dark</a:t>
            </a:r>
          </a:p>
        </p:txBody>
      </p:sp>
      <p:sp>
        <p:nvSpPr>
          <p:cNvPr id="63" name="Rectangle: Single Corner Snipped 62">
            <a:extLst>
              <a:ext uri="{FF2B5EF4-FFF2-40B4-BE49-F238E27FC236}">
                <a16:creationId xmlns:a16="http://schemas.microsoft.com/office/drawing/2014/main" id="{4F3699C4-A871-BEAC-0F44-134D67BDA5B2}"/>
              </a:ext>
            </a:extLst>
          </p:cNvPr>
          <p:cNvSpPr/>
          <p:nvPr userDrawn="1"/>
        </p:nvSpPr>
        <p:spPr bwMode="auto">
          <a:xfrm flipV="1">
            <a:off x="12995340" y="3072179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50E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Automate Light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F6C4DB2-FFDC-E46B-7EB6-A1AD0A18E2AA}"/>
              </a:ext>
            </a:extLst>
          </p:cNvPr>
          <p:cNvSpPr/>
          <p:nvPr userDrawn="1"/>
        </p:nvSpPr>
        <p:spPr bwMode="auto">
          <a:xfrm>
            <a:off x="12410849" y="3838497"/>
            <a:ext cx="530159" cy="720557"/>
          </a:xfrm>
          <a:prstGeom prst="rect">
            <a:avLst/>
          </a:prstGeom>
          <a:solidFill>
            <a:srgbClr val="74277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Apps</a:t>
            </a:r>
            <a:br>
              <a:rPr lang="en-US" sz="800" b="1"/>
            </a:br>
            <a:r>
              <a:rPr lang="en-US" sz="800" b="1"/>
              <a:t>Dark</a:t>
            </a:r>
          </a:p>
        </p:txBody>
      </p:sp>
      <p:sp>
        <p:nvSpPr>
          <p:cNvPr id="67" name="Rectangle: Single Corner Snipped 66">
            <a:extLst>
              <a:ext uri="{FF2B5EF4-FFF2-40B4-BE49-F238E27FC236}">
                <a16:creationId xmlns:a16="http://schemas.microsoft.com/office/drawing/2014/main" id="{05CDE5CD-D913-F954-8055-783E465DF50F}"/>
              </a:ext>
            </a:extLst>
          </p:cNvPr>
          <p:cNvSpPr/>
          <p:nvPr userDrawn="1"/>
        </p:nvSpPr>
        <p:spPr bwMode="auto">
          <a:xfrm flipV="1">
            <a:off x="12995340" y="3838496"/>
            <a:ext cx="530160" cy="720557"/>
          </a:xfrm>
          <a:prstGeom prst="snip1Rect">
            <a:avLst>
              <a:gd name="adj" fmla="val 30859"/>
            </a:avLst>
          </a:prstGeom>
          <a:solidFill>
            <a:srgbClr val="D59D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Apps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Light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966EBCE-C013-9EED-E9EB-BA17AA3E5C8F}"/>
              </a:ext>
            </a:extLst>
          </p:cNvPr>
          <p:cNvSpPr/>
          <p:nvPr userDrawn="1"/>
        </p:nvSpPr>
        <p:spPr bwMode="auto">
          <a:xfrm>
            <a:off x="12410970" y="4604814"/>
            <a:ext cx="530159" cy="720557"/>
          </a:xfrm>
          <a:prstGeom prst="rect">
            <a:avLst/>
          </a:prstGeom>
          <a:solidFill>
            <a:srgbClr val="0B556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 Virtual</a:t>
            </a:r>
            <a:br>
              <a:rPr lang="en-US" sz="800" b="1"/>
            </a:br>
            <a:r>
              <a:rPr lang="en-US" sz="800" b="1"/>
              <a:t>Agents Dark</a:t>
            </a:r>
          </a:p>
        </p:txBody>
      </p:sp>
      <p:sp>
        <p:nvSpPr>
          <p:cNvPr id="69" name="Rectangle: Single Corner Snipped 68">
            <a:extLst>
              <a:ext uri="{FF2B5EF4-FFF2-40B4-BE49-F238E27FC236}">
                <a16:creationId xmlns:a16="http://schemas.microsoft.com/office/drawing/2014/main" id="{13187A80-1B29-1AA7-E72E-CC324C7731B3}"/>
              </a:ext>
            </a:extLst>
          </p:cNvPr>
          <p:cNvSpPr/>
          <p:nvPr userDrawn="1"/>
        </p:nvSpPr>
        <p:spPr bwMode="auto">
          <a:xfrm flipV="1">
            <a:off x="12995340" y="4604813"/>
            <a:ext cx="530160" cy="720557"/>
          </a:xfrm>
          <a:prstGeom prst="snip1Rect">
            <a:avLst>
              <a:gd name="adj" fmla="val 21276"/>
            </a:avLst>
          </a:prstGeom>
          <a:solidFill>
            <a:srgbClr val="4CCB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27432" rIns="91440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Virtual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Agents Light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8D432F4-C1DA-83AF-FC96-0CDD7996560C}"/>
              </a:ext>
            </a:extLst>
          </p:cNvPr>
          <p:cNvSpPr/>
          <p:nvPr userDrawn="1"/>
        </p:nvSpPr>
        <p:spPr bwMode="auto">
          <a:xfrm>
            <a:off x="12410849" y="5371131"/>
            <a:ext cx="530159" cy="720557"/>
          </a:xfrm>
          <a:prstGeom prst="rect">
            <a:avLst/>
          </a:prstGeom>
          <a:solidFill>
            <a:srgbClr val="22204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74" name="Rectangle: Single Corner Snipped 73">
            <a:extLst>
              <a:ext uri="{FF2B5EF4-FFF2-40B4-BE49-F238E27FC236}">
                <a16:creationId xmlns:a16="http://schemas.microsoft.com/office/drawing/2014/main" id="{5E28FDC9-01D2-1FE1-7F07-0906701CCACF}"/>
              </a:ext>
            </a:extLst>
          </p:cNvPr>
          <p:cNvSpPr/>
          <p:nvPr userDrawn="1"/>
        </p:nvSpPr>
        <p:spPr bwMode="auto">
          <a:xfrm flipV="1">
            <a:off x="12995340" y="5371130"/>
            <a:ext cx="530160" cy="720557"/>
          </a:xfrm>
          <a:prstGeom prst="snip1Rect">
            <a:avLst>
              <a:gd name="adj" fmla="val 33252"/>
            </a:avLst>
          </a:prstGeom>
          <a:solidFill>
            <a:srgbClr val="4B44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2B15FA5-6C54-48D2-5AF5-5F911096FD9C}"/>
              </a:ext>
            </a:extLst>
          </p:cNvPr>
          <p:cNvSpPr/>
          <p:nvPr userDrawn="1"/>
        </p:nvSpPr>
        <p:spPr bwMode="auto">
          <a:xfrm>
            <a:off x="12410970" y="6137444"/>
            <a:ext cx="530159" cy="720557"/>
          </a:xfrm>
          <a:prstGeom prst="rect">
            <a:avLst/>
          </a:prstGeom>
          <a:solidFill>
            <a:srgbClr val="14938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92" name="Rectangle: Single Corner Snipped 91">
            <a:extLst>
              <a:ext uri="{FF2B5EF4-FFF2-40B4-BE49-F238E27FC236}">
                <a16:creationId xmlns:a16="http://schemas.microsoft.com/office/drawing/2014/main" id="{FECDD228-E02E-C86F-8EE2-87C6C84F8F3E}"/>
              </a:ext>
            </a:extLst>
          </p:cNvPr>
          <p:cNvSpPr/>
          <p:nvPr userDrawn="1"/>
        </p:nvSpPr>
        <p:spPr bwMode="auto">
          <a:xfrm flipV="1">
            <a:off x="12995340" y="6137444"/>
            <a:ext cx="530160" cy="720557"/>
          </a:xfrm>
          <a:prstGeom prst="snip1Rect">
            <a:avLst>
              <a:gd name="adj" fmla="val 24878"/>
            </a:avLst>
          </a:prstGeom>
          <a:solidFill>
            <a:srgbClr val="4BC17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E7E2E2D-C6B1-5EA4-7349-83FF5DE2DBB6}"/>
              </a:ext>
            </a:extLst>
          </p:cNvPr>
          <p:cNvSpPr/>
          <p:nvPr userDrawn="1"/>
        </p:nvSpPr>
        <p:spPr bwMode="auto">
          <a:xfrm>
            <a:off x="12410482" y="768622"/>
            <a:ext cx="530159" cy="722861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2" name="Rectangle: Single Corner Snipped 111">
            <a:extLst>
              <a:ext uri="{FF2B5EF4-FFF2-40B4-BE49-F238E27FC236}">
                <a16:creationId xmlns:a16="http://schemas.microsoft.com/office/drawing/2014/main" id="{7109F77D-50EF-7CD4-C093-4F6451C99DB6}"/>
              </a:ext>
            </a:extLst>
          </p:cNvPr>
          <p:cNvSpPr/>
          <p:nvPr userDrawn="1"/>
        </p:nvSpPr>
        <p:spPr bwMode="auto">
          <a:xfrm flipV="1">
            <a:off x="12994851" y="76862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9425B8F-DEAE-2553-A34D-A142F1FCE2F5}"/>
              </a:ext>
            </a:extLst>
          </p:cNvPr>
          <p:cNvSpPr/>
          <p:nvPr userDrawn="1"/>
        </p:nvSpPr>
        <p:spPr bwMode="auto">
          <a:xfrm>
            <a:off x="13608553" y="0"/>
            <a:ext cx="134938" cy="2203733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0EA6001-AA7F-ADE7-1D3C-E21D2ED694F6}"/>
              </a:ext>
            </a:extLst>
          </p:cNvPr>
          <p:cNvSpPr txBox="1"/>
          <p:nvPr userDrawn="1"/>
        </p:nvSpPr>
        <p:spPr>
          <a:xfrm rot="5400000">
            <a:off x="13119148" y="971060"/>
            <a:ext cx="1263926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Universal Colors</a:t>
            </a:r>
          </a:p>
        </p:txBody>
      </p:sp>
      <p:sp>
        <p:nvSpPr>
          <p:cNvPr id="118" name="Rectangle 114">
            <a:extLst>
              <a:ext uri="{FF2B5EF4-FFF2-40B4-BE49-F238E27FC236}">
                <a16:creationId xmlns:a16="http://schemas.microsoft.com/office/drawing/2014/main" id="{BDC581B7-C25C-BC19-F5F3-9B5342F25487}"/>
              </a:ext>
            </a:extLst>
          </p:cNvPr>
          <p:cNvSpPr/>
          <p:nvPr userDrawn="1"/>
        </p:nvSpPr>
        <p:spPr bwMode="auto">
          <a:xfrm>
            <a:off x="13609637" y="2303703"/>
            <a:ext cx="134938" cy="4554297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6C18FCC-458B-3C39-F881-A647D9187BB2}"/>
              </a:ext>
            </a:extLst>
          </p:cNvPr>
          <p:cNvSpPr txBox="1"/>
          <p:nvPr userDrawn="1"/>
        </p:nvSpPr>
        <p:spPr>
          <a:xfrm rot="5400000">
            <a:off x="13162466" y="4258315"/>
            <a:ext cx="1177290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 Colors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0C48B22D-E877-46C2-C93F-2B0A8A391F90}"/>
              </a:ext>
            </a:extLst>
          </p:cNvPr>
          <p:cNvSpPr/>
          <p:nvPr userDrawn="1"/>
        </p:nvSpPr>
        <p:spPr bwMode="auto">
          <a:xfrm>
            <a:off x="13934970" y="0"/>
            <a:ext cx="530159" cy="72055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/>
          </a:p>
        </p:txBody>
      </p:sp>
      <p:sp>
        <p:nvSpPr>
          <p:cNvPr id="161" name="Rectangle: Single Corner Snipped 160">
            <a:extLst>
              <a:ext uri="{FF2B5EF4-FFF2-40B4-BE49-F238E27FC236}">
                <a16:creationId xmlns:a16="http://schemas.microsoft.com/office/drawing/2014/main" id="{13452B28-68E8-CE7E-FA9D-BD52B5D77B52}"/>
              </a:ext>
            </a:extLst>
          </p:cNvPr>
          <p:cNvSpPr/>
          <p:nvPr userDrawn="1"/>
        </p:nvSpPr>
        <p:spPr bwMode="auto">
          <a:xfrm flipV="1">
            <a:off x="14519340" y="0"/>
            <a:ext cx="530160" cy="720557"/>
          </a:xfrm>
          <a:prstGeom prst="snip1Rect">
            <a:avLst>
              <a:gd name="adj" fmla="val 24878"/>
            </a:avLst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39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85" r:id="rId1"/>
    <p:sldLayoutId id="2147486786" r:id="rId2"/>
    <p:sldLayoutId id="2147486787" r:id="rId3"/>
    <p:sldLayoutId id="2147486788" r:id="rId4"/>
    <p:sldLayoutId id="2147486789" r:id="rId5"/>
    <p:sldLayoutId id="2147486790" r:id="rId6"/>
    <p:sldLayoutId id="2147486791" r:id="rId7"/>
    <p:sldLayoutId id="2147486792" r:id="rId8"/>
    <p:sldLayoutId id="2147486793" r:id="rId9"/>
    <p:sldLayoutId id="2147486794" r:id="rId10"/>
    <p:sldLayoutId id="2147486795" r:id="rId11"/>
    <p:sldLayoutId id="2147486796" r:id="rId12"/>
    <p:sldLayoutId id="2147486797" r:id="rId13"/>
    <p:sldLayoutId id="2147486798" r:id="rId14"/>
    <p:sldLayoutId id="2147486799" r:id="rId15"/>
    <p:sldLayoutId id="2147486800" r:id="rId16"/>
    <p:sldLayoutId id="2147486801" r:id="rId17"/>
    <p:sldLayoutId id="2147486802" r:id="rId18"/>
    <p:sldLayoutId id="2147486803" r:id="rId19"/>
    <p:sldLayoutId id="2147486804" r:id="rId20"/>
    <p:sldLayoutId id="2147486805" r:id="rId21"/>
    <p:sldLayoutId id="2147486806" r:id="rId22"/>
    <p:sldLayoutId id="2147486807" r:id="rId23"/>
    <p:sldLayoutId id="2147486808" r:id="rId24"/>
    <p:sldLayoutId id="2147486809" r:id="rId25"/>
    <p:sldLayoutId id="2147486810" r:id="rId26"/>
    <p:sldLayoutId id="2147486811" r:id="rId27"/>
    <p:sldLayoutId id="2147486812" r:id="rId28"/>
    <p:sldLayoutId id="2147486813" r:id="rId29"/>
    <p:sldLayoutId id="2147486814" r:id="rId30"/>
    <p:sldLayoutId id="2147486815" r:id="rId31"/>
    <p:sldLayoutId id="2147486816" r:id="rId32"/>
    <p:sldLayoutId id="2147486817" r:id="rId33"/>
    <p:sldLayoutId id="2147486818" r:id="rId34"/>
    <p:sldLayoutId id="2147486819" r:id="rId35"/>
    <p:sldLayoutId id="2147486820" r:id="rId36"/>
    <p:sldLayoutId id="2147486821" r:id="rId37"/>
    <p:sldLayoutId id="2147486822" r:id="rId38"/>
    <p:sldLayoutId id="2147486823" r:id="rId39"/>
    <p:sldLayoutId id="2147486824" r:id="rId40"/>
    <p:sldLayoutId id="2147486825" r:id="rId41"/>
    <p:sldLayoutId id="2147486826" r:id="rId42"/>
    <p:sldLayoutId id="2147486827" r:id="rId43"/>
    <p:sldLayoutId id="2147486828" r:id="rId44"/>
    <p:sldLayoutId id="2147486829" r:id="rId45"/>
    <p:sldLayoutId id="2147486830" r:id="rId46"/>
    <p:sldLayoutId id="2147486831" r:id="rId47"/>
    <p:sldLayoutId id="2147486832" r:id="rId48"/>
    <p:sldLayoutId id="2147486833" r:id="rId49"/>
    <p:sldLayoutId id="2147486834" r:id="rId50"/>
    <p:sldLayoutId id="2147486835" r:id="rId51"/>
    <p:sldLayoutId id="2147486836" r:id="rId52"/>
    <p:sldLayoutId id="2147486837" r:id="rId53"/>
    <p:sldLayoutId id="2147486838" r:id="rId54"/>
    <p:sldLayoutId id="2147486839" r:id="rId55"/>
    <p:sldLayoutId id="2147486840" r:id="rId56"/>
    <p:sldLayoutId id="2147486841" r:id="rId57"/>
    <p:sldLayoutId id="2147486842" r:id="rId58"/>
    <p:sldLayoutId id="2147486843" r:id="rId59"/>
    <p:sldLayoutId id="2147486844" r:id="rId60"/>
    <p:sldLayoutId id="2147486845" r:id="rId61"/>
    <p:sldLayoutId id="2147486846" r:id="rId62"/>
    <p:sldLayoutId id="2147486847" r:id="rId63"/>
    <p:sldLayoutId id="2147486848" r:id="rId64"/>
    <p:sldLayoutId id="2147486849" r:id="rId65"/>
    <p:sldLayoutId id="2147486850" r:id="rId66"/>
    <p:sldLayoutId id="2147486851" r:id="rId67"/>
    <p:sldLayoutId id="2147486852" r:id="rId68"/>
    <p:sldLayoutId id="2147486853" r:id="rId69"/>
    <p:sldLayoutId id="2147486854" r:id="rId70"/>
    <p:sldLayoutId id="2147486855" r:id="rId71"/>
    <p:sldLayoutId id="2147486856" r:id="rId72"/>
    <p:sldLayoutId id="2147486857" r:id="rId73"/>
    <p:sldLayoutId id="2147486858" r:id="rId74"/>
    <p:sldLayoutId id="2147486859" r:id="rId75"/>
    <p:sldLayoutId id="2147486860" r:id="rId76"/>
    <p:sldLayoutId id="2147486861" r:id="rId77"/>
    <p:sldLayoutId id="2147486862" r:id="rId78"/>
    <p:sldLayoutId id="2147487068" r:id="rId7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52">
          <p15:clr>
            <a:srgbClr val="A4A3A4"/>
          </p15:clr>
        </p15:guide>
        <p15:guide id="30" pos="7488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3308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64" r:id="rId1"/>
    <p:sldLayoutId id="2147486865" r:id="rId2"/>
    <p:sldLayoutId id="2147486866" r:id="rId3"/>
    <p:sldLayoutId id="2147486867" r:id="rId4"/>
    <p:sldLayoutId id="2147486868" r:id="rId5"/>
    <p:sldLayoutId id="2147486869" r:id="rId6"/>
    <p:sldLayoutId id="2147486870" r:id="rId7"/>
    <p:sldLayoutId id="2147486871" r:id="rId8"/>
    <p:sldLayoutId id="2147486872" r:id="rId9"/>
    <p:sldLayoutId id="2147486873" r:id="rId10"/>
    <p:sldLayoutId id="2147486874" r:id="rId11"/>
    <p:sldLayoutId id="2147486875" r:id="rId12"/>
    <p:sldLayoutId id="2147486876" r:id="rId13"/>
    <p:sldLayoutId id="2147486877" r:id="rId14"/>
    <p:sldLayoutId id="2147486878" r:id="rId15"/>
    <p:sldLayoutId id="2147486879" r:id="rId16"/>
    <p:sldLayoutId id="2147486880" r:id="rId17"/>
    <p:sldLayoutId id="2147486881" r:id="rId18"/>
    <p:sldLayoutId id="2147486882" r:id="rId19"/>
    <p:sldLayoutId id="2147486883" r:id="rId20"/>
    <p:sldLayoutId id="2147486884" r:id="rId21"/>
    <p:sldLayoutId id="2147486885" r:id="rId22"/>
    <p:sldLayoutId id="2147486886" r:id="rId23"/>
    <p:sldLayoutId id="2147486887" r:id="rId24"/>
    <p:sldLayoutId id="2147486888" r:id="rId25"/>
    <p:sldLayoutId id="2147486889" r:id="rId26"/>
    <p:sldLayoutId id="2147486890" r:id="rId27"/>
    <p:sldLayoutId id="2147486891" r:id="rId28"/>
    <p:sldLayoutId id="2147486892" r:id="rId29"/>
    <p:sldLayoutId id="2147486893" r:id="rId30"/>
    <p:sldLayoutId id="2147486894" r:id="rId31"/>
    <p:sldLayoutId id="2147486895" r:id="rId32"/>
    <p:sldLayoutId id="2147486896" r:id="rId33"/>
    <p:sldLayoutId id="2147486897" r:id="rId34"/>
    <p:sldLayoutId id="2147486898" r:id="rId35"/>
    <p:sldLayoutId id="2147486899" r:id="rId36"/>
    <p:sldLayoutId id="2147486900" r:id="rId37"/>
    <p:sldLayoutId id="2147486901" r:id="rId38"/>
    <p:sldLayoutId id="2147486902" r:id="rId39"/>
    <p:sldLayoutId id="2147486903" r:id="rId40"/>
    <p:sldLayoutId id="2147486904" r:id="rId41"/>
    <p:sldLayoutId id="2147486905" r:id="rId42"/>
    <p:sldLayoutId id="2147486906" r:id="rId43"/>
    <p:sldLayoutId id="2147486907" r:id="rId44"/>
    <p:sldLayoutId id="2147486908" r:id="rId45"/>
    <p:sldLayoutId id="2147486909" r:id="rId46"/>
    <p:sldLayoutId id="2147486910" r:id="rId47"/>
    <p:sldLayoutId id="2147486911" r:id="rId48"/>
    <p:sldLayoutId id="2147486912" r:id="rId49"/>
    <p:sldLayoutId id="2147486913" r:id="rId50"/>
    <p:sldLayoutId id="2147486914" r:id="rId51"/>
    <p:sldLayoutId id="2147486916" r:id="rId52"/>
    <p:sldLayoutId id="2147486917" r:id="rId53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3E1FEEE-112B-02EA-2A33-B4B71AD51CD0}"/>
              </a:ext>
            </a:extLst>
          </p:cNvPr>
          <p:cNvSpPr/>
          <p:nvPr userDrawn="1"/>
        </p:nvSpPr>
        <p:spPr bwMode="auto">
          <a:xfrm>
            <a:off x="12410482" y="2"/>
            <a:ext cx="530159" cy="722860"/>
          </a:xfrm>
          <a:prstGeom prst="rect">
            <a:avLst/>
          </a:prstGeom>
          <a:solidFill>
            <a:schemeClr val="bg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0" name="Rectangle: Single Corner Snipped 49">
            <a:extLst>
              <a:ext uri="{FF2B5EF4-FFF2-40B4-BE49-F238E27FC236}">
                <a16:creationId xmlns:a16="http://schemas.microsoft.com/office/drawing/2014/main" id="{E60A3D03-6048-C4DE-5E7A-26BA8E566B48}"/>
              </a:ext>
            </a:extLst>
          </p:cNvPr>
          <p:cNvSpPr/>
          <p:nvPr userDrawn="1"/>
        </p:nvSpPr>
        <p:spPr bwMode="auto">
          <a:xfrm flipV="1">
            <a:off x="12994851" y="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8673699-9081-FA96-B0BB-C69FAC84C74F}"/>
              </a:ext>
            </a:extLst>
          </p:cNvPr>
          <p:cNvSpPr/>
          <p:nvPr userDrawn="1"/>
        </p:nvSpPr>
        <p:spPr bwMode="auto">
          <a:xfrm>
            <a:off x="12410482" y="1537243"/>
            <a:ext cx="530159" cy="722860"/>
          </a:xfrm>
          <a:prstGeom prst="rect">
            <a:avLst/>
          </a:prstGeom>
          <a:solidFill>
            <a:srgbClr val="37464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: Single Corner Snipped 51">
            <a:extLst>
              <a:ext uri="{FF2B5EF4-FFF2-40B4-BE49-F238E27FC236}">
                <a16:creationId xmlns:a16="http://schemas.microsoft.com/office/drawing/2014/main" id="{E7D36249-54DA-4D92-3FAE-CADB419C311E}"/>
              </a:ext>
            </a:extLst>
          </p:cNvPr>
          <p:cNvSpPr/>
          <p:nvPr userDrawn="1"/>
        </p:nvSpPr>
        <p:spPr bwMode="auto">
          <a:xfrm flipV="1">
            <a:off x="12994851" y="1537242"/>
            <a:ext cx="530160" cy="722860"/>
          </a:xfrm>
          <a:prstGeom prst="snip1Rect">
            <a:avLst>
              <a:gd name="adj" fmla="val 39234"/>
            </a:avLst>
          </a:prstGeom>
          <a:solidFill>
            <a:srgbClr val="A7B9B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12DE7B7-6D48-157C-B67E-80676A5D1796}"/>
              </a:ext>
            </a:extLst>
          </p:cNvPr>
          <p:cNvSpPr/>
          <p:nvPr userDrawn="1"/>
        </p:nvSpPr>
        <p:spPr bwMode="auto">
          <a:xfrm>
            <a:off x="12410604" y="2305863"/>
            <a:ext cx="530159" cy="720557"/>
          </a:xfrm>
          <a:prstGeom prst="rect">
            <a:avLst/>
          </a:prstGeom>
          <a:solidFill>
            <a:srgbClr val="6A4B1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 Bi Dark</a:t>
            </a:r>
          </a:p>
        </p:txBody>
      </p:sp>
      <p:sp>
        <p:nvSpPr>
          <p:cNvPr id="59" name="Rectangle: Single Corner Snipped 58">
            <a:extLst>
              <a:ext uri="{FF2B5EF4-FFF2-40B4-BE49-F238E27FC236}">
                <a16:creationId xmlns:a16="http://schemas.microsoft.com/office/drawing/2014/main" id="{04704ADC-5A71-A7AC-08FB-98476ACD606B}"/>
              </a:ext>
            </a:extLst>
          </p:cNvPr>
          <p:cNvSpPr/>
          <p:nvPr userDrawn="1"/>
        </p:nvSpPr>
        <p:spPr bwMode="auto">
          <a:xfrm flipV="1">
            <a:off x="12995340" y="2305862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F2CE3E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Bi Light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6110A8D-D937-33BE-87D5-7E552688D3F2}"/>
              </a:ext>
            </a:extLst>
          </p:cNvPr>
          <p:cNvSpPr/>
          <p:nvPr userDrawn="1"/>
        </p:nvSpPr>
        <p:spPr bwMode="auto">
          <a:xfrm>
            <a:off x="12410727" y="3072180"/>
            <a:ext cx="530159" cy="720557"/>
          </a:xfrm>
          <a:prstGeom prst="rect">
            <a:avLst/>
          </a:prstGeom>
          <a:solidFill>
            <a:srgbClr val="006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Automate Dark</a:t>
            </a:r>
          </a:p>
        </p:txBody>
      </p:sp>
      <p:sp>
        <p:nvSpPr>
          <p:cNvPr id="63" name="Rectangle: Single Corner Snipped 62">
            <a:extLst>
              <a:ext uri="{FF2B5EF4-FFF2-40B4-BE49-F238E27FC236}">
                <a16:creationId xmlns:a16="http://schemas.microsoft.com/office/drawing/2014/main" id="{4F3699C4-A871-BEAC-0F44-134D67BDA5B2}"/>
              </a:ext>
            </a:extLst>
          </p:cNvPr>
          <p:cNvSpPr/>
          <p:nvPr userDrawn="1"/>
        </p:nvSpPr>
        <p:spPr bwMode="auto">
          <a:xfrm flipV="1">
            <a:off x="12995340" y="3072179"/>
            <a:ext cx="530160" cy="720557"/>
          </a:xfrm>
          <a:prstGeom prst="snip1Rect">
            <a:avLst>
              <a:gd name="adj" fmla="val 38037"/>
            </a:avLst>
          </a:prstGeom>
          <a:solidFill>
            <a:srgbClr val="50E6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Automate Light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F6C4DB2-FFDC-E46B-7EB6-A1AD0A18E2AA}"/>
              </a:ext>
            </a:extLst>
          </p:cNvPr>
          <p:cNvSpPr/>
          <p:nvPr userDrawn="1"/>
        </p:nvSpPr>
        <p:spPr bwMode="auto">
          <a:xfrm>
            <a:off x="12410849" y="3838497"/>
            <a:ext cx="530159" cy="720557"/>
          </a:xfrm>
          <a:prstGeom prst="rect">
            <a:avLst/>
          </a:prstGeom>
          <a:solidFill>
            <a:srgbClr val="74277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Apps</a:t>
            </a:r>
            <a:br>
              <a:rPr lang="en-US" sz="800" b="1"/>
            </a:br>
            <a:r>
              <a:rPr lang="en-US" sz="800" b="1"/>
              <a:t>Dark</a:t>
            </a:r>
          </a:p>
        </p:txBody>
      </p:sp>
      <p:sp>
        <p:nvSpPr>
          <p:cNvPr id="67" name="Rectangle: Single Corner Snipped 66">
            <a:extLst>
              <a:ext uri="{FF2B5EF4-FFF2-40B4-BE49-F238E27FC236}">
                <a16:creationId xmlns:a16="http://schemas.microsoft.com/office/drawing/2014/main" id="{05CDE5CD-D913-F954-8055-783E465DF50F}"/>
              </a:ext>
            </a:extLst>
          </p:cNvPr>
          <p:cNvSpPr/>
          <p:nvPr userDrawn="1"/>
        </p:nvSpPr>
        <p:spPr bwMode="auto">
          <a:xfrm flipV="1">
            <a:off x="12995340" y="3838496"/>
            <a:ext cx="530160" cy="720557"/>
          </a:xfrm>
          <a:prstGeom prst="snip1Rect">
            <a:avLst>
              <a:gd name="adj" fmla="val 30859"/>
            </a:avLst>
          </a:prstGeom>
          <a:solidFill>
            <a:srgbClr val="D59D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Apps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Light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966EBCE-C013-9EED-E9EB-BA17AA3E5C8F}"/>
              </a:ext>
            </a:extLst>
          </p:cNvPr>
          <p:cNvSpPr/>
          <p:nvPr userDrawn="1"/>
        </p:nvSpPr>
        <p:spPr bwMode="auto">
          <a:xfrm>
            <a:off x="12410970" y="4604814"/>
            <a:ext cx="530159" cy="720557"/>
          </a:xfrm>
          <a:prstGeom prst="rect">
            <a:avLst/>
          </a:prstGeom>
          <a:solidFill>
            <a:srgbClr val="0B556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/>
              <a:t>Power Virtual</a:t>
            </a:r>
            <a:br>
              <a:rPr lang="en-US" sz="800" b="1"/>
            </a:br>
            <a:r>
              <a:rPr lang="en-US" sz="800" b="1"/>
              <a:t>Agents Dark</a:t>
            </a:r>
          </a:p>
        </p:txBody>
      </p:sp>
      <p:sp>
        <p:nvSpPr>
          <p:cNvPr id="69" name="Rectangle: Single Corner Snipped 68">
            <a:extLst>
              <a:ext uri="{FF2B5EF4-FFF2-40B4-BE49-F238E27FC236}">
                <a16:creationId xmlns:a16="http://schemas.microsoft.com/office/drawing/2014/main" id="{13187A80-1B29-1AA7-E72E-CC324C7731B3}"/>
              </a:ext>
            </a:extLst>
          </p:cNvPr>
          <p:cNvSpPr/>
          <p:nvPr userDrawn="1"/>
        </p:nvSpPr>
        <p:spPr bwMode="auto">
          <a:xfrm flipV="1">
            <a:off x="12995340" y="4604813"/>
            <a:ext cx="530160" cy="720557"/>
          </a:xfrm>
          <a:prstGeom prst="snip1Rect">
            <a:avLst>
              <a:gd name="adj" fmla="val 21276"/>
            </a:avLst>
          </a:prstGeom>
          <a:solidFill>
            <a:srgbClr val="4CCBE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27432" rIns="91440" bIns="274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800" b="1">
                <a:solidFill>
                  <a:schemeClr val="tx1"/>
                </a:solidFill>
              </a:rPr>
              <a:t>Power Virtual</a:t>
            </a:r>
            <a:br>
              <a:rPr lang="en-US" sz="800" b="1">
                <a:solidFill>
                  <a:schemeClr val="tx1"/>
                </a:solidFill>
              </a:rPr>
            </a:br>
            <a:r>
              <a:rPr lang="en-US" sz="800" b="1">
                <a:solidFill>
                  <a:schemeClr val="tx1"/>
                </a:solidFill>
              </a:rPr>
              <a:t>Agents Light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8D432F4-C1DA-83AF-FC96-0CDD7996560C}"/>
              </a:ext>
            </a:extLst>
          </p:cNvPr>
          <p:cNvSpPr/>
          <p:nvPr userDrawn="1"/>
        </p:nvSpPr>
        <p:spPr bwMode="auto">
          <a:xfrm>
            <a:off x="12410849" y="5371131"/>
            <a:ext cx="530159" cy="720557"/>
          </a:xfrm>
          <a:prstGeom prst="rect">
            <a:avLst/>
          </a:prstGeom>
          <a:solidFill>
            <a:srgbClr val="22204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74" name="Rectangle: Single Corner Snipped 73">
            <a:extLst>
              <a:ext uri="{FF2B5EF4-FFF2-40B4-BE49-F238E27FC236}">
                <a16:creationId xmlns:a16="http://schemas.microsoft.com/office/drawing/2014/main" id="{5E28FDC9-01D2-1FE1-7F07-0906701CCACF}"/>
              </a:ext>
            </a:extLst>
          </p:cNvPr>
          <p:cNvSpPr/>
          <p:nvPr userDrawn="1"/>
        </p:nvSpPr>
        <p:spPr bwMode="auto">
          <a:xfrm flipV="1">
            <a:off x="12995340" y="5371130"/>
            <a:ext cx="530160" cy="720557"/>
          </a:xfrm>
          <a:prstGeom prst="snip1Rect">
            <a:avLst>
              <a:gd name="adj" fmla="val 33252"/>
            </a:avLst>
          </a:prstGeom>
          <a:solidFill>
            <a:srgbClr val="4B44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Pages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2B15FA5-6C54-48D2-5AF5-5F911096FD9C}"/>
              </a:ext>
            </a:extLst>
          </p:cNvPr>
          <p:cNvSpPr/>
          <p:nvPr userDrawn="1"/>
        </p:nvSpPr>
        <p:spPr bwMode="auto">
          <a:xfrm>
            <a:off x="12410970" y="6137444"/>
            <a:ext cx="530159" cy="720557"/>
          </a:xfrm>
          <a:prstGeom prst="rect">
            <a:avLst/>
          </a:prstGeom>
          <a:solidFill>
            <a:srgbClr val="14938C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/>
              <a:t>Power</a:t>
            </a:r>
            <a:br>
              <a:rPr lang="en-US" sz="800" b="1"/>
            </a:br>
            <a:r>
              <a:rPr lang="en-US" sz="800" b="1"/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Dark</a:t>
            </a:r>
            <a:endParaRPr lang="en-US" sz="800" b="1"/>
          </a:p>
        </p:txBody>
      </p:sp>
      <p:sp>
        <p:nvSpPr>
          <p:cNvPr id="92" name="Rectangle: Single Corner Snipped 91">
            <a:extLst>
              <a:ext uri="{FF2B5EF4-FFF2-40B4-BE49-F238E27FC236}">
                <a16:creationId xmlns:a16="http://schemas.microsoft.com/office/drawing/2014/main" id="{FECDD228-E02E-C86F-8EE2-87C6C84F8F3E}"/>
              </a:ext>
            </a:extLst>
          </p:cNvPr>
          <p:cNvSpPr/>
          <p:nvPr userDrawn="1"/>
        </p:nvSpPr>
        <p:spPr bwMode="auto">
          <a:xfrm flipV="1">
            <a:off x="12995340" y="6137444"/>
            <a:ext cx="530160" cy="720557"/>
          </a:xfrm>
          <a:prstGeom prst="snip1Rect">
            <a:avLst>
              <a:gd name="adj" fmla="val 24878"/>
            </a:avLst>
          </a:prstGeom>
          <a:solidFill>
            <a:srgbClr val="4BC17A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>
                <a:solidFill>
                  <a:schemeClr val="bg1"/>
                </a:solidFill>
              </a:rPr>
              <a:t>Power</a:t>
            </a:r>
            <a:br>
              <a:rPr lang="en-US" sz="800" b="1">
                <a:solidFill>
                  <a:schemeClr val="bg1"/>
                </a:solidFill>
              </a:rPr>
            </a:br>
            <a:r>
              <a:rPr lang="en-US" sz="800" b="1">
                <a:solidFill>
                  <a:schemeClr val="bg1"/>
                </a:solidFill>
              </a:rPr>
              <a:t>Platform</a:t>
            </a:r>
            <a:r>
              <a:rPr lang="en-US" sz="800" b="1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Light</a:t>
            </a:r>
            <a:endParaRPr lang="en-US" sz="800" b="1">
              <a:solidFill>
                <a:schemeClr val="bg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BE7E2E2D-C6B1-5EA4-7349-83FF5DE2DBB6}"/>
              </a:ext>
            </a:extLst>
          </p:cNvPr>
          <p:cNvSpPr/>
          <p:nvPr userDrawn="1"/>
        </p:nvSpPr>
        <p:spPr bwMode="auto">
          <a:xfrm>
            <a:off x="12410482" y="768622"/>
            <a:ext cx="530159" cy="722861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800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2" name="Rectangle: Single Corner Snipped 111">
            <a:extLst>
              <a:ext uri="{FF2B5EF4-FFF2-40B4-BE49-F238E27FC236}">
                <a16:creationId xmlns:a16="http://schemas.microsoft.com/office/drawing/2014/main" id="{7109F77D-50EF-7CD4-C093-4F6451C99DB6}"/>
              </a:ext>
            </a:extLst>
          </p:cNvPr>
          <p:cNvSpPr/>
          <p:nvPr userDrawn="1"/>
        </p:nvSpPr>
        <p:spPr bwMode="auto">
          <a:xfrm flipV="1">
            <a:off x="12994851" y="768622"/>
            <a:ext cx="530160" cy="722860"/>
          </a:xfrm>
          <a:prstGeom prst="snip1Rect">
            <a:avLst>
              <a:gd name="adj" fmla="val 41626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8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9425B8F-DEAE-2553-A34D-A142F1FCE2F5}"/>
              </a:ext>
            </a:extLst>
          </p:cNvPr>
          <p:cNvSpPr/>
          <p:nvPr userDrawn="1"/>
        </p:nvSpPr>
        <p:spPr bwMode="auto">
          <a:xfrm>
            <a:off x="13608553" y="0"/>
            <a:ext cx="134938" cy="2203733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0EA6001-AA7F-ADE7-1D3C-E21D2ED694F6}"/>
              </a:ext>
            </a:extLst>
          </p:cNvPr>
          <p:cNvSpPr txBox="1"/>
          <p:nvPr userDrawn="1"/>
        </p:nvSpPr>
        <p:spPr>
          <a:xfrm rot="5400000">
            <a:off x="13119148" y="971060"/>
            <a:ext cx="1263926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Universal Colors</a:t>
            </a:r>
          </a:p>
        </p:txBody>
      </p:sp>
      <p:sp>
        <p:nvSpPr>
          <p:cNvPr id="118" name="Rectangle 114">
            <a:extLst>
              <a:ext uri="{FF2B5EF4-FFF2-40B4-BE49-F238E27FC236}">
                <a16:creationId xmlns:a16="http://schemas.microsoft.com/office/drawing/2014/main" id="{BDC581B7-C25C-BC19-F5F3-9B5342F25487}"/>
              </a:ext>
            </a:extLst>
          </p:cNvPr>
          <p:cNvSpPr/>
          <p:nvPr userDrawn="1"/>
        </p:nvSpPr>
        <p:spPr bwMode="auto">
          <a:xfrm>
            <a:off x="13609637" y="2303703"/>
            <a:ext cx="134938" cy="4554297"/>
          </a:xfrm>
          <a:custGeom>
            <a:avLst/>
            <a:gdLst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0 w 200025"/>
              <a:gd name="connsiteY4" fmla="*/ 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  <a:gd name="connsiteX4" fmla="*/ 91440 w 200025"/>
              <a:gd name="connsiteY4" fmla="*/ 91440 h 2203733"/>
              <a:gd name="connsiteX0" fmla="*/ 0 w 200025"/>
              <a:gd name="connsiteY0" fmla="*/ 0 h 2203733"/>
              <a:gd name="connsiteX1" fmla="*/ 200025 w 200025"/>
              <a:gd name="connsiteY1" fmla="*/ 0 h 2203733"/>
              <a:gd name="connsiteX2" fmla="*/ 200025 w 200025"/>
              <a:gd name="connsiteY2" fmla="*/ 2203733 h 2203733"/>
              <a:gd name="connsiteX3" fmla="*/ 0 w 200025"/>
              <a:gd name="connsiteY3" fmla="*/ 2203733 h 220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025" h="2203733">
                <a:moveTo>
                  <a:pt x="0" y="0"/>
                </a:moveTo>
                <a:lnTo>
                  <a:pt x="200025" y="0"/>
                </a:lnTo>
                <a:lnTo>
                  <a:pt x="200025" y="2203733"/>
                </a:lnTo>
                <a:lnTo>
                  <a:pt x="0" y="2203733"/>
                </a:lnTo>
              </a:path>
            </a:pathLst>
          </a:cu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26C18FCC-458B-3C39-F881-A647D9187BB2}"/>
              </a:ext>
            </a:extLst>
          </p:cNvPr>
          <p:cNvSpPr txBox="1"/>
          <p:nvPr userDrawn="1"/>
        </p:nvSpPr>
        <p:spPr>
          <a:xfrm rot="5400000">
            <a:off x="13162466" y="4258315"/>
            <a:ext cx="1177290" cy="261610"/>
          </a:xfrm>
          <a:prstGeom prst="rect">
            <a:avLst/>
          </a:prstGeom>
          <a:solidFill>
            <a:srgbClr val="ECECEC"/>
          </a:solidFill>
        </p:spPr>
        <p:txBody>
          <a:bodyPr wrap="square">
            <a:spAutoFit/>
          </a:bodyPr>
          <a:lstStyle/>
          <a:p>
            <a:pPr marL="0" algn="ctr" defTabSz="914400" rtl="0" eaLnBrk="1" latinLnBrk="0" hangingPunct="1"/>
            <a:r>
              <a:rPr lang="en-US" sz="11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Product Colors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0C48B22D-E877-46C2-C93F-2B0A8A391F90}"/>
              </a:ext>
            </a:extLst>
          </p:cNvPr>
          <p:cNvSpPr/>
          <p:nvPr userDrawn="1"/>
        </p:nvSpPr>
        <p:spPr bwMode="auto">
          <a:xfrm>
            <a:off x="13934970" y="0"/>
            <a:ext cx="530159" cy="72055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" wrap="square" lIns="18288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/>
          </a:p>
        </p:txBody>
      </p:sp>
      <p:sp>
        <p:nvSpPr>
          <p:cNvPr id="161" name="Rectangle: Single Corner Snipped 160">
            <a:extLst>
              <a:ext uri="{FF2B5EF4-FFF2-40B4-BE49-F238E27FC236}">
                <a16:creationId xmlns:a16="http://schemas.microsoft.com/office/drawing/2014/main" id="{13452B28-68E8-CE7E-FA9D-BD52B5D77B52}"/>
              </a:ext>
            </a:extLst>
          </p:cNvPr>
          <p:cNvSpPr/>
          <p:nvPr userDrawn="1"/>
        </p:nvSpPr>
        <p:spPr bwMode="auto">
          <a:xfrm flipV="1">
            <a:off x="14519340" y="0"/>
            <a:ext cx="530160" cy="720557"/>
          </a:xfrm>
          <a:prstGeom prst="snip1Rect">
            <a:avLst>
              <a:gd name="adj" fmla="val 24878"/>
            </a:avLst>
          </a:prstGeom>
          <a:solidFill>
            <a:schemeClr val="bg1">
              <a:lumMod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4572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676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919" r:id="rId1"/>
    <p:sldLayoutId id="2147486920" r:id="rId2"/>
    <p:sldLayoutId id="2147486921" r:id="rId3"/>
    <p:sldLayoutId id="2147486922" r:id="rId4"/>
    <p:sldLayoutId id="2147486923" r:id="rId5"/>
    <p:sldLayoutId id="2147486924" r:id="rId6"/>
    <p:sldLayoutId id="2147486925" r:id="rId7"/>
    <p:sldLayoutId id="2147486926" r:id="rId8"/>
    <p:sldLayoutId id="2147486927" r:id="rId9"/>
    <p:sldLayoutId id="2147486928" r:id="rId10"/>
    <p:sldLayoutId id="2147486929" r:id="rId11"/>
    <p:sldLayoutId id="2147486930" r:id="rId12"/>
    <p:sldLayoutId id="2147486931" r:id="rId13"/>
    <p:sldLayoutId id="2147486932" r:id="rId14"/>
    <p:sldLayoutId id="2147486933" r:id="rId15"/>
    <p:sldLayoutId id="2147486934" r:id="rId16"/>
    <p:sldLayoutId id="2147486935" r:id="rId17"/>
    <p:sldLayoutId id="2147486936" r:id="rId18"/>
    <p:sldLayoutId id="2147486937" r:id="rId19"/>
    <p:sldLayoutId id="2147486938" r:id="rId20"/>
    <p:sldLayoutId id="2147486939" r:id="rId21"/>
    <p:sldLayoutId id="2147486940" r:id="rId22"/>
    <p:sldLayoutId id="2147486941" r:id="rId23"/>
    <p:sldLayoutId id="2147486942" r:id="rId24"/>
    <p:sldLayoutId id="2147486943" r:id="rId25"/>
    <p:sldLayoutId id="2147486944" r:id="rId26"/>
    <p:sldLayoutId id="2147486945" r:id="rId27"/>
    <p:sldLayoutId id="2147486946" r:id="rId28"/>
    <p:sldLayoutId id="2147486947" r:id="rId29"/>
    <p:sldLayoutId id="2147486948" r:id="rId30"/>
    <p:sldLayoutId id="2147486949" r:id="rId31"/>
    <p:sldLayoutId id="2147486950" r:id="rId32"/>
    <p:sldLayoutId id="2147486951" r:id="rId33"/>
    <p:sldLayoutId id="2147486952" r:id="rId34"/>
    <p:sldLayoutId id="2147486953" r:id="rId35"/>
    <p:sldLayoutId id="2147486954" r:id="rId36"/>
    <p:sldLayoutId id="2147486955" r:id="rId37"/>
    <p:sldLayoutId id="2147486956" r:id="rId38"/>
    <p:sldLayoutId id="2147486957" r:id="rId39"/>
    <p:sldLayoutId id="2147486958" r:id="rId40"/>
    <p:sldLayoutId id="2147486959" r:id="rId41"/>
    <p:sldLayoutId id="2147486960" r:id="rId42"/>
    <p:sldLayoutId id="2147486961" r:id="rId43"/>
    <p:sldLayoutId id="2147486962" r:id="rId44"/>
    <p:sldLayoutId id="2147486963" r:id="rId45"/>
    <p:sldLayoutId id="2147486964" r:id="rId46"/>
    <p:sldLayoutId id="2147486965" r:id="rId47"/>
    <p:sldLayoutId id="2147486966" r:id="rId48"/>
    <p:sldLayoutId id="2147486967" r:id="rId4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52">
          <p15:clr>
            <a:srgbClr val="A4A3A4"/>
          </p15:clr>
        </p15:guide>
        <p15:guide id="30" pos="7488">
          <p15:clr>
            <a:srgbClr val="A4A3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Sans Display" pitchFamily="2" charset="0"/>
            </a:endParaRPr>
          </a:p>
        </p:txBody>
      </p:sp>
      <p:pic>
        <p:nvPicPr>
          <p:cNvPr id="144" name="Graphic 143">
            <a:extLst>
              <a:ext uri="{FF2B5EF4-FFF2-40B4-BE49-F238E27FC236}">
                <a16:creationId xmlns:a16="http://schemas.microsoft.com/office/drawing/2014/main" id="{55FCE7D5-5796-0746-3173-EB75FBE85E45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rcRect/>
          <a:stretch/>
        </p:blipFill>
        <p:spPr>
          <a:xfrm rot="5400000">
            <a:off x="9509919" y="2743200"/>
            <a:ext cx="6858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12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969" r:id="rId1"/>
    <p:sldLayoutId id="2147486970" r:id="rId2"/>
    <p:sldLayoutId id="2147486971" r:id="rId3"/>
    <p:sldLayoutId id="2147486972" r:id="rId4"/>
    <p:sldLayoutId id="2147486973" r:id="rId5"/>
    <p:sldLayoutId id="2147486974" r:id="rId6"/>
    <p:sldLayoutId id="2147486975" r:id="rId7"/>
    <p:sldLayoutId id="2147486976" r:id="rId8"/>
    <p:sldLayoutId id="2147486977" r:id="rId9"/>
    <p:sldLayoutId id="2147486978" r:id="rId10"/>
    <p:sldLayoutId id="2147486979" r:id="rId11"/>
    <p:sldLayoutId id="2147486980" r:id="rId12"/>
    <p:sldLayoutId id="2147486981" r:id="rId13"/>
    <p:sldLayoutId id="2147486982" r:id="rId14"/>
    <p:sldLayoutId id="2147486983" r:id="rId15"/>
    <p:sldLayoutId id="2147486984" r:id="rId16"/>
    <p:sldLayoutId id="2147486985" r:id="rId17"/>
    <p:sldLayoutId id="2147486986" r:id="rId18"/>
    <p:sldLayoutId id="2147486987" r:id="rId19"/>
    <p:sldLayoutId id="2147486988" r:id="rId20"/>
    <p:sldLayoutId id="2147486989" r:id="rId21"/>
    <p:sldLayoutId id="2147486990" r:id="rId22"/>
    <p:sldLayoutId id="2147486991" r:id="rId23"/>
    <p:sldLayoutId id="2147486992" r:id="rId24"/>
    <p:sldLayoutId id="2147486993" r:id="rId25"/>
    <p:sldLayoutId id="2147486994" r:id="rId26"/>
    <p:sldLayoutId id="2147486995" r:id="rId27"/>
    <p:sldLayoutId id="2147486996" r:id="rId28"/>
    <p:sldLayoutId id="2147486997" r:id="rId29"/>
    <p:sldLayoutId id="2147486998" r:id="rId30"/>
    <p:sldLayoutId id="2147486999" r:id="rId31"/>
    <p:sldLayoutId id="2147487000" r:id="rId32"/>
    <p:sldLayoutId id="2147487001" r:id="rId33"/>
    <p:sldLayoutId id="2147487002" r:id="rId34"/>
    <p:sldLayoutId id="2147487003" r:id="rId35"/>
    <p:sldLayoutId id="2147487004" r:id="rId36"/>
    <p:sldLayoutId id="2147487005" r:id="rId37"/>
    <p:sldLayoutId id="2147487006" r:id="rId38"/>
    <p:sldLayoutId id="2147487007" r:id="rId39"/>
    <p:sldLayoutId id="2147487008" r:id="rId40"/>
    <p:sldLayoutId id="2147487009" r:id="rId41"/>
    <p:sldLayoutId id="2147487010" r:id="rId42"/>
    <p:sldLayoutId id="2147487011" r:id="rId43"/>
    <p:sldLayoutId id="2147487012" r:id="rId44"/>
    <p:sldLayoutId id="2147487013" r:id="rId45"/>
    <p:sldLayoutId id="2147487014" r:id="rId46"/>
    <p:sldLayoutId id="2147487015" r:id="rId47"/>
    <p:sldLayoutId id="2147487016" r:id="rId48"/>
    <p:sldLayoutId id="2147487017" r:id="rId49"/>
    <p:sldLayoutId id="2147487018" r:id="rId50"/>
    <p:sldLayoutId id="2147487019" r:id="rId51"/>
    <p:sldLayoutId id="2147487020" r:id="rId52"/>
    <p:sldLayoutId id="2147487021" r:id="rId53"/>
    <p:sldLayoutId id="2147487022" r:id="rId54"/>
    <p:sldLayoutId id="2147487023" r:id="rId55"/>
    <p:sldLayoutId id="2147487024" r:id="rId56"/>
    <p:sldLayoutId id="2147487025" r:id="rId57"/>
    <p:sldLayoutId id="2147487026" r:id="rId58"/>
    <p:sldLayoutId id="2147487027" r:id="rId59"/>
    <p:sldLayoutId id="2147487028" r:id="rId60"/>
    <p:sldLayoutId id="2147487029" r:id="rId61"/>
    <p:sldLayoutId id="2147487030" r:id="rId62"/>
    <p:sldLayoutId id="2147487031" r:id="rId63"/>
    <p:sldLayoutId id="2147487032" r:id="rId64"/>
    <p:sldLayoutId id="2147487033" r:id="rId65"/>
    <p:sldLayoutId id="2147487034" r:id="rId66"/>
    <p:sldLayoutId id="2147487035" r:id="rId67"/>
    <p:sldLayoutId id="2147487036" r:id="rId68"/>
    <p:sldLayoutId id="2147487037" r:id="rId69"/>
    <p:sldLayoutId id="2147487038" r:id="rId70"/>
    <p:sldLayoutId id="2147487039" r:id="rId71"/>
    <p:sldLayoutId id="2147487040" r:id="rId72"/>
    <p:sldLayoutId id="2147487041" r:id="rId73"/>
    <p:sldLayoutId id="2147487042" r:id="rId74"/>
    <p:sldLayoutId id="2147487043" r:id="rId75"/>
    <p:sldLayoutId id="2147487044" r:id="rId76"/>
    <p:sldLayoutId id="2147487045" r:id="rId77"/>
    <p:sldLayoutId id="2147487046" r:id="rId78"/>
    <p:sldLayoutId id="2147487047" r:id="rId79"/>
    <p:sldLayoutId id="2147487048" r:id="rId80"/>
    <p:sldLayoutId id="2147487049" r:id="rId81"/>
    <p:sldLayoutId id="2147487050" r:id="rId82"/>
    <p:sldLayoutId id="2147487051" r:id="rId83"/>
    <p:sldLayoutId id="2147487052" r:id="rId84"/>
    <p:sldLayoutId id="2147487053" r:id="rId85"/>
    <p:sldLayoutId id="2147487054" r:id="rId86"/>
    <p:sldLayoutId id="2147487055" r:id="rId87"/>
    <p:sldLayoutId id="2147487056" r:id="rId88"/>
    <p:sldLayoutId id="2147487057" r:id="rId89"/>
    <p:sldLayoutId id="2147487058" r:id="rId90"/>
    <p:sldLayoutId id="2147487059" r:id="rId91"/>
    <p:sldLayoutId id="2147487060" r:id="rId92"/>
    <p:sldLayoutId id="2147487061" r:id="rId93"/>
    <p:sldLayoutId id="2147487062" r:id="rId94"/>
    <p:sldLayoutId id="2147487063" r:id="rId95"/>
    <p:sldLayoutId id="2147487064" r:id="rId96"/>
    <p:sldLayoutId id="2147487065" r:id="rId97"/>
    <p:sldLayoutId id="2147487066" r:id="rId98"/>
    <p:sldLayoutId id="2147487067" r:id="rId99"/>
  </p:sldLayoutIdLst>
  <p:transition>
    <p:fade/>
  </p:transition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Sans Display" pitchFamily="2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1"/>
          </a:solidFill>
          <a:latin typeface="+mn-lt"/>
          <a:ea typeface="+mn-ea"/>
          <a:cs typeface="Segoe Sans Display" pitchFamily="2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8" pos="192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26.svg"/><Relationship Id="rId3" Type="http://schemas.openxmlformats.org/officeDocument/2006/relationships/image" Target="../media/image218.png"/><Relationship Id="rId7" Type="http://schemas.openxmlformats.org/officeDocument/2006/relationships/image" Target="../media/image221.png"/><Relationship Id="rId12" Type="http://schemas.openxmlformats.org/officeDocument/2006/relationships/image" Target="../media/image225.png"/><Relationship Id="rId17" Type="http://schemas.openxmlformats.org/officeDocument/2006/relationships/image" Target="../media/image228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27.png"/><Relationship Id="rId1" Type="http://schemas.openxmlformats.org/officeDocument/2006/relationships/slideLayout" Target="../slideLayouts/slideLayout252.xml"/><Relationship Id="rId6" Type="http://schemas.openxmlformats.org/officeDocument/2006/relationships/image" Target="../media/image220.png"/><Relationship Id="rId11" Type="http://schemas.openxmlformats.org/officeDocument/2006/relationships/image" Target="../media/image224.png"/><Relationship Id="rId5" Type="http://schemas.openxmlformats.org/officeDocument/2006/relationships/image" Target="../media/image219.png"/><Relationship Id="rId15" Type="http://schemas.openxmlformats.org/officeDocument/2006/relationships/image" Target="../media/image193.svg"/><Relationship Id="rId10" Type="http://schemas.openxmlformats.org/officeDocument/2006/relationships/image" Target="../media/image223.png"/><Relationship Id="rId4" Type="http://schemas.microsoft.com/office/2007/relationships/hdphoto" Target="../media/hdphoto8.wdp"/><Relationship Id="rId9" Type="http://schemas.openxmlformats.org/officeDocument/2006/relationships/image" Target="../media/image222.png"/><Relationship Id="rId14" Type="http://schemas.openxmlformats.org/officeDocument/2006/relationships/image" Target="../media/image19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2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99.xml"/><Relationship Id="rId4" Type="http://schemas.openxmlformats.org/officeDocument/2006/relationships/image" Target="../media/image2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9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3.svg"/><Relationship Id="rId13" Type="http://schemas.openxmlformats.org/officeDocument/2006/relationships/image" Target="../media/image248.png"/><Relationship Id="rId18" Type="http://schemas.openxmlformats.org/officeDocument/2006/relationships/image" Target="../media/image253.png"/><Relationship Id="rId26" Type="http://schemas.openxmlformats.org/officeDocument/2006/relationships/image" Target="../media/image261.png"/><Relationship Id="rId3" Type="http://schemas.openxmlformats.org/officeDocument/2006/relationships/image" Target="../media/image238.png"/><Relationship Id="rId21" Type="http://schemas.openxmlformats.org/officeDocument/2006/relationships/image" Target="../media/image256.png"/><Relationship Id="rId7" Type="http://schemas.openxmlformats.org/officeDocument/2006/relationships/image" Target="../media/image242.png"/><Relationship Id="rId12" Type="http://schemas.openxmlformats.org/officeDocument/2006/relationships/image" Target="../media/image247.png"/><Relationship Id="rId17" Type="http://schemas.openxmlformats.org/officeDocument/2006/relationships/image" Target="../media/image252.png"/><Relationship Id="rId25" Type="http://schemas.openxmlformats.org/officeDocument/2006/relationships/image" Target="../media/image26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51.svg"/><Relationship Id="rId20" Type="http://schemas.openxmlformats.org/officeDocument/2006/relationships/image" Target="../media/image255.png"/><Relationship Id="rId1" Type="http://schemas.openxmlformats.org/officeDocument/2006/relationships/slideLayout" Target="../slideLayouts/slideLayout135.xml"/><Relationship Id="rId6" Type="http://schemas.openxmlformats.org/officeDocument/2006/relationships/image" Target="../media/image241.svg"/><Relationship Id="rId11" Type="http://schemas.openxmlformats.org/officeDocument/2006/relationships/image" Target="../media/image246.svg"/><Relationship Id="rId24" Type="http://schemas.openxmlformats.org/officeDocument/2006/relationships/image" Target="../media/image259.png"/><Relationship Id="rId5" Type="http://schemas.openxmlformats.org/officeDocument/2006/relationships/image" Target="../media/image240.png"/><Relationship Id="rId15" Type="http://schemas.openxmlformats.org/officeDocument/2006/relationships/image" Target="../media/image250.png"/><Relationship Id="rId23" Type="http://schemas.openxmlformats.org/officeDocument/2006/relationships/image" Target="../media/image258.png"/><Relationship Id="rId10" Type="http://schemas.openxmlformats.org/officeDocument/2006/relationships/image" Target="../media/image245.png"/><Relationship Id="rId19" Type="http://schemas.openxmlformats.org/officeDocument/2006/relationships/image" Target="../media/image254.png"/><Relationship Id="rId4" Type="http://schemas.openxmlformats.org/officeDocument/2006/relationships/image" Target="../media/image239.svg"/><Relationship Id="rId9" Type="http://schemas.openxmlformats.org/officeDocument/2006/relationships/image" Target="../media/image244.png"/><Relationship Id="rId14" Type="http://schemas.openxmlformats.org/officeDocument/2006/relationships/image" Target="../media/image249.png"/><Relationship Id="rId22" Type="http://schemas.openxmlformats.org/officeDocument/2006/relationships/image" Target="../media/image257.png"/><Relationship Id="rId27" Type="http://schemas.openxmlformats.org/officeDocument/2006/relationships/image" Target="../media/image262.sv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3.png"/><Relationship Id="rId1" Type="http://schemas.openxmlformats.org/officeDocument/2006/relationships/slideLayout" Target="../slideLayouts/slideLayout9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svg"/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89.svg"/><Relationship Id="rId5" Type="http://schemas.openxmlformats.org/officeDocument/2006/relationships/image" Target="../media/image188.png"/><Relationship Id="rId10" Type="http://schemas.openxmlformats.org/officeDocument/2006/relationships/image" Target="../media/image2010.png"/><Relationship Id="rId4" Type="http://schemas.openxmlformats.org/officeDocument/2006/relationships/image" Target="../media/image187.svg"/><Relationship Id="rId9" Type="http://schemas.openxmlformats.org/officeDocument/2006/relationships/customXml" Target="../ink/ink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195.png"/><Relationship Id="rId5" Type="http://schemas.openxmlformats.org/officeDocument/2006/relationships/image" Target="../media/image194.png"/><Relationship Id="rId4" Type="http://schemas.openxmlformats.org/officeDocument/2006/relationships/image" Target="../media/image193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7.png"/><Relationship Id="rId7" Type="http://schemas.openxmlformats.org/officeDocument/2006/relationships/image" Target="../media/image20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200.png"/><Relationship Id="rId11" Type="http://schemas.openxmlformats.org/officeDocument/2006/relationships/image" Target="../media/image205.svg"/><Relationship Id="rId5" Type="http://schemas.openxmlformats.org/officeDocument/2006/relationships/image" Target="../media/image199.svg"/><Relationship Id="rId10" Type="http://schemas.openxmlformats.org/officeDocument/2006/relationships/image" Target="../media/image204.png"/><Relationship Id="rId4" Type="http://schemas.openxmlformats.org/officeDocument/2006/relationships/image" Target="../media/image198.png"/><Relationship Id="rId9" Type="http://schemas.openxmlformats.org/officeDocument/2006/relationships/image" Target="../media/image20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1.xml"/><Relationship Id="rId5" Type="http://schemas.openxmlformats.org/officeDocument/2006/relationships/image" Target="../media/image193.svg"/><Relationship Id="rId4" Type="http://schemas.openxmlformats.org/officeDocument/2006/relationships/image" Target="../media/image19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svg"/><Relationship Id="rId3" Type="http://schemas.openxmlformats.org/officeDocument/2006/relationships/image" Target="../media/image192.png"/><Relationship Id="rId7" Type="http://schemas.openxmlformats.org/officeDocument/2006/relationships/image" Target="../media/image2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2.xml"/><Relationship Id="rId6" Type="http://schemas.openxmlformats.org/officeDocument/2006/relationships/image" Target="../media/image214.png"/><Relationship Id="rId5" Type="http://schemas.openxmlformats.org/officeDocument/2006/relationships/image" Target="../media/image213.png"/><Relationship Id="rId4" Type="http://schemas.openxmlformats.org/officeDocument/2006/relationships/image" Target="../media/image19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AAFC9-58AA-A27C-3142-36C6AB0F73D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321938" y="4194740"/>
            <a:ext cx="4936237" cy="276999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pPr marL="0" indent="0">
              <a:buNone/>
            </a:pPr>
            <a:r>
              <a:rPr lang="en-GB" sz="1800">
                <a:solidFill>
                  <a:schemeClr val="tx2"/>
                </a:solidFill>
              </a:rPr>
              <a:t>Building an AI-ready organization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78471C-4473-FA10-021C-D7AAAB78E1E6}"/>
              </a:ext>
            </a:extLst>
          </p:cNvPr>
          <p:cNvSpPr txBox="1"/>
          <p:nvPr/>
        </p:nvSpPr>
        <p:spPr>
          <a:xfrm>
            <a:off x="3298030" y="2263900"/>
            <a:ext cx="5595939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Power CAT</a:t>
            </a:r>
            <a:br>
              <a:rPr kumimoji="0" lang="en-US" sz="5400" b="1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</a:b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AI</a:t>
            </a:r>
            <a:r>
              <a:rPr kumimoji="0" lang="en-US" sz="54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WEBINARS</a:t>
            </a:r>
          </a:p>
        </p:txBody>
      </p:sp>
    </p:spTree>
    <p:extLst>
      <p:ext uri="{BB962C8B-B14F-4D97-AF65-F5344CB8AC3E}">
        <p14:creationId xmlns:p14="http://schemas.microsoft.com/office/powerpoint/2010/main" val="243897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A91A7-AA54-0233-BAFE-1C6B1F28D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">
            <a:extLst>
              <a:ext uri="{FF2B5EF4-FFF2-40B4-BE49-F238E27FC236}">
                <a16:creationId xmlns:a16="http://schemas.microsoft.com/office/drawing/2014/main" id="{319F1433-5266-EE64-EDD3-7E42A483A880}"/>
              </a:ext>
            </a:extLst>
          </p:cNvPr>
          <p:cNvSpPr txBox="1">
            <a:spLocks/>
          </p:cNvSpPr>
          <p:nvPr/>
        </p:nvSpPr>
        <p:spPr>
          <a:xfrm>
            <a:off x="399427" y="202771"/>
            <a:ext cx="12192000" cy="553998"/>
          </a:xfrm>
          <a:prstGeom prst="rect">
            <a:avLst/>
          </a:prstGeom>
        </p:spPr>
        <p:txBody>
          <a:bodyPr/>
          <a:lstStyle>
            <a:lvl1pPr marL="228594" marR="0" indent="-228594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189" marR="0" indent="-228594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57209" marR="0" indent="-200020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2942" marR="0" indent="-180970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23913" marR="0" indent="-168270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64976" indent="-233181" algn="l" defTabSz="9327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336" indent="-233181" algn="l" defTabSz="9327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695" indent="-233181" algn="l" defTabSz="9327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056" indent="-233181" algn="l" defTabSz="9327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19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-51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SemiBold" panose="020B0004020202020204" pitchFamily="34" charset="0"/>
                <a:ea typeface="+mn-ea"/>
                <a:cs typeface="Segoe UI" panose="020B0502040204020203" pitchFamily="34" charset="0"/>
              </a:rPr>
              <a:t>Generative orchestration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183DDD-2D9F-1647-D3A8-CFDBBE109AEF}"/>
              </a:ext>
            </a:extLst>
          </p:cNvPr>
          <p:cNvSpPr txBox="1"/>
          <p:nvPr/>
        </p:nvSpPr>
        <p:spPr>
          <a:xfrm>
            <a:off x="399427" y="2019586"/>
            <a:ext cx="113166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User utterance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2746B4E-EB36-52DB-FAB6-8E8AFC76DFAA}"/>
              </a:ext>
            </a:extLst>
          </p:cNvPr>
          <p:cNvCxnSpPr/>
          <p:nvPr/>
        </p:nvCxnSpPr>
        <p:spPr>
          <a:xfrm>
            <a:off x="1260539" y="2220434"/>
            <a:ext cx="646447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2EF592A-8CE1-D1C9-116C-D847B66BED1C}"/>
              </a:ext>
            </a:extLst>
          </p:cNvPr>
          <p:cNvCxnSpPr>
            <a:cxnSpLocks/>
          </p:cNvCxnSpPr>
          <p:nvPr/>
        </p:nvCxnSpPr>
        <p:spPr>
          <a:xfrm>
            <a:off x="4605406" y="1069275"/>
            <a:ext cx="251149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5512B6B7-E505-66EB-EADA-5E306AE9580E}"/>
              </a:ext>
            </a:extLst>
          </p:cNvPr>
          <p:cNvSpPr/>
          <p:nvPr/>
        </p:nvSpPr>
        <p:spPr bwMode="auto">
          <a:xfrm>
            <a:off x="2100313" y="839964"/>
            <a:ext cx="2360542" cy="41148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Plan generation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15ABC43-728F-C754-A1E2-6C15B39A4BEA}"/>
              </a:ext>
            </a:extLst>
          </p:cNvPr>
          <p:cNvCxnSpPr>
            <a:cxnSpLocks/>
          </p:cNvCxnSpPr>
          <p:nvPr/>
        </p:nvCxnSpPr>
        <p:spPr>
          <a:xfrm>
            <a:off x="3269952" y="5061096"/>
            <a:ext cx="0" cy="483781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C3C7CBBA-5CEB-CBFA-63EC-ECCDB75C86A9}"/>
              </a:ext>
            </a:extLst>
          </p:cNvPr>
          <p:cNvSpPr/>
          <p:nvPr/>
        </p:nvSpPr>
        <p:spPr bwMode="auto">
          <a:xfrm>
            <a:off x="2100313" y="5661795"/>
            <a:ext cx="3037229" cy="9144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Fallback System Topic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“Sorry, I didn’t understand that”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1" i="0" u="none" strike="noStrike" kern="1200" cap="none" spc="0" normalizeH="0" baseline="0" noProof="0" err="1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B367B6F-8EEB-DC4E-7F9C-949DA6D421E2}"/>
              </a:ext>
            </a:extLst>
          </p:cNvPr>
          <p:cNvSpPr/>
          <p:nvPr/>
        </p:nvSpPr>
        <p:spPr bwMode="auto">
          <a:xfrm>
            <a:off x="2232078" y="1392858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Topic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C9F17CE-BC67-6D3D-3F78-2B41A93092A2}"/>
              </a:ext>
            </a:extLst>
          </p:cNvPr>
          <p:cNvSpPr/>
          <p:nvPr/>
        </p:nvSpPr>
        <p:spPr bwMode="auto">
          <a:xfrm>
            <a:off x="2232078" y="1972792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Topic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562C404-5CAB-F65C-4ED8-F15DC6CF507F}"/>
              </a:ext>
            </a:extLst>
          </p:cNvPr>
          <p:cNvSpPr/>
          <p:nvPr/>
        </p:nvSpPr>
        <p:spPr bwMode="auto">
          <a:xfrm>
            <a:off x="2232078" y="2552726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Action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38ADD61-EDBE-F792-CA92-2D62F1821240}"/>
              </a:ext>
            </a:extLst>
          </p:cNvPr>
          <p:cNvSpPr/>
          <p:nvPr/>
        </p:nvSpPr>
        <p:spPr bwMode="auto">
          <a:xfrm>
            <a:off x="2232078" y="3132660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Action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E1DB2CF-8385-F6BA-033D-2BF43315D83C}"/>
              </a:ext>
            </a:extLst>
          </p:cNvPr>
          <p:cNvSpPr/>
          <p:nvPr/>
        </p:nvSpPr>
        <p:spPr bwMode="auto">
          <a:xfrm>
            <a:off x="7247523" y="778263"/>
            <a:ext cx="2360541" cy="55289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Topic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F8D54A6-F82A-AE45-B131-E2F299076665}"/>
              </a:ext>
            </a:extLst>
          </p:cNvPr>
          <p:cNvSpPr txBox="1"/>
          <p:nvPr/>
        </p:nvSpPr>
        <p:spPr>
          <a:xfrm>
            <a:off x="4791688" y="1331230"/>
            <a:ext cx="208610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One or more actions / topics / knowledge matched</a:t>
            </a: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 plan is generated using actions / knowledge / topics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BD9A6D8-B755-27D4-BB12-212F9BDA49E1}"/>
              </a:ext>
            </a:extLst>
          </p:cNvPr>
          <p:cNvSpPr/>
          <p:nvPr/>
        </p:nvSpPr>
        <p:spPr bwMode="auto">
          <a:xfrm>
            <a:off x="7247525" y="1627552"/>
            <a:ext cx="2360541" cy="23649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Action</a:t>
            </a: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23F9FD6-F332-D0DD-CB98-E8CDBA2930B4}"/>
              </a:ext>
            </a:extLst>
          </p:cNvPr>
          <p:cNvSpPr/>
          <p:nvPr/>
        </p:nvSpPr>
        <p:spPr bwMode="auto">
          <a:xfrm>
            <a:off x="7361031" y="2084501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Slot filling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8EA3710-E4A1-956A-6BBB-750473B19BC8}"/>
              </a:ext>
            </a:extLst>
          </p:cNvPr>
          <p:cNvSpPr/>
          <p:nvPr/>
        </p:nvSpPr>
        <p:spPr bwMode="auto">
          <a:xfrm>
            <a:off x="7361031" y="2676029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Execution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B9E56E9-0F90-C18C-42EC-365C4D8E14EC}"/>
              </a:ext>
            </a:extLst>
          </p:cNvPr>
          <p:cNvSpPr/>
          <p:nvPr/>
        </p:nvSpPr>
        <p:spPr bwMode="auto">
          <a:xfrm>
            <a:off x="7361031" y="3259040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Response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91668E2-9799-30BF-A9B6-873DF9181B6E}"/>
              </a:ext>
            </a:extLst>
          </p:cNvPr>
          <p:cNvCxnSpPr>
            <a:cxnSpLocks/>
          </p:cNvCxnSpPr>
          <p:nvPr/>
        </p:nvCxnSpPr>
        <p:spPr>
          <a:xfrm>
            <a:off x="4605406" y="2388064"/>
            <a:ext cx="251149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DDA5D16B-B75F-4BED-FFBB-DE5D300A637E}"/>
              </a:ext>
            </a:extLst>
          </p:cNvPr>
          <p:cNvSpPr/>
          <p:nvPr/>
        </p:nvSpPr>
        <p:spPr bwMode="auto">
          <a:xfrm>
            <a:off x="2232078" y="3703699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Knowledge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BD54C3B9-7EB6-9EDC-9044-0155C0AE96CA}"/>
              </a:ext>
            </a:extLst>
          </p:cNvPr>
          <p:cNvSpPr/>
          <p:nvPr/>
        </p:nvSpPr>
        <p:spPr bwMode="auto">
          <a:xfrm>
            <a:off x="2232078" y="4283633"/>
            <a:ext cx="2115879" cy="53694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Knowledge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E4629364-8228-46A9-229C-6526686935C0}"/>
              </a:ext>
            </a:extLst>
          </p:cNvPr>
          <p:cNvCxnSpPr>
            <a:cxnSpLocks/>
          </p:cNvCxnSpPr>
          <p:nvPr/>
        </p:nvCxnSpPr>
        <p:spPr>
          <a:xfrm>
            <a:off x="4605406" y="4315668"/>
            <a:ext cx="251149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14BFC76B-C98C-AF46-D60E-457BCB53E34C}"/>
              </a:ext>
            </a:extLst>
          </p:cNvPr>
          <p:cNvSpPr/>
          <p:nvPr/>
        </p:nvSpPr>
        <p:spPr bwMode="auto">
          <a:xfrm>
            <a:off x="7247525" y="4177594"/>
            <a:ext cx="2360541" cy="23649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Knowledge</a:t>
            </a: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5EF2CD9-C241-3E73-9EBB-EB2385BC3609}"/>
              </a:ext>
            </a:extLst>
          </p:cNvPr>
          <p:cNvSpPr/>
          <p:nvPr/>
        </p:nvSpPr>
        <p:spPr bwMode="auto">
          <a:xfrm>
            <a:off x="7380849" y="4659475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Search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C4D4BCC-172D-B316-3929-A7011432CBC6}"/>
              </a:ext>
            </a:extLst>
          </p:cNvPr>
          <p:cNvSpPr/>
          <p:nvPr/>
        </p:nvSpPr>
        <p:spPr bwMode="auto">
          <a:xfrm>
            <a:off x="7380849" y="5251034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Summarize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F479738-0E14-F0E9-A35C-6FD81F61CAF1}"/>
              </a:ext>
            </a:extLst>
          </p:cNvPr>
          <p:cNvSpPr/>
          <p:nvPr/>
        </p:nvSpPr>
        <p:spPr bwMode="auto">
          <a:xfrm>
            <a:off x="7380849" y="5842593"/>
            <a:ext cx="2115156" cy="552893"/>
          </a:xfrm>
          <a:prstGeom prst="rect">
            <a:avLst/>
          </a:prstGeom>
          <a:solidFill>
            <a:srgbClr val="191919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rPr>
              <a:t>Citations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9658541-2007-8F55-C3B6-E7F2DB4DBE34}"/>
              </a:ext>
            </a:extLst>
          </p:cNvPr>
          <p:cNvSpPr/>
          <p:nvPr/>
        </p:nvSpPr>
        <p:spPr bwMode="auto">
          <a:xfrm>
            <a:off x="10154435" y="1951688"/>
            <a:ext cx="1648675" cy="321573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Unified Response</a:t>
            </a: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 message is generated to answer a user’s question using the outputs from all actions / knowledge / topics in the plan.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2E2E77B9-D9C6-231D-AD29-8BC8A3F9A1C6}"/>
              </a:ext>
            </a:extLst>
          </p:cNvPr>
          <p:cNvCxnSpPr>
            <a:cxnSpLocks/>
            <a:endCxn id="75" idx="1"/>
          </p:cNvCxnSpPr>
          <p:nvPr/>
        </p:nvCxnSpPr>
        <p:spPr>
          <a:xfrm>
            <a:off x="9608064" y="3559556"/>
            <a:ext cx="546371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or: Elbow 76">
            <a:extLst>
              <a:ext uri="{FF2B5EF4-FFF2-40B4-BE49-F238E27FC236}">
                <a16:creationId xmlns:a16="http://schemas.microsoft.com/office/drawing/2014/main" id="{213E839C-19FB-B5D0-0AE9-E177CFC9E9CB}"/>
              </a:ext>
            </a:extLst>
          </p:cNvPr>
          <p:cNvCxnSpPr>
            <a:cxnSpLocks/>
            <a:stCxn id="61" idx="3"/>
            <a:endCxn id="75" idx="0"/>
          </p:cNvCxnSpPr>
          <p:nvPr/>
        </p:nvCxnSpPr>
        <p:spPr>
          <a:xfrm>
            <a:off x="9608064" y="1054710"/>
            <a:ext cx="1370709" cy="896978"/>
          </a:xfrm>
          <a:prstGeom prst="bentConnector2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76227A76-BD8B-C6AD-9F31-D1191A679750}"/>
              </a:ext>
            </a:extLst>
          </p:cNvPr>
          <p:cNvCxnSpPr>
            <a:cxnSpLocks/>
            <a:endCxn id="75" idx="2"/>
          </p:cNvCxnSpPr>
          <p:nvPr/>
        </p:nvCxnSpPr>
        <p:spPr>
          <a:xfrm flipV="1">
            <a:off x="9608065" y="5167423"/>
            <a:ext cx="1370708" cy="675169"/>
          </a:xfrm>
          <a:prstGeom prst="bentConnector2">
            <a:avLst/>
          </a:prstGeom>
          <a:ln w="19050">
            <a:solidFill>
              <a:schemeClr val="tx1"/>
            </a:solidFill>
            <a:headEnd type="none" w="lg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81334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A3F02-1580-6370-3178-04D9BFC9E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6">
            <a:extLst>
              <a:ext uri="{FF2B5EF4-FFF2-40B4-BE49-F238E27FC236}">
                <a16:creationId xmlns:a16="http://schemas.microsoft.com/office/drawing/2014/main" id="{1B9649BA-A6D2-321B-C25E-AD1BDE0E9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7725" y="5013104"/>
            <a:ext cx="4183171" cy="1530609"/>
          </a:xfrm>
          <a:prstGeom prst="roundRect">
            <a:avLst>
              <a:gd name="adj" fmla="val 7444"/>
            </a:avLst>
          </a:prstGeom>
          <a:solidFill>
            <a:schemeClr val="bg1"/>
          </a:solidFill>
          <a:ln w="19050">
            <a:noFill/>
          </a:ln>
          <a:effectLst>
            <a:outerShdw blurRad="88900" sx="102000" sy="102000" algn="ctr" rotWithShape="0">
              <a:prstClr val="black">
                <a:alpha val="9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8678D6"/>
                  </a:gs>
                  <a:gs pos="971">
                    <a:srgbClr val="2897CE"/>
                  </a:gs>
                </a:gsLst>
                <a:lin ang="2700000" scaled="0"/>
              </a:gradFill>
              <a:effectLst/>
              <a:uLnTx/>
              <a:uFillTx/>
              <a:latin typeface="Segoe Sans Display"/>
              <a:ea typeface="+mn-ea"/>
              <a:cs typeface="Segoe Sans Display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503232-DF0C-952A-589B-FA956E81A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173884" y="0"/>
            <a:ext cx="7018116" cy="6858000"/>
          </a:xfrm>
          <a:prstGeom prst="rect">
            <a:avLst/>
          </a:prstGeom>
          <a:solidFill>
            <a:srgbClr val="F2F2F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869501-CD50-F7CA-02AF-2101BC77A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078" y="486792"/>
            <a:ext cx="11018520" cy="553998"/>
          </a:xfrm>
        </p:spPr>
        <p:txBody>
          <a:bodyPr/>
          <a:lstStyle/>
          <a:p>
            <a:r>
              <a:rPr lang="en-US"/>
              <a:t>Knowledge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FD127D-BFA1-67A3-6522-930105E98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97840" y="487634"/>
            <a:ext cx="120865" cy="552314"/>
          </a:xfrm>
          <a:prstGeom prst="rect">
            <a:avLst/>
          </a:prstGeom>
          <a:gradFill flip="none" rotWithShape="1">
            <a:gsLst>
              <a:gs pos="100000">
                <a:srgbClr val="C03BC4"/>
              </a:gs>
              <a:gs pos="0">
                <a:srgbClr val="0077D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aphicFrame>
        <p:nvGraphicFramePr>
          <p:cNvPr id="5" name="Table 4" descr="Supported data sources include:&#10;public websites, dataverse, file uploads, Microsoft Graph, Microsoft Fabric, SharePoint, OneDrive">
            <a:extLst>
              <a:ext uri="{FF2B5EF4-FFF2-40B4-BE49-F238E27FC236}">
                <a16:creationId xmlns:a16="http://schemas.microsoft.com/office/drawing/2014/main" id="{E3E42479-52AD-E075-B83D-F5E47C6EF55D}"/>
              </a:ext>
            </a:extLst>
          </p:cNvPr>
          <p:cNvGraphicFramePr>
            <a:graphicFrameLocks noGrp="1"/>
          </p:cNvGraphicFramePr>
          <p:nvPr/>
        </p:nvGraphicFramePr>
        <p:xfrm>
          <a:off x="607128" y="5082729"/>
          <a:ext cx="4014010" cy="1396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7005">
                  <a:extLst>
                    <a:ext uri="{9D8B030D-6E8A-4147-A177-3AD203B41FA5}">
                      <a16:colId xmlns:a16="http://schemas.microsoft.com/office/drawing/2014/main" val="1864492912"/>
                    </a:ext>
                  </a:extLst>
                </a:gridCol>
                <a:gridCol w="2007005">
                  <a:extLst>
                    <a:ext uri="{9D8B030D-6E8A-4147-A177-3AD203B41FA5}">
                      <a16:colId xmlns:a16="http://schemas.microsoft.com/office/drawing/2014/main" val="723543980"/>
                    </a:ext>
                  </a:extLst>
                </a:gridCol>
              </a:tblGrid>
              <a:tr h="308574">
                <a:tc>
                  <a:txBody>
                    <a:bodyPr/>
                    <a:lstStyle/>
                    <a:p>
                      <a:pPr marL="0" algn="l" defTabSz="932742" rtl="0" eaLnBrk="1" latinLnBrk="0" hangingPunct="1"/>
                      <a:r>
                        <a:rPr lang="en-US" sz="900" b="0" i="0" kern="12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Segoe Sans Display" pitchFamily="2" charset="0"/>
                        </a:rPr>
                        <a:t>Public websites</a:t>
                      </a:r>
                    </a:p>
                  </a:txBody>
                  <a:tcPr marL="182880" marR="18288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32742" rtl="0" eaLnBrk="1" latinLnBrk="0" hangingPunct="1"/>
                      <a:r>
                        <a:rPr lang="en-US" sz="900" b="0" i="0" kern="120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Segoe Sans Display" pitchFamily="2" charset="0"/>
                        </a:rPr>
                        <a:t>SharePoint / OneDrive</a:t>
                      </a:r>
                    </a:p>
                  </a:txBody>
                  <a:tcPr marL="182880" marR="1828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9857460"/>
                  </a:ext>
                </a:extLst>
              </a:tr>
              <a:tr h="389522"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Dataverse (for LOB apps like Salesforce, ServiceNow etc.)</a:t>
                      </a:r>
                    </a:p>
                  </a:txBody>
                  <a:tcPr marL="182880" marR="18288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Microsoft Fabric</a:t>
                      </a:r>
                    </a:p>
                  </a:txBody>
                  <a:tcPr marL="182880" marR="1828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09307"/>
                  </a:ext>
                </a:extLst>
              </a:tr>
              <a:tr h="389522"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File uploads</a:t>
                      </a:r>
                    </a:p>
                  </a:txBody>
                  <a:tcPr marL="182880" marR="18288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Microsoft Graph / Power Platform connectors</a:t>
                      </a:r>
                    </a:p>
                  </a:txBody>
                  <a:tcPr marL="182880" marR="1828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907515"/>
                  </a:ext>
                </a:extLst>
              </a:tr>
              <a:tr h="308574"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Open web search </a:t>
                      </a:r>
                    </a:p>
                  </a:txBody>
                  <a:tcPr marL="182880" marR="18288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0" i="0">
                          <a:solidFill>
                            <a:schemeClr val="accent1"/>
                          </a:solidFill>
                          <a:latin typeface="+mn-lt"/>
                          <a:cs typeface="Segoe Sans Display" pitchFamily="2" charset="0"/>
                        </a:rPr>
                        <a:t>Azure services (AI Search, SQL)</a:t>
                      </a:r>
                    </a:p>
                  </a:txBody>
                  <a:tcPr marL="182880" marR="18288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  <a:alpha val="76863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539072"/>
                  </a:ext>
                </a:extLst>
              </a:tr>
            </a:tbl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F0877E9D-1260-6FFD-305E-D19423EE1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8705" y="1360048"/>
            <a:ext cx="4092191" cy="3877985"/>
            <a:chOff x="618705" y="1360048"/>
            <a:chExt cx="4092191" cy="387798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48F2F79-35D8-EF30-B6E6-1F9A82DF40C9}"/>
                </a:ext>
              </a:extLst>
            </p:cNvPr>
            <p:cNvSpPr txBox="1"/>
            <p:nvPr/>
          </p:nvSpPr>
          <p:spPr>
            <a:xfrm>
              <a:off x="618705" y="1360048"/>
              <a:ext cx="3915529" cy="387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" pitchFamily="34" charset="0"/>
                </a:rPr>
                <a:t>Add your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UI Semibold" panose="020B0702040204020203" pitchFamily="34" charset="0"/>
                </a:rPr>
                <a:t>public and enterprise data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 Semibold" panose="020B0702040204020203" pitchFamily="34" charset="0"/>
                </a:rPr>
                <a:t>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" pitchFamily="34" charset="0"/>
                </a:rPr>
                <a:t>sources using connectors.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" pitchFamily="34" charset="0"/>
                </a:rPr>
                <a:t>Leverage rich structured and unstructured enterprise data to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UI" pitchFamily="34" charset="0"/>
                </a:rPr>
                <a:t>inform agent responses and actions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" pitchFamily="34" charset="0"/>
                </a:rPr>
                <a:t>Your agent will be able to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UI" pitchFamily="34" charset="0"/>
                </a:rPr>
                <a:t>dynamically generate multi-turn answer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Segoe UI" pitchFamily="34" charset="0"/>
                </a:rPr>
                <a:t>s in real time using your enterprise data, so you have a useful agent immediately.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Supported data sources include: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D6E8218-B372-DC77-5CAC-E703F006C7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18705" y="2006228"/>
              <a:ext cx="4092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55603F5-3930-0237-4F89-FFB7BE1825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18705" y="4351880"/>
              <a:ext cx="4092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83957C4-E7E2-3F9C-B0CF-902D3FBA3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18705" y="3079886"/>
              <a:ext cx="4092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Picture 14" descr="Screenshot of the knowledge window in Copilot Studio">
            <a:extLst>
              <a:ext uri="{FF2B5EF4-FFF2-40B4-BE49-F238E27FC236}">
                <a16:creationId xmlns:a16="http://schemas.microsoft.com/office/drawing/2014/main" id="{48F78626-C12F-F52E-C01B-B8427E433F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585" y="1231795"/>
            <a:ext cx="6918415" cy="476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7010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Title 1044">
            <a:extLst>
              <a:ext uri="{FF2B5EF4-FFF2-40B4-BE49-F238E27FC236}">
                <a16:creationId xmlns:a16="http://schemas.microsoft.com/office/drawing/2014/main" id="{1AA81C95-3269-9CD4-6918-993B63AAC6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5697" y="247031"/>
            <a:ext cx="1951134" cy="4924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Generative answers </a:t>
            </a:r>
            <a:r>
              <a:rPr lang="en-US" sz="1600" kern="0" spc="0">
                <a:ln>
                  <a:noFill/>
                </a:ln>
                <a:solidFill>
                  <a:srgbClr val="000000"/>
                </a:solidFill>
                <a:cs typeface="+mn-cs"/>
              </a:rPr>
              <a:t>architecture</a:t>
            </a: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2" name="Group 1" descr="Illustration of how generative answers works in Copilot Studio">
            <a:extLst>
              <a:ext uri="{FF2B5EF4-FFF2-40B4-BE49-F238E27FC236}">
                <a16:creationId xmlns:a16="http://schemas.microsoft.com/office/drawing/2014/main" id="{F85FCD06-59C5-400D-983C-0924D8808636}"/>
              </a:ext>
            </a:extLst>
          </p:cNvPr>
          <p:cNvGrpSpPr/>
          <p:nvPr/>
        </p:nvGrpSpPr>
        <p:grpSpPr>
          <a:xfrm>
            <a:off x="218062" y="247031"/>
            <a:ext cx="11778915" cy="6383556"/>
            <a:chOff x="218062" y="247031"/>
            <a:chExt cx="11778915" cy="6383556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42C4510-4A1B-0AAC-1C66-7D1F56397B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18062" y="1863091"/>
              <a:ext cx="11778915" cy="4767496"/>
            </a:xfrm>
            <a:prstGeom prst="roundRect">
              <a:avLst>
                <a:gd name="adj" fmla="val 3663"/>
              </a:avLst>
            </a:prstGeom>
            <a:solidFill>
              <a:schemeClr val="bg1">
                <a:alpha val="80000"/>
              </a:schemeClr>
            </a:solidFill>
            <a:ln w="12700"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F527B61-0A8B-00DF-F94A-B3AAFCDD91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858171" y="4926589"/>
              <a:ext cx="3745878" cy="1218314"/>
            </a:xfrm>
            <a:prstGeom prst="roundRect">
              <a:avLst>
                <a:gd name="adj" fmla="val 5804"/>
              </a:avLst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D74370F-A107-B04B-8F9C-AC5DA008A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387072" y="247031"/>
              <a:ext cx="9589231" cy="1339694"/>
            </a:xfrm>
            <a:prstGeom prst="roundRect">
              <a:avLst>
                <a:gd name="adj" fmla="val 10284"/>
              </a:avLst>
            </a:prstGeom>
            <a:noFill/>
            <a:ln w="25400" cap="flat" cmpd="sng" algn="ctr">
              <a:solidFill>
                <a:srgbClr val="E6E6E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3BF05B3-BB36-1890-F88A-269572ED8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9889116" y="1466949"/>
              <a:ext cx="183758" cy="317538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40A9A472-28F3-E916-37A2-754E628FEF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949453" y="1488323"/>
              <a:ext cx="1039529" cy="976442"/>
            </a:xfrm>
            <a:prstGeom prst="bentConnector3">
              <a:avLst>
                <a:gd name="adj1" fmla="val 27381"/>
              </a:avLst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B68165F7-D50B-EA66-18C1-F8CDC89B2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1129" idx="0"/>
            </p:cNvCxnSpPr>
            <p:nvPr/>
          </p:nvCxnSpPr>
          <p:spPr>
            <a:xfrm rot="16200000" flipV="1">
              <a:off x="6072400" y="-1064259"/>
              <a:ext cx="826246" cy="6370946"/>
            </a:xfrm>
            <a:prstGeom prst="bentConnector2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none"/>
            </a:ln>
            <a:effectLst/>
          </p:spPr>
        </p:cxn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28B2920C-7E77-C929-7BDD-F391AF1A88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666750" y="2144342"/>
              <a:ext cx="1024225" cy="397776"/>
            </a:xfrm>
            <a:prstGeom prst="roundRect">
              <a:avLst/>
            </a:prstGeom>
            <a:solidFill>
              <a:srgbClr val="E0F1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Segoe UI" pitchFamily="34" charset="0"/>
                  <a:cs typeface="Segoe UI" pitchFamily="34" charset="0"/>
                </a:rPr>
                <a:t>Message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Cylinder 22">
              <a:extLst>
                <a:ext uri="{FF2B5EF4-FFF2-40B4-BE49-F238E27FC236}">
                  <a16:creationId xmlns:a16="http://schemas.microsoft.com/office/drawing/2014/main" id="{50697201-7BC4-46F1-BA9D-D96678AAC2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006866" y="4994694"/>
              <a:ext cx="1074222" cy="1077036"/>
            </a:xfrm>
            <a:prstGeom prst="can">
              <a:avLst>
                <a:gd name="adj" fmla="val 13359"/>
              </a:avLst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6" name="Left Bracket 25">
              <a:extLst>
                <a:ext uri="{FF2B5EF4-FFF2-40B4-BE49-F238E27FC236}">
                  <a16:creationId xmlns:a16="http://schemas.microsoft.com/office/drawing/2014/main" id="{DAE364D5-78A0-A0D4-42E7-41E1AC77E5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6992525" y="-326785"/>
              <a:ext cx="283087" cy="8965019"/>
            </a:xfrm>
            <a:prstGeom prst="leftBracket">
              <a:avLst>
                <a:gd name="adj" fmla="val 154472"/>
              </a:avLst>
            </a:prstGeom>
            <a:noFill/>
            <a:ln w="38100" cap="flat" cmpd="sng" algn="ctr">
              <a:solidFill>
                <a:schemeClr val="accent2"/>
              </a:solidFill>
              <a:prstDash val="solid"/>
              <a:headEnd type="none" w="lg" len="med"/>
              <a:tailEnd type="none" w="lg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7" name="Left Bracket 26">
              <a:extLst>
                <a:ext uri="{FF2B5EF4-FFF2-40B4-BE49-F238E27FC236}">
                  <a16:creationId xmlns:a16="http://schemas.microsoft.com/office/drawing/2014/main" id="{E628305C-0103-9627-DF0D-79D618FA48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6992962" y="-429291"/>
              <a:ext cx="282213" cy="8965019"/>
            </a:xfrm>
            <a:prstGeom prst="leftBracket">
              <a:avLst>
                <a:gd name="adj" fmla="val 154472"/>
              </a:avLst>
            </a:prstGeom>
            <a:noFill/>
            <a:ln w="38100" cap="flat" cmpd="sng" algn="ctr">
              <a:solidFill>
                <a:schemeClr val="accent2"/>
              </a:solidFill>
              <a:prstDash val="solid"/>
              <a:headEnd type="none" w="lg" len="med"/>
              <a:tailEnd type="none" w="lg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Left Bracket 27">
              <a:extLst>
                <a:ext uri="{FF2B5EF4-FFF2-40B4-BE49-F238E27FC236}">
                  <a16:creationId xmlns:a16="http://schemas.microsoft.com/office/drawing/2014/main" id="{6891245D-9983-4160-87A7-3BDC5E382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7005587" y="-626890"/>
              <a:ext cx="282213" cy="9134072"/>
            </a:xfrm>
            <a:prstGeom prst="leftBracket">
              <a:avLst>
                <a:gd name="adj" fmla="val 154472"/>
              </a:avLst>
            </a:prstGeom>
            <a:noFill/>
            <a:ln w="38100" cap="flat" cmpd="sng" algn="ctr">
              <a:solidFill>
                <a:schemeClr val="accent2"/>
              </a:solidFill>
              <a:prstDash val="solid"/>
              <a:headEnd type="none" w="lg" len="med"/>
              <a:tailEnd type="none" w="lg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0EFBA33-0CF1-C735-0CED-FC13855415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706866" y="2007485"/>
              <a:ext cx="300427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Inside Copilot Studio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FCC8788-94EA-0E02-769B-F2DCB621E2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387072" y="2401800"/>
              <a:ext cx="9461634" cy="1612382"/>
            </a:xfrm>
            <a:prstGeom prst="roundRect">
              <a:avLst>
                <a:gd name="adj" fmla="val 10284"/>
              </a:avLst>
            </a:prstGeom>
            <a:solidFill>
              <a:srgbClr val="E0F1F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DCFC196-7DED-ED82-2DE6-400063B987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736798" y="4861601"/>
              <a:ext cx="7717272" cy="1339694"/>
            </a:xfrm>
            <a:prstGeom prst="roundRect">
              <a:avLst>
                <a:gd name="adj" fmla="val 10284"/>
              </a:avLst>
            </a:prstGeom>
            <a:noFill/>
            <a:ln w="25400" cap="flat" cmpd="sng" algn="ctr">
              <a:solidFill>
                <a:srgbClr val="E6E6E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0" name="TextBox 1119">
              <a:extLst>
                <a:ext uri="{FF2B5EF4-FFF2-40B4-BE49-F238E27FC236}">
                  <a16:creationId xmlns:a16="http://schemas.microsoft.com/office/drawing/2014/main" id="{0EE5FFDB-9DCD-C5E7-C46F-C2B7B1BC0F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3844365" y="2155750"/>
              <a:ext cx="193574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Copilot Studio Runtime</a:t>
              </a:r>
            </a:p>
          </p:txBody>
        </p:sp>
        <p:sp>
          <p:nvSpPr>
            <p:cNvPr id="1122" name="TextBox 1121">
              <a:extLst>
                <a:ext uri="{FF2B5EF4-FFF2-40B4-BE49-F238E27FC236}">
                  <a16:creationId xmlns:a16="http://schemas.microsoft.com/office/drawing/2014/main" id="{D45868BB-3B3D-5855-9366-5CF45EC9E8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8826097" y="6292995"/>
              <a:ext cx="262443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Copilot Studio Internal Stores</a:t>
              </a:r>
            </a:p>
          </p:txBody>
        </p:sp>
        <p:sp>
          <p:nvSpPr>
            <p:cNvPr id="1123" name="Rectangle: Rounded Corners 1122">
              <a:extLst>
                <a:ext uri="{FF2B5EF4-FFF2-40B4-BE49-F238E27FC236}">
                  <a16:creationId xmlns:a16="http://schemas.microsoft.com/office/drawing/2014/main" id="{64EEAA7E-CD35-36FE-5ED1-B9A13F1D71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651560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4" name="Rectangle: Rounded Corners 1123">
              <a:extLst>
                <a:ext uri="{FF2B5EF4-FFF2-40B4-BE49-F238E27FC236}">
                  <a16:creationId xmlns:a16="http://schemas.microsoft.com/office/drawing/2014/main" id="{B5F0B279-B524-1755-FB2D-ED4B7B650F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939442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6" name="Rectangle: Rounded Corners 1125">
              <a:extLst>
                <a:ext uri="{FF2B5EF4-FFF2-40B4-BE49-F238E27FC236}">
                  <a16:creationId xmlns:a16="http://schemas.microsoft.com/office/drawing/2014/main" id="{EB51C1EE-C3E3-0927-6209-66C4B31220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5227324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7" name="Rectangle: Rounded Corners 1126">
              <a:extLst>
                <a:ext uri="{FF2B5EF4-FFF2-40B4-BE49-F238E27FC236}">
                  <a16:creationId xmlns:a16="http://schemas.microsoft.com/office/drawing/2014/main" id="{624088E1-78C7-05B1-8A76-DEF447CBFF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515206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8" name="Rectangle: Rounded Corners 1127">
              <a:extLst>
                <a:ext uri="{FF2B5EF4-FFF2-40B4-BE49-F238E27FC236}">
                  <a16:creationId xmlns:a16="http://schemas.microsoft.com/office/drawing/2014/main" id="{AB71A110-776F-7AFA-A12F-1B10E0C3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7803088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29" name="Rectangle: Rounded Corners 1128">
              <a:extLst>
                <a:ext uri="{FF2B5EF4-FFF2-40B4-BE49-F238E27FC236}">
                  <a16:creationId xmlns:a16="http://schemas.microsoft.com/office/drawing/2014/main" id="{5F955C57-8B53-B2C0-3432-DCA2F91F7E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9090970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30" name="Rectangle: Rounded Corners 1129">
              <a:extLst>
                <a:ext uri="{FF2B5EF4-FFF2-40B4-BE49-F238E27FC236}">
                  <a16:creationId xmlns:a16="http://schemas.microsoft.com/office/drawing/2014/main" id="{8B3025D7-54DD-1068-BEA5-52BB38B8D6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0378852" y="2534337"/>
              <a:ext cx="1160051" cy="1353127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1135" name="Oval 1134">
              <a:extLst>
                <a:ext uri="{FF2B5EF4-FFF2-40B4-BE49-F238E27FC236}">
                  <a16:creationId xmlns:a16="http://schemas.microsoft.com/office/drawing/2014/main" id="{8B79463D-607C-B661-42A7-AA77633F8C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523729" y="2486454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1</a:t>
              </a:r>
            </a:p>
          </p:txBody>
        </p:sp>
        <p:sp>
          <p:nvSpPr>
            <p:cNvPr id="1137" name="Oval 1136">
              <a:extLst>
                <a:ext uri="{FF2B5EF4-FFF2-40B4-BE49-F238E27FC236}">
                  <a16:creationId xmlns:a16="http://schemas.microsoft.com/office/drawing/2014/main" id="{89D95D03-8963-6F16-985F-3607C84C26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811611" y="2480893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2</a:t>
              </a:r>
            </a:p>
          </p:txBody>
        </p:sp>
        <p:sp>
          <p:nvSpPr>
            <p:cNvPr id="1138" name="Oval 1137">
              <a:extLst>
                <a:ext uri="{FF2B5EF4-FFF2-40B4-BE49-F238E27FC236}">
                  <a16:creationId xmlns:a16="http://schemas.microsoft.com/office/drawing/2014/main" id="{4A5D250C-B3B9-B402-C8F0-54070E9DFD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5099493" y="2487172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  <p:sp>
          <p:nvSpPr>
            <p:cNvPr id="1139" name="Oval 1138">
              <a:extLst>
                <a:ext uri="{FF2B5EF4-FFF2-40B4-BE49-F238E27FC236}">
                  <a16:creationId xmlns:a16="http://schemas.microsoft.com/office/drawing/2014/main" id="{E2303AC3-E5B3-0948-7C50-4FF74C636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387375" y="2480892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  <p:sp>
          <p:nvSpPr>
            <p:cNvPr id="1140" name="Oval 1139">
              <a:extLst>
                <a:ext uri="{FF2B5EF4-FFF2-40B4-BE49-F238E27FC236}">
                  <a16:creationId xmlns:a16="http://schemas.microsoft.com/office/drawing/2014/main" id="{B9218186-EB6E-A483-2F82-1A92363BB8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7675257" y="2480891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  <p:sp>
          <p:nvSpPr>
            <p:cNvPr id="1141" name="Oval 1140">
              <a:extLst>
                <a:ext uri="{FF2B5EF4-FFF2-40B4-BE49-F238E27FC236}">
                  <a16:creationId xmlns:a16="http://schemas.microsoft.com/office/drawing/2014/main" id="{60A95AF1-FB46-2E29-8BE5-DC1E7A0E33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963139" y="2480890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6</a:t>
              </a:r>
            </a:p>
          </p:txBody>
        </p:sp>
        <p:sp>
          <p:nvSpPr>
            <p:cNvPr id="1142" name="Oval 1141">
              <a:extLst>
                <a:ext uri="{FF2B5EF4-FFF2-40B4-BE49-F238E27FC236}">
                  <a16:creationId xmlns:a16="http://schemas.microsoft.com/office/drawing/2014/main" id="{ADF25729-3CBE-CB1E-9E7A-D302DF3B27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0251021" y="2480889"/>
              <a:ext cx="322653" cy="322653"/>
            </a:xfrm>
            <a:prstGeom prst="ellipse">
              <a:avLst/>
            </a:prstGeom>
            <a:gradFill>
              <a:gsLst>
                <a:gs pos="100000">
                  <a:srgbClr val="C03BC4"/>
                </a:gs>
                <a:gs pos="0">
                  <a:schemeClr val="accent2">
                    <a:lumMod val="7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Segoe UI" pitchFamily="34" charset="0"/>
                  <a:cs typeface="Segoe UI" pitchFamily="34" charset="0"/>
                </a:rPr>
                <a:t>7</a:t>
              </a:r>
            </a:p>
          </p:txBody>
        </p:sp>
        <p:cxnSp>
          <p:nvCxnSpPr>
            <p:cNvPr id="1143" name="Straight Connector 1142">
              <a:extLst>
                <a:ext uri="{FF2B5EF4-FFF2-40B4-BE49-F238E27FC236}">
                  <a16:creationId xmlns:a16="http://schemas.microsoft.com/office/drawing/2014/main" id="{70B869F3-A321-6FB7-9313-FCD711006C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3792361" y="3210901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cxnSp>
          <p:nvCxnSpPr>
            <p:cNvPr id="1146" name="Straight Connector 1145">
              <a:extLst>
                <a:ext uri="{FF2B5EF4-FFF2-40B4-BE49-F238E27FC236}">
                  <a16:creationId xmlns:a16="http://schemas.microsoft.com/office/drawing/2014/main" id="{7410729E-8EA0-B497-43C3-6D32CB1152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5096031" y="3210901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cxnSp>
          <p:nvCxnSpPr>
            <p:cNvPr id="1147" name="Straight Connector 1146">
              <a:extLst>
                <a:ext uri="{FF2B5EF4-FFF2-40B4-BE49-F238E27FC236}">
                  <a16:creationId xmlns:a16="http://schemas.microsoft.com/office/drawing/2014/main" id="{1CC1D04E-29F1-F1C0-CFBC-E1C0006C53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383913" y="3210901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cxnSp>
          <p:nvCxnSpPr>
            <p:cNvPr id="1148" name="Straight Connector 1147">
              <a:extLst>
                <a:ext uri="{FF2B5EF4-FFF2-40B4-BE49-F238E27FC236}">
                  <a16:creationId xmlns:a16="http://schemas.microsoft.com/office/drawing/2014/main" id="{381CE915-F429-0E46-13A8-18A92D865C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7671795" y="3210901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C184C82-C2CE-FFA9-4675-A29D7B433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8963139" y="3210901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C2381A80-D8BE-0CB0-40A4-978AB916F5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251021" y="3228549"/>
              <a:ext cx="262585" cy="0"/>
            </a:xfrm>
            <a:prstGeom prst="line">
              <a:avLst/>
            </a:prstGeom>
            <a:noFill/>
            <a:ln w="47625" cap="flat" cmpd="sng" algn="ctr"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prstDash val="solid"/>
              <a:headEnd type="none" w="lg" len="med"/>
              <a:tailEnd type="arrow" w="lg" len="med"/>
            </a:ln>
            <a:effectLst/>
          </p:spPr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225C8D6-975B-1CA6-0370-BB2147CA91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2579657" y="3294109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Message moderation</a:t>
              </a:r>
            </a:p>
          </p:txBody>
        </p:sp>
        <p:sp>
          <p:nvSpPr>
            <p:cNvPr id="35" name="shield_3">
              <a:extLst>
                <a:ext uri="{FF2B5EF4-FFF2-40B4-BE49-F238E27FC236}">
                  <a16:creationId xmlns:a16="http://schemas.microsoft.com/office/drawing/2014/main" id="{EBBDEB68-4F4C-0DFA-5CE2-37DD63094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47875" y="2755212"/>
              <a:ext cx="358323" cy="363165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12DE1DC-33DD-49D7-0C0D-6D29B10A4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3863797" y="3294109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Query 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optimization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2EBC1EC-36F6-FD78-4405-014A392489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164106" y="3294109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Information retrieval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96264EE-0DC6-584C-94BB-A0FF6C211D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6444411" y="3294109"/>
              <a:ext cx="129476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Summarization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5729DC25-0994-A5E1-EA6E-EA9FAF6035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7746052" y="3294109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Provenance validation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69C5D03E-C6A8-4EF6-6DF3-8C046FD529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9020175" y="3294109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Summary moderation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A9A09D-F722-5777-32F8-33A42A3953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10321816" y="3313752"/>
              <a:ext cx="1294761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Response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</a:b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delivery</a:t>
              </a:r>
            </a:p>
          </p:txBody>
        </p:sp>
        <p:sp>
          <p:nvSpPr>
            <p:cNvPr id="57" name="Freeform 96">
              <a:extLst>
                <a:ext uri="{FF2B5EF4-FFF2-40B4-BE49-F238E27FC236}">
                  <a16:creationId xmlns:a16="http://schemas.microsoft.com/office/drawing/2014/main" id="{727F41DD-5719-16D7-54B1-824652B09F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320848" y="2790998"/>
              <a:ext cx="397237" cy="365760"/>
            </a:xfrm>
            <a:custGeom>
              <a:avLst/>
              <a:gdLst>
                <a:gd name="T0" fmla="*/ 224 w 356"/>
                <a:gd name="T1" fmla="*/ 273 h 328"/>
                <a:gd name="T2" fmla="*/ 181 w 356"/>
                <a:gd name="T3" fmla="*/ 295 h 328"/>
                <a:gd name="T4" fmla="*/ 181 w 356"/>
                <a:gd name="T5" fmla="*/ 328 h 328"/>
                <a:gd name="T6" fmla="*/ 121 w 356"/>
                <a:gd name="T7" fmla="*/ 328 h 328"/>
                <a:gd name="T8" fmla="*/ 121 w 356"/>
                <a:gd name="T9" fmla="*/ 291 h 328"/>
                <a:gd name="T10" fmla="*/ 57 w 356"/>
                <a:gd name="T11" fmla="*/ 254 h 328"/>
                <a:gd name="T12" fmla="*/ 28 w 356"/>
                <a:gd name="T13" fmla="*/ 269 h 328"/>
                <a:gd name="T14" fmla="*/ 0 w 356"/>
                <a:gd name="T15" fmla="*/ 214 h 328"/>
                <a:gd name="T16" fmla="*/ 28 w 356"/>
                <a:gd name="T17" fmla="*/ 199 h 328"/>
                <a:gd name="T18" fmla="*/ 21 w 356"/>
                <a:gd name="T19" fmla="*/ 162 h 328"/>
                <a:gd name="T20" fmla="*/ 28 w 356"/>
                <a:gd name="T21" fmla="*/ 125 h 328"/>
                <a:gd name="T22" fmla="*/ 0 w 356"/>
                <a:gd name="T23" fmla="*/ 111 h 328"/>
                <a:gd name="T24" fmla="*/ 28 w 356"/>
                <a:gd name="T25" fmla="*/ 55 h 328"/>
                <a:gd name="T26" fmla="*/ 57 w 356"/>
                <a:gd name="T27" fmla="*/ 70 h 328"/>
                <a:gd name="T28" fmla="*/ 121 w 356"/>
                <a:gd name="T29" fmla="*/ 33 h 328"/>
                <a:gd name="T30" fmla="*/ 121 w 356"/>
                <a:gd name="T31" fmla="*/ 0 h 328"/>
                <a:gd name="T32" fmla="*/ 181 w 356"/>
                <a:gd name="T33" fmla="*/ 0 h 328"/>
                <a:gd name="T34" fmla="*/ 181 w 356"/>
                <a:gd name="T35" fmla="*/ 30 h 328"/>
                <a:gd name="T36" fmla="*/ 249 w 356"/>
                <a:gd name="T37" fmla="*/ 70 h 328"/>
                <a:gd name="T38" fmla="*/ 274 w 356"/>
                <a:gd name="T39" fmla="*/ 55 h 328"/>
                <a:gd name="T40" fmla="*/ 306 w 356"/>
                <a:gd name="T41" fmla="*/ 111 h 328"/>
                <a:gd name="T42" fmla="*/ 277 w 356"/>
                <a:gd name="T43" fmla="*/ 125 h 328"/>
                <a:gd name="T44" fmla="*/ 282 w 356"/>
                <a:gd name="T45" fmla="*/ 162 h 328"/>
                <a:gd name="T46" fmla="*/ 279 w 356"/>
                <a:gd name="T47" fmla="*/ 188 h 328"/>
                <a:gd name="T48" fmla="*/ 186 w 356"/>
                <a:gd name="T49" fmla="*/ 100 h 328"/>
                <a:gd name="T50" fmla="*/ 150 w 356"/>
                <a:gd name="T51" fmla="*/ 89 h 328"/>
                <a:gd name="T52" fmla="*/ 75 w 356"/>
                <a:gd name="T53" fmla="*/ 166 h 328"/>
                <a:gd name="T54" fmla="*/ 107 w 356"/>
                <a:gd name="T55" fmla="*/ 231 h 328"/>
                <a:gd name="T56" fmla="*/ 209 w 356"/>
                <a:gd name="T57" fmla="*/ 238 h 328"/>
                <a:gd name="T58" fmla="*/ 310 w 356"/>
                <a:gd name="T59" fmla="*/ 302 h 328"/>
                <a:gd name="T60" fmla="*/ 348 w 356"/>
                <a:gd name="T61" fmla="*/ 294 h 328"/>
                <a:gd name="T62" fmla="*/ 340 w 356"/>
                <a:gd name="T63" fmla="*/ 256 h 328"/>
                <a:gd name="T64" fmla="*/ 237 w 356"/>
                <a:gd name="T65" fmla="*/ 195 h 328"/>
                <a:gd name="T66" fmla="*/ 235 w 356"/>
                <a:gd name="T67" fmla="*/ 194 h 328"/>
                <a:gd name="T68" fmla="*/ 234 w 356"/>
                <a:gd name="T69" fmla="*/ 179 h 328"/>
                <a:gd name="T70" fmla="*/ 172 w 356"/>
                <a:gd name="T71" fmla="*/ 139 h 328"/>
                <a:gd name="T72" fmla="*/ 145 w 356"/>
                <a:gd name="T73" fmla="*/ 153 h 328"/>
                <a:gd name="T74" fmla="*/ 194 w 356"/>
                <a:gd name="T75" fmla="*/ 183 h 328"/>
                <a:gd name="T76" fmla="*/ 182 w 356"/>
                <a:gd name="T77" fmla="*/ 199 h 328"/>
                <a:gd name="T78" fmla="*/ 135 w 356"/>
                <a:gd name="T79" fmla="*/ 169 h 328"/>
                <a:gd name="T80" fmla="*/ 132 w 356"/>
                <a:gd name="T81" fmla="*/ 201 h 328"/>
                <a:gd name="T82" fmla="*/ 194 w 356"/>
                <a:gd name="T83" fmla="*/ 241 h 328"/>
                <a:gd name="T84" fmla="*/ 207 w 356"/>
                <a:gd name="T85" fmla="*/ 237 h 328"/>
                <a:gd name="T86" fmla="*/ 209 w 356"/>
                <a:gd name="T87" fmla="*/ 23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6" h="328">
                  <a:moveTo>
                    <a:pt x="224" y="273"/>
                  </a:moveTo>
                  <a:cubicBezTo>
                    <a:pt x="213" y="284"/>
                    <a:pt x="195" y="291"/>
                    <a:pt x="181" y="295"/>
                  </a:cubicBezTo>
                  <a:cubicBezTo>
                    <a:pt x="181" y="295"/>
                    <a:pt x="181" y="295"/>
                    <a:pt x="181" y="328"/>
                  </a:cubicBezTo>
                  <a:cubicBezTo>
                    <a:pt x="181" y="328"/>
                    <a:pt x="181" y="328"/>
                    <a:pt x="121" y="328"/>
                  </a:cubicBezTo>
                  <a:cubicBezTo>
                    <a:pt x="121" y="328"/>
                    <a:pt x="121" y="328"/>
                    <a:pt x="121" y="291"/>
                  </a:cubicBezTo>
                  <a:cubicBezTo>
                    <a:pt x="96" y="287"/>
                    <a:pt x="75" y="273"/>
                    <a:pt x="57" y="254"/>
                  </a:cubicBezTo>
                  <a:cubicBezTo>
                    <a:pt x="57" y="254"/>
                    <a:pt x="57" y="254"/>
                    <a:pt x="28" y="269"/>
                  </a:cubicBezTo>
                  <a:cubicBezTo>
                    <a:pt x="28" y="269"/>
                    <a:pt x="28" y="269"/>
                    <a:pt x="0" y="214"/>
                  </a:cubicBezTo>
                  <a:cubicBezTo>
                    <a:pt x="0" y="214"/>
                    <a:pt x="0" y="214"/>
                    <a:pt x="28" y="199"/>
                  </a:cubicBezTo>
                  <a:cubicBezTo>
                    <a:pt x="25" y="188"/>
                    <a:pt x="21" y="177"/>
                    <a:pt x="21" y="162"/>
                  </a:cubicBezTo>
                  <a:cubicBezTo>
                    <a:pt x="21" y="151"/>
                    <a:pt x="25" y="136"/>
                    <a:pt x="28" y="125"/>
                  </a:cubicBezTo>
                  <a:cubicBezTo>
                    <a:pt x="28" y="125"/>
                    <a:pt x="28" y="125"/>
                    <a:pt x="0" y="111"/>
                  </a:cubicBezTo>
                  <a:cubicBezTo>
                    <a:pt x="0" y="111"/>
                    <a:pt x="0" y="111"/>
                    <a:pt x="28" y="55"/>
                  </a:cubicBezTo>
                  <a:cubicBezTo>
                    <a:pt x="28" y="55"/>
                    <a:pt x="28" y="55"/>
                    <a:pt x="57" y="70"/>
                  </a:cubicBezTo>
                  <a:cubicBezTo>
                    <a:pt x="75" y="52"/>
                    <a:pt x="96" y="37"/>
                    <a:pt x="121" y="33"/>
                  </a:cubicBezTo>
                  <a:cubicBezTo>
                    <a:pt x="121" y="33"/>
                    <a:pt x="121" y="33"/>
                    <a:pt x="121" y="0"/>
                  </a:cubicBezTo>
                  <a:cubicBezTo>
                    <a:pt x="121" y="0"/>
                    <a:pt x="121" y="0"/>
                    <a:pt x="181" y="0"/>
                  </a:cubicBezTo>
                  <a:cubicBezTo>
                    <a:pt x="181" y="0"/>
                    <a:pt x="181" y="0"/>
                    <a:pt x="181" y="30"/>
                  </a:cubicBezTo>
                  <a:cubicBezTo>
                    <a:pt x="206" y="37"/>
                    <a:pt x="231" y="52"/>
                    <a:pt x="249" y="70"/>
                  </a:cubicBezTo>
                  <a:cubicBezTo>
                    <a:pt x="249" y="70"/>
                    <a:pt x="249" y="70"/>
                    <a:pt x="274" y="55"/>
                  </a:cubicBezTo>
                  <a:cubicBezTo>
                    <a:pt x="274" y="55"/>
                    <a:pt x="274" y="55"/>
                    <a:pt x="306" y="111"/>
                  </a:cubicBezTo>
                  <a:cubicBezTo>
                    <a:pt x="306" y="111"/>
                    <a:pt x="306" y="111"/>
                    <a:pt x="277" y="125"/>
                  </a:cubicBezTo>
                  <a:cubicBezTo>
                    <a:pt x="281" y="136"/>
                    <a:pt x="282" y="150"/>
                    <a:pt x="282" y="162"/>
                  </a:cubicBezTo>
                  <a:cubicBezTo>
                    <a:pt x="282" y="169"/>
                    <a:pt x="282" y="178"/>
                    <a:pt x="279" y="188"/>
                  </a:cubicBezTo>
                  <a:moveTo>
                    <a:pt x="186" y="100"/>
                  </a:moveTo>
                  <a:cubicBezTo>
                    <a:pt x="176" y="93"/>
                    <a:pt x="165" y="89"/>
                    <a:pt x="150" y="89"/>
                  </a:cubicBezTo>
                  <a:cubicBezTo>
                    <a:pt x="107" y="89"/>
                    <a:pt x="75" y="126"/>
                    <a:pt x="75" y="166"/>
                  </a:cubicBezTo>
                  <a:cubicBezTo>
                    <a:pt x="75" y="195"/>
                    <a:pt x="85" y="217"/>
                    <a:pt x="107" y="231"/>
                  </a:cubicBezTo>
                  <a:moveTo>
                    <a:pt x="209" y="238"/>
                  </a:moveTo>
                  <a:cubicBezTo>
                    <a:pt x="310" y="302"/>
                    <a:pt x="310" y="302"/>
                    <a:pt x="310" y="302"/>
                  </a:cubicBezTo>
                  <a:cubicBezTo>
                    <a:pt x="323" y="310"/>
                    <a:pt x="340" y="307"/>
                    <a:pt x="348" y="294"/>
                  </a:cubicBezTo>
                  <a:cubicBezTo>
                    <a:pt x="356" y="282"/>
                    <a:pt x="353" y="265"/>
                    <a:pt x="340" y="256"/>
                  </a:cubicBezTo>
                  <a:cubicBezTo>
                    <a:pt x="237" y="195"/>
                    <a:pt x="237" y="195"/>
                    <a:pt x="237" y="195"/>
                  </a:cubicBezTo>
                  <a:cubicBezTo>
                    <a:pt x="235" y="194"/>
                    <a:pt x="235" y="194"/>
                    <a:pt x="235" y="194"/>
                  </a:cubicBezTo>
                  <a:cubicBezTo>
                    <a:pt x="236" y="189"/>
                    <a:pt x="235" y="184"/>
                    <a:pt x="234" y="179"/>
                  </a:cubicBezTo>
                  <a:cubicBezTo>
                    <a:pt x="228" y="151"/>
                    <a:pt x="200" y="132"/>
                    <a:pt x="172" y="139"/>
                  </a:cubicBezTo>
                  <a:cubicBezTo>
                    <a:pt x="162" y="141"/>
                    <a:pt x="152" y="146"/>
                    <a:pt x="145" y="153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82" y="199"/>
                    <a:pt x="182" y="199"/>
                    <a:pt x="182" y="199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31" y="179"/>
                    <a:pt x="129" y="190"/>
                    <a:pt x="132" y="201"/>
                  </a:cubicBezTo>
                  <a:cubicBezTo>
                    <a:pt x="138" y="229"/>
                    <a:pt x="165" y="247"/>
                    <a:pt x="194" y="241"/>
                  </a:cubicBezTo>
                  <a:cubicBezTo>
                    <a:pt x="198" y="240"/>
                    <a:pt x="203" y="239"/>
                    <a:pt x="207" y="237"/>
                  </a:cubicBezTo>
                  <a:lnTo>
                    <a:pt x="209" y="238"/>
                  </a:lnTo>
                  <a:close/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8" name="MiniContract_E93B">
              <a:extLst>
                <a:ext uri="{FF2B5EF4-FFF2-40B4-BE49-F238E27FC236}">
                  <a16:creationId xmlns:a16="http://schemas.microsoft.com/office/drawing/2014/main" id="{FDD1A230-CE35-FFA1-BCFB-4AEEED21BD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898022" y="2790998"/>
              <a:ext cx="431506" cy="365760"/>
            </a:xfrm>
            <a:custGeom>
              <a:avLst/>
              <a:gdLst>
                <a:gd name="T0" fmla="*/ 4778 w 4778"/>
                <a:gd name="T1" fmla="*/ 1104 h 4050"/>
                <a:gd name="T2" fmla="*/ 4778 w 4778"/>
                <a:gd name="T3" fmla="*/ 4050 h 4050"/>
                <a:gd name="T4" fmla="*/ 0 w 4778"/>
                <a:gd name="T5" fmla="*/ 4050 h 4050"/>
                <a:gd name="T6" fmla="*/ 0 w 4778"/>
                <a:gd name="T7" fmla="*/ 0 h 4050"/>
                <a:gd name="T8" fmla="*/ 3674 w 4778"/>
                <a:gd name="T9" fmla="*/ 0 h 4050"/>
                <a:gd name="T10" fmla="*/ 2213 w 4778"/>
                <a:gd name="T11" fmla="*/ 2578 h 4050"/>
                <a:gd name="T12" fmla="*/ 0 w 4778"/>
                <a:gd name="T13" fmla="*/ 2578 h 4050"/>
                <a:gd name="T14" fmla="*/ 0 w 4778"/>
                <a:gd name="T15" fmla="*/ 4050 h 4050"/>
                <a:gd name="T16" fmla="*/ 2213 w 4778"/>
                <a:gd name="T17" fmla="*/ 4050 h 4050"/>
                <a:gd name="T18" fmla="*/ 2213 w 4778"/>
                <a:gd name="T19" fmla="*/ 2578 h 4050"/>
                <a:gd name="T20" fmla="*/ 2942 w 4778"/>
                <a:gd name="T21" fmla="*/ 550 h 4050"/>
                <a:gd name="T22" fmla="*/ 2942 w 4778"/>
                <a:gd name="T23" fmla="*/ 1843 h 4050"/>
                <a:gd name="T24" fmla="*/ 4233 w 4778"/>
                <a:gd name="T25" fmla="*/ 1843 h 4050"/>
                <a:gd name="T26" fmla="*/ 4778 w 4778"/>
                <a:gd name="T27" fmla="*/ 0 h 4050"/>
                <a:gd name="T28" fmla="*/ 2939 w 4778"/>
                <a:gd name="T29" fmla="*/ 1840 h 4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78" h="4050">
                  <a:moveTo>
                    <a:pt x="4778" y="1104"/>
                  </a:moveTo>
                  <a:lnTo>
                    <a:pt x="4778" y="4050"/>
                  </a:lnTo>
                  <a:lnTo>
                    <a:pt x="0" y="4050"/>
                  </a:lnTo>
                  <a:lnTo>
                    <a:pt x="0" y="0"/>
                  </a:lnTo>
                  <a:lnTo>
                    <a:pt x="3674" y="0"/>
                  </a:lnTo>
                  <a:moveTo>
                    <a:pt x="2213" y="2578"/>
                  </a:moveTo>
                  <a:lnTo>
                    <a:pt x="0" y="2578"/>
                  </a:lnTo>
                  <a:lnTo>
                    <a:pt x="0" y="4050"/>
                  </a:lnTo>
                  <a:lnTo>
                    <a:pt x="2213" y="4050"/>
                  </a:lnTo>
                  <a:lnTo>
                    <a:pt x="2213" y="2578"/>
                  </a:lnTo>
                  <a:moveTo>
                    <a:pt x="2942" y="550"/>
                  </a:moveTo>
                  <a:lnTo>
                    <a:pt x="2942" y="1843"/>
                  </a:lnTo>
                  <a:lnTo>
                    <a:pt x="4233" y="1843"/>
                  </a:lnTo>
                  <a:moveTo>
                    <a:pt x="4778" y="0"/>
                  </a:moveTo>
                  <a:lnTo>
                    <a:pt x="2939" y="1840"/>
                  </a:ln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9" name="shield_3">
              <a:extLst>
                <a:ext uri="{FF2B5EF4-FFF2-40B4-BE49-F238E27FC236}">
                  <a16:creationId xmlns:a16="http://schemas.microsoft.com/office/drawing/2014/main" id="{2477CBA8-158D-7D81-CA93-AD77385C7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95148" y="2806137"/>
              <a:ext cx="358323" cy="363165"/>
            </a:xfrm>
            <a:custGeom>
              <a:avLst/>
              <a:gdLst>
                <a:gd name="T0" fmla="*/ 55 w 322"/>
                <a:gd name="T1" fmla="*/ 246 h 329"/>
                <a:gd name="T2" fmla="*/ 4 w 322"/>
                <a:gd name="T3" fmla="*/ 101 h 329"/>
                <a:gd name="T4" fmla="*/ 4 w 322"/>
                <a:gd name="T5" fmla="*/ 44 h 329"/>
                <a:gd name="T6" fmla="*/ 72 w 322"/>
                <a:gd name="T7" fmla="*/ 34 h 329"/>
                <a:gd name="T8" fmla="*/ 161 w 322"/>
                <a:gd name="T9" fmla="*/ 0 h 329"/>
                <a:gd name="T10" fmla="*/ 250 w 322"/>
                <a:gd name="T11" fmla="*/ 34 h 329"/>
                <a:gd name="T12" fmla="*/ 318 w 322"/>
                <a:gd name="T13" fmla="*/ 44 h 329"/>
                <a:gd name="T14" fmla="*/ 318 w 322"/>
                <a:gd name="T15" fmla="*/ 101 h 329"/>
                <a:gd name="T16" fmla="*/ 267 w 322"/>
                <a:gd name="T17" fmla="*/ 246 h 329"/>
                <a:gd name="T18" fmla="*/ 161 w 322"/>
                <a:gd name="T19" fmla="*/ 329 h 329"/>
                <a:gd name="T20" fmla="*/ 55 w 322"/>
                <a:gd name="T21" fmla="*/ 246 h 329"/>
                <a:gd name="T22" fmla="*/ 161 w 322"/>
                <a:gd name="T23" fmla="*/ 53 h 329"/>
                <a:gd name="T24" fmla="*/ 161 w 322"/>
                <a:gd name="T25" fmla="*/ 207 h 329"/>
                <a:gd name="T26" fmla="*/ 161 w 322"/>
                <a:gd name="T27" fmla="*/ 231 h 329"/>
                <a:gd name="T28" fmla="*/ 161 w 322"/>
                <a:gd name="T29" fmla="*/ 2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29">
                  <a:moveTo>
                    <a:pt x="55" y="246"/>
                  </a:moveTo>
                  <a:cubicBezTo>
                    <a:pt x="0" y="179"/>
                    <a:pt x="4" y="101"/>
                    <a:pt x="4" y="101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8" y="45"/>
                    <a:pt x="72" y="34"/>
                  </a:cubicBezTo>
                  <a:cubicBezTo>
                    <a:pt x="107" y="22"/>
                    <a:pt x="124" y="0"/>
                    <a:pt x="161" y="0"/>
                  </a:cubicBezTo>
                  <a:cubicBezTo>
                    <a:pt x="198" y="0"/>
                    <a:pt x="215" y="22"/>
                    <a:pt x="250" y="34"/>
                  </a:cubicBezTo>
                  <a:cubicBezTo>
                    <a:pt x="284" y="45"/>
                    <a:pt x="318" y="44"/>
                    <a:pt x="318" y="44"/>
                  </a:cubicBezTo>
                  <a:cubicBezTo>
                    <a:pt x="318" y="101"/>
                    <a:pt x="318" y="101"/>
                    <a:pt x="318" y="101"/>
                  </a:cubicBezTo>
                  <a:cubicBezTo>
                    <a:pt x="318" y="101"/>
                    <a:pt x="322" y="179"/>
                    <a:pt x="267" y="246"/>
                  </a:cubicBezTo>
                  <a:cubicBezTo>
                    <a:pt x="234" y="286"/>
                    <a:pt x="161" y="329"/>
                    <a:pt x="161" y="329"/>
                  </a:cubicBezTo>
                  <a:cubicBezTo>
                    <a:pt x="161" y="329"/>
                    <a:pt x="88" y="286"/>
                    <a:pt x="55" y="246"/>
                  </a:cubicBezTo>
                  <a:close/>
                  <a:moveTo>
                    <a:pt x="161" y="53"/>
                  </a:moveTo>
                  <a:cubicBezTo>
                    <a:pt x="161" y="207"/>
                    <a:pt x="161" y="207"/>
                    <a:pt x="161" y="207"/>
                  </a:cubicBezTo>
                  <a:moveTo>
                    <a:pt x="161" y="231"/>
                  </a:moveTo>
                  <a:cubicBezTo>
                    <a:pt x="161" y="251"/>
                    <a:pt x="161" y="251"/>
                    <a:pt x="161" y="251"/>
                  </a:cubicBez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2" name="Digital_Transformation" title="Icon of a cloud of which half is made of dots">
              <a:extLst>
                <a:ext uri="{FF2B5EF4-FFF2-40B4-BE49-F238E27FC236}">
                  <a16:creationId xmlns:a16="http://schemas.microsoft.com/office/drawing/2014/main" id="{1954108C-48B4-6EBC-5DA7-25C7C03B4D2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539520" y="2841772"/>
              <a:ext cx="548640" cy="293707"/>
            </a:xfrm>
            <a:custGeom>
              <a:avLst/>
              <a:gdLst>
                <a:gd name="T0" fmla="*/ 0 w 357"/>
                <a:gd name="T1" fmla="*/ 95 h 190"/>
                <a:gd name="T2" fmla="*/ 7 w 357"/>
                <a:gd name="T3" fmla="*/ 95 h 190"/>
                <a:gd name="T4" fmla="*/ 0 w 357"/>
                <a:gd name="T5" fmla="*/ 143 h 190"/>
                <a:gd name="T6" fmla="*/ 7 w 357"/>
                <a:gd name="T7" fmla="*/ 143 h 190"/>
                <a:gd name="T8" fmla="*/ 47 w 357"/>
                <a:gd name="T9" fmla="*/ 190 h 190"/>
                <a:gd name="T10" fmla="*/ 54 w 357"/>
                <a:gd name="T11" fmla="*/ 190 h 190"/>
                <a:gd name="T12" fmla="*/ 47 w 357"/>
                <a:gd name="T13" fmla="*/ 47 h 190"/>
                <a:gd name="T14" fmla="*/ 54 w 357"/>
                <a:gd name="T15" fmla="*/ 47 h 190"/>
                <a:gd name="T16" fmla="*/ 47 w 357"/>
                <a:gd name="T17" fmla="*/ 95 h 190"/>
                <a:gd name="T18" fmla="*/ 54 w 357"/>
                <a:gd name="T19" fmla="*/ 95 h 190"/>
                <a:gd name="T20" fmla="*/ 47 w 357"/>
                <a:gd name="T21" fmla="*/ 143 h 190"/>
                <a:gd name="T22" fmla="*/ 54 w 357"/>
                <a:gd name="T23" fmla="*/ 143 h 190"/>
                <a:gd name="T24" fmla="*/ 141 w 357"/>
                <a:gd name="T25" fmla="*/ 0 h 190"/>
                <a:gd name="T26" fmla="*/ 148 w 357"/>
                <a:gd name="T27" fmla="*/ 0 h 190"/>
                <a:gd name="T28" fmla="*/ 141 w 357"/>
                <a:gd name="T29" fmla="*/ 95 h 190"/>
                <a:gd name="T30" fmla="*/ 148 w 357"/>
                <a:gd name="T31" fmla="*/ 95 h 190"/>
                <a:gd name="T32" fmla="*/ 141 w 357"/>
                <a:gd name="T33" fmla="*/ 143 h 190"/>
                <a:gd name="T34" fmla="*/ 148 w 357"/>
                <a:gd name="T35" fmla="*/ 143 h 190"/>
                <a:gd name="T36" fmla="*/ 94 w 357"/>
                <a:gd name="T37" fmla="*/ 190 h 190"/>
                <a:gd name="T38" fmla="*/ 101 w 357"/>
                <a:gd name="T39" fmla="*/ 190 h 190"/>
                <a:gd name="T40" fmla="*/ 94 w 357"/>
                <a:gd name="T41" fmla="*/ 47 h 190"/>
                <a:gd name="T42" fmla="*/ 101 w 357"/>
                <a:gd name="T43" fmla="*/ 47 h 190"/>
                <a:gd name="T44" fmla="*/ 94 w 357"/>
                <a:gd name="T45" fmla="*/ 95 h 190"/>
                <a:gd name="T46" fmla="*/ 101 w 357"/>
                <a:gd name="T47" fmla="*/ 95 h 190"/>
                <a:gd name="T48" fmla="*/ 94 w 357"/>
                <a:gd name="T49" fmla="*/ 143 h 190"/>
                <a:gd name="T50" fmla="*/ 101 w 357"/>
                <a:gd name="T51" fmla="*/ 143 h 190"/>
                <a:gd name="T52" fmla="*/ 132 w 357"/>
                <a:gd name="T53" fmla="*/ 190 h 190"/>
                <a:gd name="T54" fmla="*/ 298 w 357"/>
                <a:gd name="T55" fmla="*/ 190 h 190"/>
                <a:gd name="T56" fmla="*/ 357 w 357"/>
                <a:gd name="T57" fmla="*/ 131 h 190"/>
                <a:gd name="T58" fmla="*/ 298 w 357"/>
                <a:gd name="T59" fmla="*/ 71 h 190"/>
                <a:gd name="T60" fmla="*/ 285 w 357"/>
                <a:gd name="T61" fmla="*/ 73 h 190"/>
                <a:gd name="T62" fmla="*/ 192 w 357"/>
                <a:gd name="T63" fmla="*/ 0 h 190"/>
                <a:gd name="T64" fmla="*/ 179 w 357"/>
                <a:gd name="T6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7" h="190">
                  <a:moveTo>
                    <a:pt x="0" y="95"/>
                  </a:moveTo>
                  <a:cubicBezTo>
                    <a:pt x="7" y="95"/>
                    <a:pt x="7" y="95"/>
                    <a:pt x="7" y="95"/>
                  </a:cubicBezTo>
                  <a:moveTo>
                    <a:pt x="0" y="143"/>
                  </a:moveTo>
                  <a:cubicBezTo>
                    <a:pt x="7" y="143"/>
                    <a:pt x="7" y="143"/>
                    <a:pt x="7" y="143"/>
                  </a:cubicBezTo>
                  <a:moveTo>
                    <a:pt x="47" y="190"/>
                  </a:moveTo>
                  <a:cubicBezTo>
                    <a:pt x="54" y="190"/>
                    <a:pt x="54" y="190"/>
                    <a:pt x="54" y="190"/>
                  </a:cubicBezTo>
                  <a:moveTo>
                    <a:pt x="47" y="47"/>
                  </a:moveTo>
                  <a:cubicBezTo>
                    <a:pt x="54" y="47"/>
                    <a:pt x="54" y="47"/>
                    <a:pt x="54" y="47"/>
                  </a:cubicBezTo>
                  <a:moveTo>
                    <a:pt x="47" y="95"/>
                  </a:moveTo>
                  <a:cubicBezTo>
                    <a:pt x="54" y="95"/>
                    <a:pt x="54" y="95"/>
                    <a:pt x="54" y="95"/>
                  </a:cubicBezTo>
                  <a:moveTo>
                    <a:pt x="47" y="143"/>
                  </a:moveTo>
                  <a:cubicBezTo>
                    <a:pt x="54" y="143"/>
                    <a:pt x="54" y="143"/>
                    <a:pt x="54" y="143"/>
                  </a:cubicBezTo>
                  <a:moveTo>
                    <a:pt x="141" y="0"/>
                  </a:moveTo>
                  <a:cubicBezTo>
                    <a:pt x="148" y="0"/>
                    <a:pt x="148" y="0"/>
                    <a:pt x="148" y="0"/>
                  </a:cubicBezTo>
                  <a:moveTo>
                    <a:pt x="141" y="95"/>
                  </a:moveTo>
                  <a:cubicBezTo>
                    <a:pt x="148" y="95"/>
                    <a:pt x="148" y="95"/>
                    <a:pt x="148" y="95"/>
                  </a:cubicBezTo>
                  <a:moveTo>
                    <a:pt x="141" y="143"/>
                  </a:moveTo>
                  <a:cubicBezTo>
                    <a:pt x="148" y="143"/>
                    <a:pt x="148" y="143"/>
                    <a:pt x="148" y="143"/>
                  </a:cubicBezTo>
                  <a:moveTo>
                    <a:pt x="94" y="190"/>
                  </a:moveTo>
                  <a:cubicBezTo>
                    <a:pt x="101" y="190"/>
                    <a:pt x="101" y="190"/>
                    <a:pt x="101" y="190"/>
                  </a:cubicBezTo>
                  <a:moveTo>
                    <a:pt x="94" y="47"/>
                  </a:moveTo>
                  <a:cubicBezTo>
                    <a:pt x="101" y="47"/>
                    <a:pt x="101" y="47"/>
                    <a:pt x="101" y="47"/>
                  </a:cubicBezTo>
                  <a:moveTo>
                    <a:pt x="94" y="95"/>
                  </a:moveTo>
                  <a:cubicBezTo>
                    <a:pt x="101" y="95"/>
                    <a:pt x="101" y="95"/>
                    <a:pt x="101" y="95"/>
                  </a:cubicBezTo>
                  <a:moveTo>
                    <a:pt x="94" y="143"/>
                  </a:moveTo>
                  <a:cubicBezTo>
                    <a:pt x="101" y="143"/>
                    <a:pt x="101" y="143"/>
                    <a:pt x="101" y="143"/>
                  </a:cubicBezTo>
                  <a:moveTo>
                    <a:pt x="132" y="190"/>
                  </a:moveTo>
                  <a:cubicBezTo>
                    <a:pt x="155" y="190"/>
                    <a:pt x="279" y="190"/>
                    <a:pt x="298" y="190"/>
                  </a:cubicBezTo>
                  <a:cubicBezTo>
                    <a:pt x="330" y="190"/>
                    <a:pt x="357" y="163"/>
                    <a:pt x="357" y="131"/>
                  </a:cubicBezTo>
                  <a:cubicBezTo>
                    <a:pt x="357" y="98"/>
                    <a:pt x="330" y="71"/>
                    <a:pt x="298" y="71"/>
                  </a:cubicBezTo>
                  <a:cubicBezTo>
                    <a:pt x="293" y="71"/>
                    <a:pt x="289" y="72"/>
                    <a:pt x="285" y="73"/>
                  </a:cubicBezTo>
                  <a:cubicBezTo>
                    <a:pt x="275" y="31"/>
                    <a:pt x="237" y="0"/>
                    <a:pt x="192" y="0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F46BAA5D-B3EB-6019-8CF2-383FDDCCC690}"/>
                </a:ext>
              </a:extLst>
            </p:cNvPr>
            <p:cNvSpPr/>
            <p:nvPr/>
          </p:nvSpPr>
          <p:spPr bwMode="auto">
            <a:xfrm>
              <a:off x="5435171" y="2720887"/>
              <a:ext cx="363937" cy="365760"/>
            </a:xfrm>
            <a:prstGeom prst="roundRect">
              <a:avLst/>
            </a:prstGeom>
            <a:solidFill>
              <a:srgbClr val="1167A8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57" name="arrow_3" title="Icon of an arrow pointing down at a line">
              <a:extLst>
                <a:ext uri="{FF2B5EF4-FFF2-40B4-BE49-F238E27FC236}">
                  <a16:creationId xmlns:a16="http://schemas.microsoft.com/office/drawing/2014/main" id="{FDFF76DD-BDE3-5B3B-5F29-A72730227EB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579203" y="2768235"/>
              <a:ext cx="155597" cy="267972"/>
            </a:xfrm>
            <a:custGeom>
              <a:avLst/>
              <a:gdLst>
                <a:gd name="T0" fmla="*/ 144 w 144"/>
                <a:gd name="T1" fmla="*/ 132 h 248"/>
                <a:gd name="T2" fmla="*/ 72 w 144"/>
                <a:gd name="T3" fmla="*/ 203 h 248"/>
                <a:gd name="T4" fmla="*/ 0 w 144"/>
                <a:gd name="T5" fmla="*/ 132 h 248"/>
                <a:gd name="T6" fmla="*/ 72 w 144"/>
                <a:gd name="T7" fmla="*/ 203 h 248"/>
                <a:gd name="T8" fmla="*/ 72 w 144"/>
                <a:gd name="T9" fmla="*/ 0 h 248"/>
                <a:gd name="T10" fmla="*/ 0 w 144"/>
                <a:gd name="T11" fmla="*/ 248 h 248"/>
                <a:gd name="T12" fmla="*/ 144 w 144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48">
                  <a:moveTo>
                    <a:pt x="144" y="132"/>
                  </a:moveTo>
                  <a:lnTo>
                    <a:pt x="72" y="203"/>
                  </a:lnTo>
                  <a:lnTo>
                    <a:pt x="0" y="132"/>
                  </a:lnTo>
                  <a:moveTo>
                    <a:pt x="72" y="203"/>
                  </a:moveTo>
                  <a:lnTo>
                    <a:pt x="72" y="0"/>
                  </a:lnTo>
                  <a:moveTo>
                    <a:pt x="0" y="248"/>
                  </a:moveTo>
                  <a:lnTo>
                    <a:pt x="144" y="248"/>
                  </a:ln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0" name="globe_2" title="Icon of a sphere made of lines">
              <a:extLst>
                <a:ext uri="{FF2B5EF4-FFF2-40B4-BE49-F238E27FC236}">
                  <a16:creationId xmlns:a16="http://schemas.microsoft.com/office/drawing/2014/main" id="{CAF18702-C206-2E01-DE19-D45C2782877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183976" y="2823831"/>
              <a:ext cx="359919" cy="359919"/>
            </a:xfrm>
            <a:custGeom>
              <a:avLst/>
              <a:gdLst>
                <a:gd name="T0" fmla="*/ 0 w 335"/>
                <a:gd name="T1" fmla="*/ 168 h 335"/>
                <a:gd name="T2" fmla="*/ 168 w 335"/>
                <a:gd name="T3" fmla="*/ 0 h 335"/>
                <a:gd name="T4" fmla="*/ 335 w 335"/>
                <a:gd name="T5" fmla="*/ 168 h 335"/>
                <a:gd name="T6" fmla="*/ 168 w 335"/>
                <a:gd name="T7" fmla="*/ 335 h 335"/>
                <a:gd name="T8" fmla="*/ 0 w 335"/>
                <a:gd name="T9" fmla="*/ 168 h 335"/>
                <a:gd name="T10" fmla="*/ 168 w 335"/>
                <a:gd name="T11" fmla="*/ 335 h 335"/>
                <a:gd name="T12" fmla="*/ 253 w 335"/>
                <a:gd name="T13" fmla="*/ 168 h 335"/>
                <a:gd name="T14" fmla="*/ 168 w 335"/>
                <a:gd name="T15" fmla="*/ 0 h 335"/>
                <a:gd name="T16" fmla="*/ 82 w 335"/>
                <a:gd name="T17" fmla="*/ 168 h 335"/>
                <a:gd name="T18" fmla="*/ 168 w 335"/>
                <a:gd name="T19" fmla="*/ 335 h 335"/>
                <a:gd name="T20" fmla="*/ 8 w 335"/>
                <a:gd name="T21" fmla="*/ 116 h 335"/>
                <a:gd name="T22" fmla="*/ 327 w 335"/>
                <a:gd name="T23" fmla="*/ 116 h 335"/>
                <a:gd name="T24" fmla="*/ 9 w 335"/>
                <a:gd name="T25" fmla="*/ 221 h 335"/>
                <a:gd name="T26" fmla="*/ 326 w 335"/>
                <a:gd name="T27" fmla="*/ 22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5" h="335">
                  <a:moveTo>
                    <a:pt x="0" y="168"/>
                  </a:moveTo>
                  <a:cubicBezTo>
                    <a:pt x="0" y="75"/>
                    <a:pt x="75" y="0"/>
                    <a:pt x="168" y="0"/>
                  </a:cubicBezTo>
                  <a:cubicBezTo>
                    <a:pt x="260" y="0"/>
                    <a:pt x="335" y="75"/>
                    <a:pt x="335" y="168"/>
                  </a:cubicBezTo>
                  <a:cubicBezTo>
                    <a:pt x="335" y="260"/>
                    <a:pt x="260" y="335"/>
                    <a:pt x="168" y="335"/>
                  </a:cubicBezTo>
                  <a:cubicBezTo>
                    <a:pt x="75" y="335"/>
                    <a:pt x="0" y="260"/>
                    <a:pt x="0" y="168"/>
                  </a:cubicBezTo>
                  <a:close/>
                  <a:moveTo>
                    <a:pt x="168" y="335"/>
                  </a:moveTo>
                  <a:cubicBezTo>
                    <a:pt x="215" y="335"/>
                    <a:pt x="253" y="260"/>
                    <a:pt x="253" y="168"/>
                  </a:cubicBezTo>
                  <a:cubicBezTo>
                    <a:pt x="253" y="75"/>
                    <a:pt x="215" y="0"/>
                    <a:pt x="168" y="0"/>
                  </a:cubicBezTo>
                  <a:cubicBezTo>
                    <a:pt x="120" y="0"/>
                    <a:pt x="82" y="75"/>
                    <a:pt x="82" y="168"/>
                  </a:cubicBezTo>
                  <a:cubicBezTo>
                    <a:pt x="82" y="260"/>
                    <a:pt x="120" y="335"/>
                    <a:pt x="168" y="335"/>
                  </a:cubicBezTo>
                  <a:close/>
                  <a:moveTo>
                    <a:pt x="8" y="116"/>
                  </a:moveTo>
                  <a:cubicBezTo>
                    <a:pt x="327" y="116"/>
                    <a:pt x="327" y="116"/>
                    <a:pt x="327" y="116"/>
                  </a:cubicBezTo>
                  <a:moveTo>
                    <a:pt x="9" y="221"/>
                  </a:moveTo>
                  <a:cubicBezTo>
                    <a:pt x="326" y="221"/>
                    <a:pt x="326" y="221"/>
                    <a:pt x="326" y="221"/>
                  </a:cubicBezTo>
                </a:path>
              </a:pathLst>
            </a:custGeom>
            <a:noFill/>
            <a:ln w="15875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2" name="Oval 1161">
              <a:extLst>
                <a:ext uri="{FF2B5EF4-FFF2-40B4-BE49-F238E27FC236}">
                  <a16:creationId xmlns:a16="http://schemas.microsoft.com/office/drawing/2014/main" id="{E8F51982-F707-834B-341D-A4D65B2FCDE7}"/>
                </a:ext>
              </a:extLst>
            </p:cNvPr>
            <p:cNvSpPr/>
            <p:nvPr/>
          </p:nvSpPr>
          <p:spPr bwMode="auto">
            <a:xfrm>
              <a:off x="8378798" y="2747702"/>
              <a:ext cx="272274" cy="272274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64" name="check 3" title="Icon of a checkmark with a circle around it">
              <a:extLst>
                <a:ext uri="{FF2B5EF4-FFF2-40B4-BE49-F238E27FC236}">
                  <a16:creationId xmlns:a16="http://schemas.microsoft.com/office/drawing/2014/main" id="{350D10A3-981F-F649-CBF3-523F410B022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372592" y="2737843"/>
              <a:ext cx="291332" cy="289643"/>
            </a:xfrm>
            <a:custGeom>
              <a:avLst/>
              <a:gdLst>
                <a:gd name="T0" fmla="*/ 250 w 250"/>
                <a:gd name="T1" fmla="*/ 125 h 250"/>
                <a:gd name="T2" fmla="*/ 125 w 250"/>
                <a:gd name="T3" fmla="*/ 250 h 250"/>
                <a:gd name="T4" fmla="*/ 0 w 250"/>
                <a:gd name="T5" fmla="*/ 125 h 250"/>
                <a:gd name="T6" fmla="*/ 125 w 250"/>
                <a:gd name="T7" fmla="*/ 0 h 250"/>
                <a:gd name="T8" fmla="*/ 250 w 250"/>
                <a:gd name="T9" fmla="*/ 125 h 250"/>
                <a:gd name="T10" fmla="*/ 60 w 250"/>
                <a:gd name="T11" fmla="*/ 125 h 250"/>
                <a:gd name="T12" fmla="*/ 100 w 250"/>
                <a:gd name="T13" fmla="*/ 165 h 250"/>
                <a:gd name="T14" fmla="*/ 190 w 250"/>
                <a:gd name="T15" fmla="*/ 7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50">
                  <a:moveTo>
                    <a:pt x="250" y="125"/>
                  </a:moveTo>
                  <a:cubicBezTo>
                    <a:pt x="250" y="194"/>
                    <a:pt x="194" y="250"/>
                    <a:pt x="125" y="250"/>
                  </a:cubicBezTo>
                  <a:cubicBezTo>
                    <a:pt x="56" y="250"/>
                    <a:pt x="0" y="194"/>
                    <a:pt x="0" y="125"/>
                  </a:cubicBezTo>
                  <a:cubicBezTo>
                    <a:pt x="0" y="56"/>
                    <a:pt x="56" y="0"/>
                    <a:pt x="125" y="0"/>
                  </a:cubicBezTo>
                  <a:cubicBezTo>
                    <a:pt x="194" y="0"/>
                    <a:pt x="250" y="56"/>
                    <a:pt x="250" y="125"/>
                  </a:cubicBezTo>
                  <a:close/>
                  <a:moveTo>
                    <a:pt x="60" y="125"/>
                  </a:moveTo>
                  <a:cubicBezTo>
                    <a:pt x="100" y="165"/>
                    <a:pt x="100" y="165"/>
                    <a:pt x="100" y="165"/>
                  </a:cubicBezTo>
                  <a:cubicBezTo>
                    <a:pt x="190" y="74"/>
                    <a:pt x="190" y="74"/>
                    <a:pt x="190" y="74"/>
                  </a:cubicBez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8" name="PostUpdateLegacy_E1D7" title="Icon of an article, feed, or social media thread">
              <a:extLst>
                <a:ext uri="{FF2B5EF4-FFF2-40B4-BE49-F238E27FC236}">
                  <a16:creationId xmlns:a16="http://schemas.microsoft.com/office/drawing/2014/main" id="{77636800-E235-5D3C-24DF-447BE101400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659274" y="2870544"/>
              <a:ext cx="502920" cy="258465"/>
            </a:xfrm>
            <a:custGeom>
              <a:avLst/>
              <a:gdLst>
                <a:gd name="T0" fmla="*/ 270 w 1041"/>
                <a:gd name="T1" fmla="*/ 268 h 535"/>
                <a:gd name="T2" fmla="*/ 68 w 1041"/>
                <a:gd name="T3" fmla="*/ 268 h 535"/>
                <a:gd name="T4" fmla="*/ 269 w 1041"/>
                <a:gd name="T5" fmla="*/ 133 h 535"/>
                <a:gd name="T6" fmla="*/ 0 w 1041"/>
                <a:gd name="T7" fmla="*/ 133 h 535"/>
                <a:gd name="T8" fmla="*/ 270 w 1041"/>
                <a:gd name="T9" fmla="*/ 404 h 535"/>
                <a:gd name="T10" fmla="*/ 135 w 1041"/>
                <a:gd name="T11" fmla="*/ 404 h 535"/>
                <a:gd name="T12" fmla="*/ 1041 w 1041"/>
                <a:gd name="T13" fmla="*/ 0 h 535"/>
                <a:gd name="T14" fmla="*/ 371 w 1041"/>
                <a:gd name="T15" fmla="*/ 0 h 535"/>
                <a:gd name="T16" fmla="*/ 371 w 1041"/>
                <a:gd name="T17" fmla="*/ 535 h 535"/>
                <a:gd name="T18" fmla="*/ 1041 w 1041"/>
                <a:gd name="T19" fmla="*/ 535 h 535"/>
                <a:gd name="T20" fmla="*/ 1041 w 1041"/>
                <a:gd name="T21" fmla="*/ 0 h 535"/>
                <a:gd name="T22" fmla="*/ 671 w 1041"/>
                <a:gd name="T23" fmla="*/ 268 h 535"/>
                <a:gd name="T24" fmla="*/ 469 w 1041"/>
                <a:gd name="T25" fmla="*/ 268 h 535"/>
                <a:gd name="T26" fmla="*/ 942 w 1041"/>
                <a:gd name="T27" fmla="*/ 133 h 535"/>
                <a:gd name="T28" fmla="*/ 469 w 1041"/>
                <a:gd name="T29" fmla="*/ 133 h 535"/>
                <a:gd name="T30" fmla="*/ 672 w 1041"/>
                <a:gd name="T31" fmla="*/ 404 h 535"/>
                <a:gd name="T32" fmla="*/ 469 w 1041"/>
                <a:gd name="T33" fmla="*/ 404 h 535"/>
                <a:gd name="T34" fmla="*/ 909 w 1041"/>
                <a:gd name="T35" fmla="*/ 267 h 535"/>
                <a:gd name="T36" fmla="*/ 772 w 1041"/>
                <a:gd name="T37" fmla="*/ 267 h 535"/>
                <a:gd name="T38" fmla="*/ 772 w 1041"/>
                <a:gd name="T39" fmla="*/ 404 h 535"/>
                <a:gd name="T40" fmla="*/ 909 w 1041"/>
                <a:gd name="T41" fmla="*/ 404 h 535"/>
                <a:gd name="T42" fmla="*/ 909 w 1041"/>
                <a:gd name="T43" fmla="*/ 267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1" h="535">
                  <a:moveTo>
                    <a:pt x="270" y="268"/>
                  </a:moveTo>
                  <a:lnTo>
                    <a:pt x="68" y="268"/>
                  </a:lnTo>
                  <a:moveTo>
                    <a:pt x="269" y="133"/>
                  </a:moveTo>
                  <a:lnTo>
                    <a:pt x="0" y="133"/>
                  </a:lnTo>
                  <a:moveTo>
                    <a:pt x="270" y="404"/>
                  </a:moveTo>
                  <a:lnTo>
                    <a:pt x="135" y="404"/>
                  </a:lnTo>
                  <a:moveTo>
                    <a:pt x="1041" y="0"/>
                  </a:moveTo>
                  <a:lnTo>
                    <a:pt x="371" y="0"/>
                  </a:lnTo>
                  <a:lnTo>
                    <a:pt x="371" y="535"/>
                  </a:lnTo>
                  <a:lnTo>
                    <a:pt x="1041" y="535"/>
                  </a:lnTo>
                  <a:lnTo>
                    <a:pt x="1041" y="0"/>
                  </a:lnTo>
                  <a:moveTo>
                    <a:pt x="671" y="268"/>
                  </a:moveTo>
                  <a:lnTo>
                    <a:pt x="469" y="268"/>
                  </a:lnTo>
                  <a:moveTo>
                    <a:pt x="942" y="133"/>
                  </a:moveTo>
                  <a:lnTo>
                    <a:pt x="469" y="133"/>
                  </a:lnTo>
                  <a:moveTo>
                    <a:pt x="672" y="404"/>
                  </a:moveTo>
                  <a:lnTo>
                    <a:pt x="469" y="404"/>
                  </a:lnTo>
                  <a:moveTo>
                    <a:pt x="909" y="267"/>
                  </a:moveTo>
                  <a:lnTo>
                    <a:pt x="772" y="267"/>
                  </a:lnTo>
                  <a:lnTo>
                    <a:pt x="772" y="404"/>
                  </a:lnTo>
                  <a:lnTo>
                    <a:pt x="909" y="404"/>
                  </a:lnTo>
                  <a:lnTo>
                    <a:pt x="909" y="267"/>
                  </a:ln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69" name="Rectangle 1168">
              <a:extLst>
                <a:ext uri="{FF2B5EF4-FFF2-40B4-BE49-F238E27FC236}">
                  <a16:creationId xmlns:a16="http://schemas.microsoft.com/office/drawing/2014/main" id="{C7083FEE-0B1C-538D-730A-E96E1A1AE8FB}"/>
                </a:ext>
              </a:extLst>
            </p:cNvPr>
            <p:cNvSpPr/>
            <p:nvPr/>
          </p:nvSpPr>
          <p:spPr bwMode="auto">
            <a:xfrm>
              <a:off x="10827082" y="2790998"/>
              <a:ext cx="454335" cy="397974"/>
            </a:xfrm>
            <a:prstGeom prst="rect">
              <a:avLst/>
            </a:prstGeom>
            <a:solidFill>
              <a:srgbClr val="0067B6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0" name="speech_2" title="Icon of a chat bubble">
              <a:extLst>
                <a:ext uri="{FF2B5EF4-FFF2-40B4-BE49-F238E27FC236}">
                  <a16:creationId xmlns:a16="http://schemas.microsoft.com/office/drawing/2014/main" id="{6745A6DE-6F03-7D94-5071-C32DD2E3D6D1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856578" y="2890237"/>
              <a:ext cx="338629" cy="300829"/>
            </a:xfrm>
            <a:custGeom>
              <a:avLst/>
              <a:gdLst>
                <a:gd name="T0" fmla="*/ 122 w 215"/>
                <a:gd name="T1" fmla="*/ 145 h 191"/>
                <a:gd name="T2" fmla="*/ 76 w 215"/>
                <a:gd name="T3" fmla="*/ 145 h 191"/>
                <a:gd name="T4" fmla="*/ 31 w 215"/>
                <a:gd name="T5" fmla="*/ 191 h 191"/>
                <a:gd name="T6" fmla="*/ 31 w 215"/>
                <a:gd name="T7" fmla="*/ 145 h 191"/>
                <a:gd name="T8" fmla="*/ 0 w 215"/>
                <a:gd name="T9" fmla="*/ 145 h 191"/>
                <a:gd name="T10" fmla="*/ 0 w 215"/>
                <a:gd name="T11" fmla="*/ 0 h 191"/>
                <a:gd name="T12" fmla="*/ 215 w 215"/>
                <a:gd name="T13" fmla="*/ 0 h 191"/>
                <a:gd name="T14" fmla="*/ 215 w 215"/>
                <a:gd name="T15" fmla="*/ 120 h 191"/>
                <a:gd name="T16" fmla="*/ 122 w 215"/>
                <a:gd name="T17" fmla="*/ 145 h 191"/>
                <a:gd name="T18" fmla="*/ 122 w 215"/>
                <a:gd name="T19" fmla="*/ 145 h 191"/>
                <a:gd name="T20" fmla="*/ 122 w 215"/>
                <a:gd name="T21" fmla="*/ 145 h 191"/>
                <a:gd name="T22" fmla="*/ 215 w 215"/>
                <a:gd name="T23" fmla="*/ 145 h 191"/>
                <a:gd name="T24" fmla="*/ 215 w 215"/>
                <a:gd name="T25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5" h="191">
                  <a:moveTo>
                    <a:pt x="122" y="145"/>
                  </a:moveTo>
                  <a:lnTo>
                    <a:pt x="76" y="145"/>
                  </a:lnTo>
                  <a:lnTo>
                    <a:pt x="31" y="191"/>
                  </a:lnTo>
                  <a:lnTo>
                    <a:pt x="31" y="145"/>
                  </a:lnTo>
                  <a:lnTo>
                    <a:pt x="0" y="145"/>
                  </a:lnTo>
                  <a:lnTo>
                    <a:pt x="0" y="0"/>
                  </a:lnTo>
                  <a:lnTo>
                    <a:pt x="215" y="0"/>
                  </a:lnTo>
                  <a:lnTo>
                    <a:pt x="215" y="120"/>
                  </a:lnTo>
                  <a:moveTo>
                    <a:pt x="122" y="145"/>
                  </a:moveTo>
                  <a:lnTo>
                    <a:pt x="122" y="145"/>
                  </a:lnTo>
                  <a:moveTo>
                    <a:pt x="122" y="145"/>
                  </a:moveTo>
                  <a:lnTo>
                    <a:pt x="215" y="145"/>
                  </a:lnTo>
                  <a:lnTo>
                    <a:pt x="215" y="120"/>
                  </a:lnTo>
                </a:path>
              </a:pathLst>
            </a:custGeom>
            <a:noFill/>
            <a:ln w="15875" cap="sq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72" name="Cylinder 1171">
              <a:extLst>
                <a:ext uri="{FF2B5EF4-FFF2-40B4-BE49-F238E27FC236}">
                  <a16:creationId xmlns:a16="http://schemas.microsoft.com/office/drawing/2014/main" id="{36A78CEF-6B1A-8DDE-90D2-1F585B72C1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986165" y="4987495"/>
              <a:ext cx="1074222" cy="1077036"/>
            </a:xfrm>
            <a:prstGeom prst="can">
              <a:avLst>
                <a:gd name="adj" fmla="val 13359"/>
              </a:avLst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4" name="Rectangle: Rounded Corners 1173">
              <a:extLst>
                <a:ext uri="{FF2B5EF4-FFF2-40B4-BE49-F238E27FC236}">
                  <a16:creationId xmlns:a16="http://schemas.microsoft.com/office/drawing/2014/main" id="{D7C05DD9-E190-AD36-8AD2-F1AEDD08C9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7872940" y="4922451"/>
              <a:ext cx="3473826" cy="1218314"/>
            </a:xfrm>
            <a:prstGeom prst="roundRect">
              <a:avLst>
                <a:gd name="adj" fmla="val 5804"/>
              </a:avLst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76" name="TextBox 1175">
              <a:extLst>
                <a:ext uri="{FF2B5EF4-FFF2-40B4-BE49-F238E27FC236}">
                  <a16:creationId xmlns:a16="http://schemas.microsoft.com/office/drawing/2014/main" id="{2163ADE3-E37A-0C43-D7A0-B895B54E1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3874418" y="5632998"/>
              <a:ext cx="1294761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Conversation</a:t>
              </a:r>
              <a:b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</a:b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State Store</a:t>
              </a:r>
            </a:p>
          </p:txBody>
        </p:sp>
        <p:sp>
          <p:nvSpPr>
            <p:cNvPr id="1178" name="TextBox 1177">
              <a:extLst>
                <a:ext uri="{FF2B5EF4-FFF2-40B4-BE49-F238E27FC236}">
                  <a16:creationId xmlns:a16="http://schemas.microsoft.com/office/drawing/2014/main" id="{D6FCBA1D-359C-4226-FF9E-27A2912B41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7919333" y="5620924"/>
              <a:ext cx="1294761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Agent</a:t>
              </a:r>
              <a:b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</a:b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Configuration</a:t>
              </a:r>
            </a:p>
          </p:txBody>
        </p:sp>
        <p:sp>
          <p:nvSpPr>
            <p:cNvPr id="1179" name="Rectangle 1178">
              <a:extLst>
                <a:ext uri="{FF2B5EF4-FFF2-40B4-BE49-F238E27FC236}">
                  <a16:creationId xmlns:a16="http://schemas.microsoft.com/office/drawing/2014/main" id="{4F697974-9BAB-CA1D-1995-85AC8D326E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433561" y="4020274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82" name="Rectangle 1181">
              <a:extLst>
                <a:ext uri="{FF2B5EF4-FFF2-40B4-BE49-F238E27FC236}">
                  <a16:creationId xmlns:a16="http://schemas.microsoft.com/office/drawing/2014/main" id="{82306FF1-30AD-2E36-A461-41839D9F35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456600" y="4234160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83" name="Rectangle 1182">
              <a:extLst>
                <a:ext uri="{FF2B5EF4-FFF2-40B4-BE49-F238E27FC236}">
                  <a16:creationId xmlns:a16="http://schemas.microsoft.com/office/drawing/2014/main" id="{9A5781FD-9568-AFFE-33A4-B9C8DF3C42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0586736" y="4102975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7849003A-32C8-45D2-3CE4-4149FF85F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34405" y1="20960" x2="34524" y2="27020"/>
                          <a14:foregroundMark x1="34762" y1="13889" x2="35000" y2="16919"/>
                          <a14:foregroundMark x1="63690" y1="81061" x2="64048" y2="86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3689" y="5159313"/>
              <a:ext cx="979264" cy="46165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5" name="Cylinder 64">
              <a:extLst>
                <a:ext uri="{FF2B5EF4-FFF2-40B4-BE49-F238E27FC236}">
                  <a16:creationId xmlns:a16="http://schemas.microsoft.com/office/drawing/2014/main" id="{4783EB7C-BA30-2682-A93C-57EFB612D6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400530" y="4990219"/>
              <a:ext cx="1074222" cy="1077036"/>
            </a:xfrm>
            <a:prstGeom prst="can">
              <a:avLst>
                <a:gd name="adj" fmla="val 13359"/>
              </a:avLst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A35278B-5BC1-D09F-1A22-16C387D2A0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6288783" y="5656988"/>
              <a:ext cx="1294761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AI Feedback</a:t>
              </a:r>
              <a:b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</a:b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Store</a:t>
              </a:r>
            </a:p>
          </p:txBody>
        </p: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FF7468FF-979A-3AF8-F30B-60836721B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foregroundMark x1="34405" y1="20960" x2="34524" y2="27020"/>
                          <a14:foregroundMark x1="34762" y1="13889" x2="35000" y2="16919"/>
                          <a14:foregroundMark x1="63690" y1="81061" x2="64048" y2="86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4390" y="5166512"/>
              <a:ext cx="979264" cy="46165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2" name="Cylinder 71">
              <a:extLst>
                <a:ext uri="{FF2B5EF4-FFF2-40B4-BE49-F238E27FC236}">
                  <a16:creationId xmlns:a16="http://schemas.microsoft.com/office/drawing/2014/main" id="{436B09C1-06F8-CF0F-6C79-6CE8AEA53E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0139538" y="4978187"/>
              <a:ext cx="1074222" cy="1077036"/>
            </a:xfrm>
            <a:prstGeom prst="can">
              <a:avLst>
                <a:gd name="adj" fmla="val 13359"/>
              </a:avLst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72FA892-D0B6-48FA-12C2-369D1D0F12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10052005" y="5604417"/>
              <a:ext cx="1294761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Operational Telemetry</a:t>
              </a:r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13EF1A9C-BA83-0A53-CC8B-5C491A5586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82650" y="2672730"/>
              <a:ext cx="1191211" cy="1177377"/>
            </a:xfrm>
            <a:prstGeom prst="roundRect">
              <a:avLst>
                <a:gd name="adj" fmla="val 858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75" name="Connector: Elbow 74">
              <a:extLst>
                <a:ext uri="{FF2B5EF4-FFF2-40B4-BE49-F238E27FC236}">
                  <a16:creationId xmlns:a16="http://schemas.microsoft.com/office/drawing/2014/main" id="{C4F7AA82-4CC4-785F-9A7D-56531CCAE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9481" y="3346486"/>
              <a:ext cx="717591" cy="1329045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315D894-FF89-258F-7F9B-F99BE32AF5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73861" y="3086647"/>
              <a:ext cx="713211" cy="4094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1490A33-9237-89D1-CF22-CFB51990FD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40844" y="3388775"/>
              <a:ext cx="105607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Copilot Studio</a:t>
              </a:r>
              <a:b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</a:b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Agent</a:t>
              </a:r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3E1F1771-9DC4-4BDB-E06A-87A23300F1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78270" y="4231226"/>
              <a:ext cx="1191211" cy="1177377"/>
            </a:xfrm>
            <a:prstGeom prst="roundRect">
              <a:avLst>
                <a:gd name="adj" fmla="val 858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5501C79F-2D6A-C3FB-64BB-8A3556E293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48314" y="4917516"/>
              <a:ext cx="1056074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Copilot Studio Test Chat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5BC10E3-FCC2-EAC5-C12E-856898C3F2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468741" y="5491393"/>
              <a:ext cx="119121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Unpublished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3374B31-17C9-8FA8-1C03-04D704CDB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479465" y="2442628"/>
              <a:ext cx="1191212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Published</a:t>
              </a:r>
            </a:p>
          </p:txBody>
        </p:sp>
        <p:cxnSp>
          <p:nvCxnSpPr>
            <p:cNvPr id="88" name="Connector: Elbow 87">
              <a:extLst>
                <a:ext uri="{FF2B5EF4-FFF2-40B4-BE49-F238E27FC236}">
                  <a16:creationId xmlns:a16="http://schemas.microsoft.com/office/drawing/2014/main" id="{71F3D766-D73A-503A-082F-77050A355B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638763" y="4885707"/>
              <a:ext cx="3420466" cy="1492797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chemeClr val="accent2"/>
              </a:solidFill>
              <a:prstDash val="sysDash"/>
              <a:headEnd type="none" w="lg" len="med"/>
              <a:tailEnd type="none"/>
            </a:ln>
            <a:effectLst/>
          </p:spPr>
        </p:cxnSp>
        <p:sp>
          <p:nvSpPr>
            <p:cNvPr id="89" name="LikeDislike_E8DF">
              <a:extLst>
                <a:ext uri="{FF2B5EF4-FFF2-40B4-BE49-F238E27FC236}">
                  <a16:creationId xmlns:a16="http://schemas.microsoft.com/office/drawing/2014/main" id="{AFA3E8B9-A97E-76E5-BB8B-2957043C35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16374" y="4965310"/>
              <a:ext cx="369650" cy="365760"/>
            </a:xfrm>
            <a:custGeom>
              <a:avLst/>
              <a:gdLst>
                <a:gd name="T0" fmla="*/ 3020 w 3790"/>
                <a:gd name="T1" fmla="*/ 1938 h 3750"/>
                <a:gd name="T2" fmla="*/ 2879 w 3790"/>
                <a:gd name="T3" fmla="*/ 2500 h 3750"/>
                <a:gd name="T4" fmla="*/ 3645 w 3790"/>
                <a:gd name="T5" fmla="*/ 2500 h 3750"/>
                <a:gd name="T6" fmla="*/ 3763 w 3790"/>
                <a:gd name="T7" fmla="*/ 2665 h 3750"/>
                <a:gd name="T8" fmla="*/ 3430 w 3790"/>
                <a:gd name="T9" fmla="*/ 3665 h 3750"/>
                <a:gd name="T10" fmla="*/ 3312 w 3790"/>
                <a:gd name="T11" fmla="*/ 3750 h 3750"/>
                <a:gd name="T12" fmla="*/ 1520 w 3790"/>
                <a:gd name="T13" fmla="*/ 3750 h 3750"/>
                <a:gd name="T14" fmla="*/ 1520 w 3790"/>
                <a:gd name="T15" fmla="*/ 2500 h 3750"/>
                <a:gd name="T16" fmla="*/ 1916 w 3790"/>
                <a:gd name="T17" fmla="*/ 2500 h 3750"/>
                <a:gd name="T18" fmla="*/ 2093 w 3790"/>
                <a:gd name="T19" fmla="*/ 2427 h 3750"/>
                <a:gd name="T20" fmla="*/ 2733 w 3790"/>
                <a:gd name="T21" fmla="*/ 1787 h 3750"/>
                <a:gd name="T22" fmla="*/ 2833 w 3790"/>
                <a:gd name="T23" fmla="*/ 1750 h 3750"/>
                <a:gd name="T24" fmla="*/ 3020 w 3790"/>
                <a:gd name="T25" fmla="*/ 1938 h 3750"/>
                <a:gd name="T26" fmla="*/ 958 w 3790"/>
                <a:gd name="T27" fmla="*/ 2000 h 3750"/>
                <a:gd name="T28" fmla="*/ 1057 w 3790"/>
                <a:gd name="T29" fmla="*/ 1963 h 3750"/>
                <a:gd name="T30" fmla="*/ 1697 w 3790"/>
                <a:gd name="T31" fmla="*/ 1323 h 3750"/>
                <a:gd name="T32" fmla="*/ 1874 w 3790"/>
                <a:gd name="T33" fmla="*/ 1250 h 3750"/>
                <a:gd name="T34" fmla="*/ 2270 w 3790"/>
                <a:gd name="T35" fmla="*/ 1250 h 3750"/>
                <a:gd name="T36" fmla="*/ 2270 w 3790"/>
                <a:gd name="T37" fmla="*/ 0 h 3750"/>
                <a:gd name="T38" fmla="*/ 478 w 3790"/>
                <a:gd name="T39" fmla="*/ 0 h 3750"/>
                <a:gd name="T40" fmla="*/ 360 w 3790"/>
                <a:gd name="T41" fmla="*/ 85 h 3750"/>
                <a:gd name="T42" fmla="*/ 27 w 3790"/>
                <a:gd name="T43" fmla="*/ 1085 h 3750"/>
                <a:gd name="T44" fmla="*/ 145 w 3790"/>
                <a:gd name="T45" fmla="*/ 1250 h 3750"/>
                <a:gd name="T46" fmla="*/ 911 w 3790"/>
                <a:gd name="T47" fmla="*/ 1250 h 3750"/>
                <a:gd name="T48" fmla="*/ 770 w 3790"/>
                <a:gd name="T49" fmla="*/ 1813 h 3750"/>
                <a:gd name="T50" fmla="*/ 958 w 3790"/>
                <a:gd name="T51" fmla="*/ 2000 h 3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90" h="3750">
                  <a:moveTo>
                    <a:pt x="3020" y="1938"/>
                  </a:moveTo>
                  <a:cubicBezTo>
                    <a:pt x="2879" y="2500"/>
                    <a:pt x="2879" y="2500"/>
                    <a:pt x="2879" y="2500"/>
                  </a:cubicBezTo>
                  <a:cubicBezTo>
                    <a:pt x="3645" y="2500"/>
                    <a:pt x="3645" y="2500"/>
                    <a:pt x="3645" y="2500"/>
                  </a:cubicBezTo>
                  <a:cubicBezTo>
                    <a:pt x="3730" y="2500"/>
                    <a:pt x="3790" y="2584"/>
                    <a:pt x="3763" y="2665"/>
                  </a:cubicBezTo>
                  <a:cubicBezTo>
                    <a:pt x="3430" y="3665"/>
                    <a:pt x="3430" y="3665"/>
                    <a:pt x="3430" y="3665"/>
                  </a:cubicBezTo>
                  <a:cubicBezTo>
                    <a:pt x="3413" y="3716"/>
                    <a:pt x="3365" y="3750"/>
                    <a:pt x="3312" y="3750"/>
                  </a:cubicBezTo>
                  <a:cubicBezTo>
                    <a:pt x="1520" y="3750"/>
                    <a:pt x="1520" y="3750"/>
                    <a:pt x="1520" y="3750"/>
                  </a:cubicBezTo>
                  <a:cubicBezTo>
                    <a:pt x="1520" y="2500"/>
                    <a:pt x="1520" y="2500"/>
                    <a:pt x="1520" y="2500"/>
                  </a:cubicBezTo>
                  <a:cubicBezTo>
                    <a:pt x="1916" y="2500"/>
                    <a:pt x="1916" y="2500"/>
                    <a:pt x="1916" y="2500"/>
                  </a:cubicBezTo>
                  <a:cubicBezTo>
                    <a:pt x="1983" y="2500"/>
                    <a:pt x="2046" y="2474"/>
                    <a:pt x="2093" y="2427"/>
                  </a:cubicBezTo>
                  <a:cubicBezTo>
                    <a:pt x="2733" y="1787"/>
                    <a:pt x="2733" y="1787"/>
                    <a:pt x="2733" y="1787"/>
                  </a:cubicBezTo>
                  <a:cubicBezTo>
                    <a:pt x="2757" y="1763"/>
                    <a:pt x="2799" y="1750"/>
                    <a:pt x="2833" y="1750"/>
                  </a:cubicBezTo>
                  <a:cubicBezTo>
                    <a:pt x="2936" y="1750"/>
                    <a:pt x="3020" y="1834"/>
                    <a:pt x="3020" y="1938"/>
                  </a:cubicBezTo>
                  <a:close/>
                  <a:moveTo>
                    <a:pt x="958" y="2000"/>
                  </a:moveTo>
                  <a:cubicBezTo>
                    <a:pt x="991" y="2000"/>
                    <a:pt x="1033" y="1987"/>
                    <a:pt x="1057" y="1963"/>
                  </a:cubicBezTo>
                  <a:cubicBezTo>
                    <a:pt x="1697" y="1323"/>
                    <a:pt x="1697" y="1323"/>
                    <a:pt x="1697" y="1323"/>
                  </a:cubicBezTo>
                  <a:cubicBezTo>
                    <a:pt x="1744" y="1276"/>
                    <a:pt x="1807" y="1250"/>
                    <a:pt x="1874" y="1250"/>
                  </a:cubicBezTo>
                  <a:cubicBezTo>
                    <a:pt x="2270" y="1250"/>
                    <a:pt x="2270" y="1250"/>
                    <a:pt x="2270" y="1250"/>
                  </a:cubicBezTo>
                  <a:cubicBezTo>
                    <a:pt x="2270" y="0"/>
                    <a:pt x="2270" y="0"/>
                    <a:pt x="2270" y="0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5" y="0"/>
                    <a:pt x="377" y="34"/>
                    <a:pt x="360" y="85"/>
                  </a:cubicBezTo>
                  <a:cubicBezTo>
                    <a:pt x="27" y="1085"/>
                    <a:pt x="27" y="1085"/>
                    <a:pt x="27" y="1085"/>
                  </a:cubicBezTo>
                  <a:cubicBezTo>
                    <a:pt x="0" y="1166"/>
                    <a:pt x="60" y="1250"/>
                    <a:pt x="145" y="1250"/>
                  </a:cubicBezTo>
                  <a:cubicBezTo>
                    <a:pt x="911" y="1250"/>
                    <a:pt x="911" y="1250"/>
                    <a:pt x="911" y="1250"/>
                  </a:cubicBezTo>
                  <a:cubicBezTo>
                    <a:pt x="770" y="1813"/>
                    <a:pt x="770" y="1813"/>
                    <a:pt x="770" y="1813"/>
                  </a:cubicBezTo>
                  <a:cubicBezTo>
                    <a:pt x="770" y="1916"/>
                    <a:pt x="854" y="2000"/>
                    <a:pt x="958" y="2000"/>
                  </a:cubicBezTo>
                  <a:close/>
                </a:path>
              </a:pathLst>
            </a:custGeom>
            <a:noFill/>
            <a:ln w="15875" cap="sq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CDA7A48-8A44-02C9-1879-C81DFF578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110486" y="5515652"/>
              <a:ext cx="125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State &amp; Feedback Stored &lt; 30 days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32C46D6-5B3D-0ACD-7D02-8FA53436F4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8985876" y="5568337"/>
              <a:ext cx="1248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No Customer Content</a:t>
              </a:r>
            </a:p>
          </p:txBody>
        </p:sp>
        <p:sp>
          <p:nvSpPr>
            <p:cNvPr id="95" name="Eye">
              <a:extLst>
                <a:ext uri="{FF2B5EF4-FFF2-40B4-BE49-F238E27FC236}">
                  <a16:creationId xmlns:a16="http://schemas.microsoft.com/office/drawing/2014/main" id="{D2271C2D-BB76-CC57-6606-ADA5490015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547257" y="5225892"/>
              <a:ext cx="325381" cy="179649"/>
            </a:xfrm>
            <a:custGeom>
              <a:avLst/>
              <a:gdLst>
                <a:gd name="T0" fmla="*/ 3 w 346"/>
                <a:gd name="T1" fmla="*/ 91 h 190"/>
                <a:gd name="T2" fmla="*/ 173 w 346"/>
                <a:gd name="T3" fmla="*/ 0 h 190"/>
                <a:gd name="T4" fmla="*/ 346 w 346"/>
                <a:gd name="T5" fmla="*/ 95 h 190"/>
                <a:gd name="T6" fmla="*/ 173 w 346"/>
                <a:gd name="T7" fmla="*/ 190 h 190"/>
                <a:gd name="T8" fmla="*/ 6 w 346"/>
                <a:gd name="T9" fmla="*/ 102 h 190"/>
                <a:gd name="T10" fmla="*/ 0 w 346"/>
                <a:gd name="T11" fmla="*/ 95 h 190"/>
                <a:gd name="T12" fmla="*/ 3 w 346"/>
                <a:gd name="T13" fmla="*/ 91 h 190"/>
                <a:gd name="T14" fmla="*/ 173 w 346"/>
                <a:gd name="T15" fmla="*/ 0 h 190"/>
                <a:gd name="T16" fmla="*/ 73 w 346"/>
                <a:gd name="T17" fmla="*/ 95 h 190"/>
                <a:gd name="T18" fmla="*/ 173 w 346"/>
                <a:gd name="T19" fmla="*/ 190 h 190"/>
                <a:gd name="T20" fmla="*/ 273 w 346"/>
                <a:gd name="T21" fmla="*/ 95 h 190"/>
                <a:gd name="T22" fmla="*/ 173 w 346"/>
                <a:gd name="T23" fmla="*/ 0 h 190"/>
                <a:gd name="T24" fmla="*/ 173 w 346"/>
                <a:gd name="T25" fmla="*/ 56 h 190"/>
                <a:gd name="T26" fmla="*/ 134 w 346"/>
                <a:gd name="T27" fmla="*/ 95 h 190"/>
                <a:gd name="T28" fmla="*/ 173 w 346"/>
                <a:gd name="T29" fmla="*/ 135 h 190"/>
                <a:gd name="T30" fmla="*/ 213 w 346"/>
                <a:gd name="T31" fmla="*/ 95 h 190"/>
                <a:gd name="T32" fmla="*/ 173 w 346"/>
                <a:gd name="T33" fmla="*/ 5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6" h="190">
                  <a:moveTo>
                    <a:pt x="3" y="91"/>
                  </a:moveTo>
                  <a:cubicBezTo>
                    <a:pt x="17" y="73"/>
                    <a:pt x="77" y="0"/>
                    <a:pt x="173" y="0"/>
                  </a:cubicBezTo>
                  <a:cubicBezTo>
                    <a:pt x="283" y="0"/>
                    <a:pt x="346" y="95"/>
                    <a:pt x="346" y="95"/>
                  </a:cubicBezTo>
                  <a:cubicBezTo>
                    <a:pt x="346" y="95"/>
                    <a:pt x="283" y="190"/>
                    <a:pt x="173" y="190"/>
                  </a:cubicBezTo>
                  <a:cubicBezTo>
                    <a:pt x="82" y="190"/>
                    <a:pt x="23" y="125"/>
                    <a:pt x="6" y="102"/>
                  </a:cubicBezTo>
                  <a:cubicBezTo>
                    <a:pt x="2" y="98"/>
                    <a:pt x="0" y="95"/>
                    <a:pt x="0" y="95"/>
                  </a:cubicBezTo>
                  <a:cubicBezTo>
                    <a:pt x="0" y="95"/>
                    <a:pt x="1" y="94"/>
                    <a:pt x="3" y="91"/>
                  </a:cubicBezTo>
                  <a:close/>
                  <a:moveTo>
                    <a:pt x="173" y="0"/>
                  </a:moveTo>
                  <a:cubicBezTo>
                    <a:pt x="118" y="0"/>
                    <a:pt x="73" y="42"/>
                    <a:pt x="73" y="95"/>
                  </a:cubicBezTo>
                  <a:cubicBezTo>
                    <a:pt x="73" y="148"/>
                    <a:pt x="118" y="190"/>
                    <a:pt x="173" y="190"/>
                  </a:cubicBezTo>
                  <a:cubicBezTo>
                    <a:pt x="228" y="190"/>
                    <a:pt x="273" y="148"/>
                    <a:pt x="273" y="95"/>
                  </a:cubicBezTo>
                  <a:cubicBezTo>
                    <a:pt x="273" y="42"/>
                    <a:pt x="228" y="0"/>
                    <a:pt x="173" y="0"/>
                  </a:cubicBezTo>
                  <a:close/>
                  <a:moveTo>
                    <a:pt x="173" y="56"/>
                  </a:moveTo>
                  <a:cubicBezTo>
                    <a:pt x="151" y="56"/>
                    <a:pt x="134" y="73"/>
                    <a:pt x="134" y="95"/>
                  </a:cubicBezTo>
                  <a:cubicBezTo>
                    <a:pt x="134" y="117"/>
                    <a:pt x="151" y="135"/>
                    <a:pt x="173" y="135"/>
                  </a:cubicBezTo>
                  <a:cubicBezTo>
                    <a:pt x="195" y="135"/>
                    <a:pt x="213" y="117"/>
                    <a:pt x="213" y="95"/>
                  </a:cubicBezTo>
                  <a:cubicBezTo>
                    <a:pt x="213" y="73"/>
                    <a:pt x="195" y="56"/>
                    <a:pt x="173" y="56"/>
                  </a:cubicBezTo>
                  <a:close/>
                </a:path>
              </a:pathLst>
            </a:custGeom>
            <a:noFill/>
            <a:ln w="15875" cap="sq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7" name="Eye">
              <a:extLst>
                <a:ext uri="{FF2B5EF4-FFF2-40B4-BE49-F238E27FC236}">
                  <a16:creationId xmlns:a16="http://schemas.microsoft.com/office/drawing/2014/main" id="{6E2431DD-9D27-6F03-58EA-FD984C0029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60485" y="5256375"/>
              <a:ext cx="325381" cy="179649"/>
            </a:xfrm>
            <a:custGeom>
              <a:avLst/>
              <a:gdLst>
                <a:gd name="T0" fmla="*/ 3 w 346"/>
                <a:gd name="T1" fmla="*/ 91 h 190"/>
                <a:gd name="T2" fmla="*/ 173 w 346"/>
                <a:gd name="T3" fmla="*/ 0 h 190"/>
                <a:gd name="T4" fmla="*/ 346 w 346"/>
                <a:gd name="T5" fmla="*/ 95 h 190"/>
                <a:gd name="T6" fmla="*/ 173 w 346"/>
                <a:gd name="T7" fmla="*/ 190 h 190"/>
                <a:gd name="T8" fmla="*/ 6 w 346"/>
                <a:gd name="T9" fmla="*/ 102 h 190"/>
                <a:gd name="T10" fmla="*/ 0 w 346"/>
                <a:gd name="T11" fmla="*/ 95 h 190"/>
                <a:gd name="T12" fmla="*/ 3 w 346"/>
                <a:gd name="T13" fmla="*/ 91 h 190"/>
                <a:gd name="T14" fmla="*/ 173 w 346"/>
                <a:gd name="T15" fmla="*/ 0 h 190"/>
                <a:gd name="T16" fmla="*/ 73 w 346"/>
                <a:gd name="T17" fmla="*/ 95 h 190"/>
                <a:gd name="T18" fmla="*/ 173 w 346"/>
                <a:gd name="T19" fmla="*/ 190 h 190"/>
                <a:gd name="T20" fmla="*/ 273 w 346"/>
                <a:gd name="T21" fmla="*/ 95 h 190"/>
                <a:gd name="T22" fmla="*/ 173 w 346"/>
                <a:gd name="T23" fmla="*/ 0 h 190"/>
                <a:gd name="T24" fmla="*/ 173 w 346"/>
                <a:gd name="T25" fmla="*/ 56 h 190"/>
                <a:gd name="T26" fmla="*/ 134 w 346"/>
                <a:gd name="T27" fmla="*/ 95 h 190"/>
                <a:gd name="T28" fmla="*/ 173 w 346"/>
                <a:gd name="T29" fmla="*/ 135 h 190"/>
                <a:gd name="T30" fmla="*/ 213 w 346"/>
                <a:gd name="T31" fmla="*/ 95 h 190"/>
                <a:gd name="T32" fmla="*/ 173 w 346"/>
                <a:gd name="T33" fmla="*/ 5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6" h="190">
                  <a:moveTo>
                    <a:pt x="3" y="91"/>
                  </a:moveTo>
                  <a:cubicBezTo>
                    <a:pt x="17" y="73"/>
                    <a:pt x="77" y="0"/>
                    <a:pt x="173" y="0"/>
                  </a:cubicBezTo>
                  <a:cubicBezTo>
                    <a:pt x="283" y="0"/>
                    <a:pt x="346" y="95"/>
                    <a:pt x="346" y="95"/>
                  </a:cubicBezTo>
                  <a:cubicBezTo>
                    <a:pt x="346" y="95"/>
                    <a:pt x="283" y="190"/>
                    <a:pt x="173" y="190"/>
                  </a:cubicBezTo>
                  <a:cubicBezTo>
                    <a:pt x="82" y="190"/>
                    <a:pt x="23" y="125"/>
                    <a:pt x="6" y="102"/>
                  </a:cubicBezTo>
                  <a:cubicBezTo>
                    <a:pt x="2" y="98"/>
                    <a:pt x="0" y="95"/>
                    <a:pt x="0" y="95"/>
                  </a:cubicBezTo>
                  <a:cubicBezTo>
                    <a:pt x="0" y="95"/>
                    <a:pt x="1" y="94"/>
                    <a:pt x="3" y="91"/>
                  </a:cubicBezTo>
                  <a:close/>
                  <a:moveTo>
                    <a:pt x="173" y="0"/>
                  </a:moveTo>
                  <a:cubicBezTo>
                    <a:pt x="118" y="0"/>
                    <a:pt x="73" y="42"/>
                    <a:pt x="73" y="95"/>
                  </a:cubicBezTo>
                  <a:cubicBezTo>
                    <a:pt x="73" y="148"/>
                    <a:pt x="118" y="190"/>
                    <a:pt x="173" y="190"/>
                  </a:cubicBezTo>
                  <a:cubicBezTo>
                    <a:pt x="228" y="190"/>
                    <a:pt x="273" y="148"/>
                    <a:pt x="273" y="95"/>
                  </a:cubicBezTo>
                  <a:cubicBezTo>
                    <a:pt x="273" y="42"/>
                    <a:pt x="228" y="0"/>
                    <a:pt x="173" y="0"/>
                  </a:cubicBezTo>
                  <a:close/>
                  <a:moveTo>
                    <a:pt x="173" y="56"/>
                  </a:moveTo>
                  <a:cubicBezTo>
                    <a:pt x="151" y="56"/>
                    <a:pt x="134" y="73"/>
                    <a:pt x="134" y="95"/>
                  </a:cubicBezTo>
                  <a:cubicBezTo>
                    <a:pt x="134" y="117"/>
                    <a:pt x="151" y="135"/>
                    <a:pt x="173" y="135"/>
                  </a:cubicBezTo>
                  <a:cubicBezTo>
                    <a:pt x="195" y="135"/>
                    <a:pt x="213" y="117"/>
                    <a:pt x="213" y="95"/>
                  </a:cubicBezTo>
                  <a:cubicBezTo>
                    <a:pt x="213" y="73"/>
                    <a:pt x="195" y="56"/>
                    <a:pt x="173" y="56"/>
                  </a:cubicBezTo>
                  <a:close/>
                </a:path>
              </a:pathLst>
            </a:custGeom>
            <a:noFill/>
            <a:ln w="15875" cap="sq">
              <a:solidFill>
                <a:schemeClr val="bg1">
                  <a:lumMod val="5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8" name="illegal">
              <a:extLst>
                <a:ext uri="{FF2B5EF4-FFF2-40B4-BE49-F238E27FC236}">
                  <a16:creationId xmlns:a16="http://schemas.microsoft.com/office/drawing/2014/main" id="{7EA6F675-88EE-F6B2-8A3A-5F7534AF1F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9439568" y="5157383"/>
              <a:ext cx="366765" cy="365760"/>
            </a:xfrm>
            <a:custGeom>
              <a:avLst/>
              <a:gdLst>
                <a:gd name="T0" fmla="*/ 265 w 265"/>
                <a:gd name="T1" fmla="*/ 133 h 265"/>
                <a:gd name="T2" fmla="*/ 132 w 265"/>
                <a:gd name="T3" fmla="*/ 265 h 265"/>
                <a:gd name="T4" fmla="*/ 0 w 265"/>
                <a:gd name="T5" fmla="*/ 133 h 265"/>
                <a:gd name="T6" fmla="*/ 132 w 265"/>
                <a:gd name="T7" fmla="*/ 0 h 265"/>
                <a:gd name="T8" fmla="*/ 265 w 265"/>
                <a:gd name="T9" fmla="*/ 133 h 265"/>
                <a:gd name="T10" fmla="*/ 226 w 265"/>
                <a:gd name="T11" fmla="*/ 227 h 265"/>
                <a:gd name="T12" fmla="*/ 39 w 265"/>
                <a:gd name="T13" fmla="*/ 3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265">
                  <a:moveTo>
                    <a:pt x="265" y="133"/>
                  </a:moveTo>
                  <a:cubicBezTo>
                    <a:pt x="265" y="206"/>
                    <a:pt x="205" y="265"/>
                    <a:pt x="132" y="265"/>
                  </a:cubicBezTo>
                  <a:cubicBezTo>
                    <a:pt x="59" y="265"/>
                    <a:pt x="0" y="206"/>
                    <a:pt x="0" y="133"/>
                  </a:cubicBezTo>
                  <a:cubicBezTo>
                    <a:pt x="0" y="60"/>
                    <a:pt x="59" y="0"/>
                    <a:pt x="132" y="0"/>
                  </a:cubicBezTo>
                  <a:cubicBezTo>
                    <a:pt x="205" y="0"/>
                    <a:pt x="265" y="60"/>
                    <a:pt x="265" y="133"/>
                  </a:cubicBezTo>
                  <a:close/>
                  <a:moveTo>
                    <a:pt x="226" y="227"/>
                  </a:moveTo>
                  <a:cubicBezTo>
                    <a:pt x="39" y="39"/>
                    <a:pt x="39" y="39"/>
                    <a:pt x="39" y="39"/>
                  </a:cubicBezTo>
                </a:path>
              </a:pathLst>
            </a:custGeom>
            <a:noFill/>
            <a:ln w="15875" cap="sq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639A1419-BAEC-F8C5-6546-0D8C4F5E96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930212" y="307770"/>
              <a:ext cx="3749158" cy="1218314"/>
            </a:xfrm>
            <a:prstGeom prst="roundRect">
              <a:avLst>
                <a:gd name="adj" fmla="val 5804"/>
              </a:avLst>
            </a:prstGeom>
            <a:noFill/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1" name="Cylinder 100">
              <a:extLst>
                <a:ext uri="{FF2B5EF4-FFF2-40B4-BE49-F238E27FC236}">
                  <a16:creationId xmlns:a16="http://schemas.microsoft.com/office/drawing/2014/main" id="{EE6BBB4A-77E9-4055-9962-39991BCF7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9443885" y="541787"/>
              <a:ext cx="1074222" cy="925080"/>
            </a:xfrm>
            <a:prstGeom prst="can">
              <a:avLst>
                <a:gd name="adj" fmla="val 13359"/>
              </a:avLst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485BEC62-9374-1897-411C-CA00B6A4B6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9333615" y="1160553"/>
              <a:ext cx="1294761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Dataverse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E20BE8E-BFD2-72B1-DF3B-F1B1A578C4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4697302" y="357121"/>
              <a:ext cx="225742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Search Providers</a:t>
              </a:r>
            </a:p>
          </p:txBody>
        </p:sp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7D09AD24-5C46-2F18-4C78-15D741270E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026253" y="636206"/>
              <a:ext cx="1121709" cy="802200"/>
            </a:xfrm>
            <a:prstGeom prst="roundRect">
              <a:avLst>
                <a:gd name="adj" fmla="val 12446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1BEC9DF6-4371-12DA-F947-13AFC12DD4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5248693" y="631599"/>
              <a:ext cx="1121709" cy="802200"/>
            </a:xfrm>
            <a:prstGeom prst="roundRect">
              <a:avLst>
                <a:gd name="adj" fmla="val 12445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DAC11010-E643-E5BA-2360-689B84ECFD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464874" y="631599"/>
              <a:ext cx="1121709" cy="802200"/>
            </a:xfrm>
            <a:prstGeom prst="roundRect">
              <a:avLst>
                <a:gd name="adj" fmla="val 12445"/>
              </a:avLst>
            </a:pr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  <a:ln w="19050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5000"/>
                </a:prstClr>
              </a:outerShdw>
            </a:effectLst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89A520E4-3E58-1973-AE26-9B9CEFF08B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939159" y="1466949"/>
              <a:ext cx="183758" cy="367124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D2DD8465-3918-7F11-8C9F-B4D38BC691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5721050" y="1498906"/>
              <a:ext cx="188064" cy="330148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29" name="Straight Arrow Connector 128">
              <a:extLst>
                <a:ext uri="{FF2B5EF4-FFF2-40B4-BE49-F238E27FC236}">
                  <a16:creationId xmlns:a16="http://schemas.microsoft.com/office/drawing/2014/main" id="{B39A9056-0661-299C-85C8-E571D21B0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27788" y="1416527"/>
              <a:ext cx="0" cy="727815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cxnSp>
          <p:nvCxnSpPr>
            <p:cNvPr id="130" name="Straight Arrow Connector 129">
              <a:extLst>
                <a:ext uri="{FF2B5EF4-FFF2-40B4-BE49-F238E27FC236}">
                  <a16:creationId xmlns:a16="http://schemas.microsoft.com/office/drawing/2014/main" id="{AA11B6B2-1969-11C9-BFA9-6C094EDB55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endCxn id="127" idx="0"/>
            </p:cNvCxnSpPr>
            <p:nvPr/>
          </p:nvCxnSpPr>
          <p:spPr>
            <a:xfrm flipV="1">
              <a:off x="5815082" y="1498906"/>
              <a:ext cx="0" cy="1027902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CFE1473-91E1-8E22-908C-045346A07D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331177" y="1466949"/>
              <a:ext cx="183758" cy="356307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33" name="Connector: Elbow 132">
              <a:extLst>
                <a:ext uri="{FF2B5EF4-FFF2-40B4-BE49-F238E27FC236}">
                  <a16:creationId xmlns:a16="http://schemas.microsoft.com/office/drawing/2014/main" id="{6C4825F9-2C51-DCCC-5BCD-2EFDD7BCEC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1127" idx="0"/>
            </p:cNvCxnSpPr>
            <p:nvPr/>
          </p:nvCxnSpPr>
          <p:spPr>
            <a:xfrm rot="5400000" flipH="1" flipV="1">
              <a:off x="7207131" y="1322540"/>
              <a:ext cx="1099898" cy="1323697"/>
            </a:xfrm>
            <a:prstGeom prst="bentConnector3">
              <a:avLst>
                <a:gd name="adj1" fmla="val 50000"/>
              </a:avLst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F97F8A5F-ADF5-9F83-02AA-EC42EE3F17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1089085" y="1466949"/>
              <a:ext cx="183758" cy="304442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35" name="Connector: Elbow 134">
              <a:extLst>
                <a:ext uri="{FF2B5EF4-FFF2-40B4-BE49-F238E27FC236}">
                  <a16:creationId xmlns:a16="http://schemas.microsoft.com/office/drawing/2014/main" id="{A5959508-5787-9C2C-BCC8-C67B19A1D9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1130" idx="0"/>
            </p:cNvCxnSpPr>
            <p:nvPr/>
          </p:nvCxnSpPr>
          <p:spPr>
            <a:xfrm rot="5400000" flipH="1" flipV="1">
              <a:off x="10533402" y="1892343"/>
              <a:ext cx="1067470" cy="216519"/>
            </a:xfrm>
            <a:prstGeom prst="bentConnector3">
              <a:avLst>
                <a:gd name="adj1" fmla="val 47552"/>
              </a:avLst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2FD84F68-9484-1D4E-5031-DA728016AB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427249" y="4519749"/>
              <a:ext cx="183758" cy="45843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5599C2A9-F8C3-3F1A-1829-B1CE32E769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1124" idx="2"/>
              <a:endCxn id="1172" idx="1"/>
            </p:cNvCxnSpPr>
            <p:nvPr/>
          </p:nvCxnSpPr>
          <p:spPr>
            <a:xfrm>
              <a:off x="4519468" y="3887464"/>
              <a:ext cx="3808" cy="1100031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FBAB7EDF-B4B6-93D2-EB4B-629F525E7D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814267" y="4565829"/>
              <a:ext cx="175633" cy="40373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1AB9A5E3-50CB-BD3B-0159-4A2889715C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454687" y="4565479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6EFD26E-98BE-971F-46AA-1A27E8CFE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0584770" y="4554929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9F0043AA-643B-D6F7-C4C8-75F3183005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endCxn id="139" idx="2"/>
            </p:cNvCxnSpPr>
            <p:nvPr/>
          </p:nvCxnSpPr>
          <p:spPr>
            <a:xfrm>
              <a:off x="6898022" y="4297270"/>
              <a:ext cx="4062" cy="672295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A9D3F170-D1AF-101E-8998-65CB74B070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8543977" y="4194325"/>
              <a:ext cx="0" cy="800369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DD323DD2-7388-9D97-78AA-469A9CF62F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endCxn id="72" idx="1"/>
            </p:cNvCxnSpPr>
            <p:nvPr/>
          </p:nvCxnSpPr>
          <p:spPr>
            <a:xfrm>
              <a:off x="10676649" y="4081253"/>
              <a:ext cx="0" cy="896934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0FFA57D7-D396-8155-6E0B-508D754E66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800883" y="6077643"/>
              <a:ext cx="183758" cy="40884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523BBC58-F13C-00AD-742D-1E6936E5B9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1843" y="6067255"/>
              <a:ext cx="0" cy="318073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ysDash"/>
              <a:headEnd type="none" w="lg" len="med"/>
              <a:tailEnd type="triangle"/>
            </a:ln>
            <a:effectLst/>
          </p:spPr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A36512DE-9B71-9776-5B23-F70BA33CB8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5059229" y="6378504"/>
              <a:ext cx="1838793" cy="0"/>
            </a:xfrm>
            <a:prstGeom prst="line">
              <a:avLst/>
            </a:prstGeom>
            <a:noFill/>
            <a:ln w="28575" cap="flat" cmpd="sng" algn="ctr">
              <a:solidFill>
                <a:schemeClr val="accent2"/>
              </a:solidFill>
              <a:prstDash val="sysDash"/>
              <a:headEnd type="none" w="lg" len="med"/>
              <a:tailEnd type="none"/>
            </a:ln>
            <a:effectLst/>
          </p:spPr>
        </p:cxn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E84D1E6C-FEA5-CE0E-78AF-886611599C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3211421" y="1451431"/>
              <a:ext cx="194759" cy="213898"/>
            </a:xfrm>
            <a:prstGeom prst="rect">
              <a:avLst/>
            </a:prstGeom>
            <a:solidFill>
              <a:srgbClr val="F2F2F7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A490825E-3315-7688-9BBC-51905861CB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00050" y="1422877"/>
              <a:ext cx="1" cy="303750"/>
            </a:xfrm>
            <a:prstGeom prst="straightConnector1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headEnd type="none" w="lg" len="med"/>
              <a:tailEnd type="triangle"/>
            </a:ln>
            <a:effectLst/>
          </p:spPr>
        </p:cxn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3B5812CF-F60B-63AC-B957-912A22C2A0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3939442" y="1144582"/>
              <a:ext cx="1294761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Bing API</a:t>
              </a:r>
            </a:p>
          </p:txBody>
        </p:sp>
        <p:sp>
          <p:nvSpPr>
            <p:cNvPr id="1024" name="TextBox 1023">
              <a:extLst>
                <a:ext uri="{FF2B5EF4-FFF2-40B4-BE49-F238E27FC236}">
                  <a16:creationId xmlns:a16="http://schemas.microsoft.com/office/drawing/2014/main" id="{5400B5F1-8980-A1A9-B9D1-1EF64854E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173246" y="1139499"/>
              <a:ext cx="1294761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Microsoft Graph</a:t>
              </a:r>
            </a:p>
          </p:txBody>
        </p:sp>
        <p:sp>
          <p:nvSpPr>
            <p:cNvPr id="1025" name="TextBox 1024">
              <a:extLst>
                <a:ext uri="{FF2B5EF4-FFF2-40B4-BE49-F238E27FC236}">
                  <a16:creationId xmlns:a16="http://schemas.microsoft.com/office/drawing/2014/main" id="{04B61E95-4FD6-AD06-B3DB-4221760223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6395447" y="1027577"/>
              <a:ext cx="1294761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Azure Cognitive Services CQA</a:t>
              </a:r>
            </a:p>
          </p:txBody>
        </p:sp>
        <p:sp>
          <p:nvSpPr>
            <p:cNvPr id="1027" name="TextBox 1026">
              <a:extLst>
                <a:ext uri="{FF2B5EF4-FFF2-40B4-BE49-F238E27FC236}">
                  <a16:creationId xmlns:a16="http://schemas.microsoft.com/office/drawing/2014/main" id="{DA52E4B3-9327-751F-0EB4-0EEE2100F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825524" y="2045068"/>
              <a:ext cx="1494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IN: Query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OUT: Provider content</a:t>
              </a:r>
            </a:p>
          </p:txBody>
        </p:sp>
        <p:sp>
          <p:nvSpPr>
            <p:cNvPr id="1029" name="TextBox 1028">
              <a:extLst>
                <a:ext uri="{FF2B5EF4-FFF2-40B4-BE49-F238E27FC236}">
                  <a16:creationId xmlns:a16="http://schemas.microsoft.com/office/drawing/2014/main" id="{2E5244DF-9F9C-23C5-A090-6E4AB9289D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7099865" y="2053387"/>
              <a:ext cx="1494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IN: Message + content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OUT: Summary</a:t>
              </a:r>
            </a:p>
          </p:txBody>
        </p:sp>
        <p:sp>
          <p:nvSpPr>
            <p:cNvPr id="1030" name="TextBox 1029">
              <a:extLst>
                <a:ext uri="{FF2B5EF4-FFF2-40B4-BE49-F238E27FC236}">
                  <a16:creationId xmlns:a16="http://schemas.microsoft.com/office/drawing/2014/main" id="{2CFD3A17-CCC8-C33F-C6AB-CF1F7F03DE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9517071" y="297369"/>
              <a:ext cx="211320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Message, URLs, Summary (if configured)</a:t>
              </a:r>
            </a:p>
          </p:txBody>
        </p:sp>
        <p:sp>
          <p:nvSpPr>
            <p:cNvPr id="1031" name="TextBox 1030">
              <a:extLst>
                <a:ext uri="{FF2B5EF4-FFF2-40B4-BE49-F238E27FC236}">
                  <a16:creationId xmlns:a16="http://schemas.microsoft.com/office/drawing/2014/main" id="{8FB6A18E-CFD2-DC45-D76C-F49569FB51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9045858" y="2184053"/>
              <a:ext cx="6166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Summary</a:t>
              </a:r>
            </a:p>
          </p:txBody>
        </p:sp>
        <p:pic>
          <p:nvPicPr>
            <p:cNvPr id="1032" name="Picture 1031">
              <a:extLst>
                <a:ext uri="{FF2B5EF4-FFF2-40B4-BE49-F238E27FC236}">
                  <a16:creationId xmlns:a16="http://schemas.microsoft.com/office/drawing/2014/main" id="{95551E77-AAE1-8A4E-BD1C-3FB7A2FBDF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573" y="738059"/>
              <a:ext cx="212737" cy="31284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3" name="Picture 1032">
              <a:extLst>
                <a:ext uri="{FF2B5EF4-FFF2-40B4-BE49-F238E27FC236}">
                  <a16:creationId xmlns:a16="http://schemas.microsoft.com/office/drawing/2014/main" id="{B6EDD9E5-E19E-34E0-8937-44226CE559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02831" y="642453"/>
              <a:ext cx="422017" cy="48711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4" name="Picture 1033">
              <a:extLst>
                <a:ext uri="{FF2B5EF4-FFF2-40B4-BE49-F238E27FC236}">
                  <a16:creationId xmlns:a16="http://schemas.microsoft.com/office/drawing/2014/main" id="{F1E2E8DF-EFB2-9887-3308-89B0C1847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0000" b="90000" l="10000" r="90000">
                          <a14:foregroundMark x1="43000" y1="20728" x2="43071" y2="43038"/>
                          <a14:foregroundMark x1="43071" y1="43038" x2="48714" y2="52690"/>
                          <a14:foregroundMark x1="48714" y1="52690" x2="48571" y2="61392"/>
                          <a14:foregroundMark x1="48571" y1="61392" x2="51000" y2="628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2711" y="660140"/>
              <a:ext cx="786033" cy="354838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DDA1FAC-717B-B38E-5976-4854921632AE}"/>
                </a:ext>
              </a:extLst>
            </p:cNvPr>
            <p:cNvGrpSpPr/>
            <p:nvPr/>
          </p:nvGrpSpPr>
          <p:grpSpPr>
            <a:xfrm>
              <a:off x="7778868" y="401863"/>
              <a:ext cx="1294761" cy="1032576"/>
              <a:chOff x="7778868" y="401863"/>
              <a:chExt cx="1294761" cy="1032576"/>
            </a:xfrm>
          </p:grpSpPr>
          <p:sp>
            <p:nvSpPr>
              <p:cNvPr id="125" name="Rectangle: Rounded Corners 124">
                <a:extLst>
                  <a:ext uri="{FF2B5EF4-FFF2-40B4-BE49-F238E27FC236}">
                    <a16:creationId xmlns:a16="http://schemas.microsoft.com/office/drawing/2014/main" id="{97047077-AF91-FD5F-F14F-709DBC9268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 bwMode="auto">
              <a:xfrm>
                <a:off x="7858074" y="401863"/>
                <a:ext cx="1121709" cy="1032576"/>
              </a:xfrm>
              <a:prstGeom prst="roundRect">
                <a:avLst>
                  <a:gd name="adj" fmla="val 10107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path path="circle">
                  <a:fillToRect l="100000" t="100000"/>
                </a:path>
              </a:gradFill>
              <a:ln w="19050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UI" pitchFamily="34" charset="0"/>
                </a:endParaRPr>
              </a:p>
            </p:txBody>
          </p:sp>
          <p:sp>
            <p:nvSpPr>
              <p:cNvPr id="1026" name="TextBox 1025">
                <a:extLst>
                  <a:ext uri="{FF2B5EF4-FFF2-40B4-BE49-F238E27FC236}">
                    <a16:creationId xmlns:a16="http://schemas.microsoft.com/office/drawing/2014/main" id="{BEB78C78-44A8-7DC6-D52C-FA69840CF7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 txBox="1"/>
              <p:nvPr/>
            </p:nvSpPr>
            <p:spPr>
              <a:xfrm>
                <a:off x="7778868" y="1054223"/>
                <a:ext cx="1294761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ans Display"/>
                    <a:ea typeface="+mn-ea"/>
                    <a:cs typeface="+mn-cs"/>
                  </a:rPr>
                  <a:t>Azure OpenAI</a:t>
                </a:r>
              </a:p>
            </p:txBody>
          </p:sp>
          <p:pic>
            <p:nvPicPr>
              <p:cNvPr id="1035" name="Picture 1034">
                <a:extLst>
                  <a:ext uri="{FF2B5EF4-FFF2-40B4-BE49-F238E27FC236}">
                    <a16:creationId xmlns:a16="http://schemas.microsoft.com/office/drawing/2014/main" id="{657F3A55-3A2F-8353-1EA5-91E7EA7B78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8227528" y="516189"/>
                <a:ext cx="421361" cy="42136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036" name="Picture 1035">
              <a:extLst>
                <a:ext uri="{FF2B5EF4-FFF2-40B4-BE49-F238E27FC236}">
                  <a16:creationId xmlns:a16="http://schemas.microsoft.com/office/drawing/2014/main" id="{0F667BC5-7932-CB10-9FDD-60E527B376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12584" y="750178"/>
              <a:ext cx="341626" cy="34162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37" name="Picture 1036">
              <a:extLst>
                <a:ext uri="{FF2B5EF4-FFF2-40B4-BE49-F238E27FC236}">
                  <a16:creationId xmlns:a16="http://schemas.microsoft.com/office/drawing/2014/main" id="{3F3E14F9-82B7-6E03-AD17-D0DBC397A9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0356" y="5150939"/>
              <a:ext cx="510848" cy="510848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80A4EC8-13BE-A6E8-50B1-31A2482B2D20}"/>
                </a:ext>
              </a:extLst>
            </p:cNvPr>
            <p:cNvGrpSpPr/>
            <p:nvPr/>
          </p:nvGrpSpPr>
          <p:grpSpPr>
            <a:xfrm>
              <a:off x="10539783" y="541787"/>
              <a:ext cx="1294761" cy="925080"/>
              <a:chOff x="10539783" y="541787"/>
              <a:chExt cx="1294761" cy="925080"/>
            </a:xfrm>
          </p:grpSpPr>
          <p:sp>
            <p:nvSpPr>
              <p:cNvPr id="102" name="Cylinder 101">
                <a:extLst>
                  <a:ext uri="{FF2B5EF4-FFF2-40B4-BE49-F238E27FC236}">
                    <a16:creationId xmlns:a16="http://schemas.microsoft.com/office/drawing/2014/main" id="{5FC3232A-C90A-D277-4646-9380647CCF5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 bwMode="auto">
              <a:xfrm>
                <a:off x="10638286" y="541787"/>
                <a:ext cx="1074222" cy="925080"/>
              </a:xfrm>
              <a:prstGeom prst="can">
                <a:avLst>
                  <a:gd name="adj" fmla="val 13359"/>
                </a:avLst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path path="circle">
                  <a:fillToRect l="100000" t="100000"/>
                </a:path>
              </a:gradFill>
              <a:ln w="19050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UI" pitchFamily="34" charset="0"/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2B0008D-8538-1801-BF00-1C590C22E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 txBox="1"/>
              <p:nvPr/>
            </p:nvSpPr>
            <p:spPr>
              <a:xfrm>
                <a:off x="10539783" y="1075488"/>
                <a:ext cx="1294761" cy="323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ans Display"/>
                    <a:ea typeface="+mn-ea"/>
                    <a:cs typeface="+mn-cs"/>
                  </a:rPr>
                  <a:t>Customer</a:t>
                </a:r>
                <a:b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ans Display"/>
                    <a:ea typeface="+mn-ea"/>
                    <a:cs typeface="+mn-cs"/>
                  </a:rPr>
                </a:b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ans Display"/>
                    <a:ea typeface="+mn-ea"/>
                    <a:cs typeface="+mn-cs"/>
                  </a:rPr>
                  <a:t>App Insights</a:t>
                </a:r>
              </a:p>
            </p:txBody>
          </p:sp>
          <p:pic>
            <p:nvPicPr>
              <p:cNvPr id="1038" name="Graphic 1037">
                <a:extLst>
                  <a:ext uri="{FF2B5EF4-FFF2-40B4-BE49-F238E27FC236}">
                    <a16:creationId xmlns:a16="http://schemas.microsoft.com/office/drawing/2014/main" id="{FBA96393-2808-AC83-FD95-23922A94FD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1011361" y="687067"/>
                <a:ext cx="351604" cy="35160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1042" name="Data &amp; AI">
              <a:extLst>
                <a:ext uri="{FF2B5EF4-FFF2-40B4-BE49-F238E27FC236}">
                  <a16:creationId xmlns:a16="http://schemas.microsoft.com/office/drawing/2014/main" id="{6A1E2CE9-54C6-A7B3-6349-F11DCA3232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0478865" y="5210620"/>
              <a:ext cx="395566" cy="316297"/>
            </a:xfrm>
            <a:custGeom>
              <a:avLst/>
              <a:gdLst>
                <a:gd name="T0" fmla="*/ 465 w 706"/>
                <a:gd name="T1" fmla="*/ 76 h 564"/>
                <a:gd name="T2" fmla="*/ 465 w 706"/>
                <a:gd name="T3" fmla="*/ 0 h 564"/>
                <a:gd name="T4" fmla="*/ 668 w 706"/>
                <a:gd name="T5" fmla="*/ 138 h 564"/>
                <a:gd name="T6" fmla="*/ 668 w 706"/>
                <a:gd name="T7" fmla="*/ 214 h 564"/>
                <a:gd name="T8" fmla="*/ 668 w 706"/>
                <a:gd name="T9" fmla="*/ 138 h 564"/>
                <a:gd name="T10" fmla="*/ 454 w 706"/>
                <a:gd name="T11" fmla="*/ 314 h 564"/>
                <a:gd name="T12" fmla="*/ 530 w 706"/>
                <a:gd name="T13" fmla="*/ 314 h 564"/>
                <a:gd name="T14" fmla="*/ 637 w 706"/>
                <a:gd name="T15" fmla="*/ 422 h 564"/>
                <a:gd name="T16" fmla="*/ 637 w 706"/>
                <a:gd name="T17" fmla="*/ 499 h 564"/>
                <a:gd name="T18" fmla="*/ 637 w 706"/>
                <a:gd name="T19" fmla="*/ 422 h 564"/>
                <a:gd name="T20" fmla="*/ 282 w 706"/>
                <a:gd name="T21" fmla="*/ 526 h 564"/>
                <a:gd name="T22" fmla="*/ 358 w 706"/>
                <a:gd name="T23" fmla="*/ 526 h 564"/>
                <a:gd name="T24" fmla="*/ 38 w 706"/>
                <a:gd name="T25" fmla="*/ 338 h 564"/>
                <a:gd name="T26" fmla="*/ 38 w 706"/>
                <a:gd name="T27" fmla="*/ 415 h 564"/>
                <a:gd name="T28" fmla="*/ 38 w 706"/>
                <a:gd name="T29" fmla="*/ 338 h 564"/>
                <a:gd name="T30" fmla="*/ 258 w 706"/>
                <a:gd name="T31" fmla="*/ 205 h 564"/>
                <a:gd name="T32" fmla="*/ 334 w 706"/>
                <a:gd name="T33" fmla="*/ 205 h 564"/>
                <a:gd name="T34" fmla="*/ 120 w 706"/>
                <a:gd name="T35" fmla="*/ 75 h 564"/>
                <a:gd name="T36" fmla="*/ 120 w 706"/>
                <a:gd name="T37" fmla="*/ 152 h 564"/>
                <a:gd name="T38" fmla="*/ 120 w 706"/>
                <a:gd name="T39" fmla="*/ 75 h 564"/>
                <a:gd name="T40" fmla="*/ 258 w 706"/>
                <a:gd name="T41" fmla="*/ 188 h 564"/>
                <a:gd name="T42" fmla="*/ 460 w 706"/>
                <a:gd name="T43" fmla="*/ 294 h 564"/>
                <a:gd name="T44" fmla="*/ 76 w 706"/>
                <a:gd name="T45" fmla="*/ 376 h 564"/>
                <a:gd name="T46" fmla="*/ 288 w 706"/>
                <a:gd name="T47" fmla="*/ 505 h 564"/>
                <a:gd name="T48" fmla="*/ 603 w 706"/>
                <a:gd name="T49" fmla="*/ 479 h 564"/>
                <a:gd name="T50" fmla="*/ 159 w 706"/>
                <a:gd name="T51" fmla="*/ 104 h 564"/>
                <a:gd name="T52" fmla="*/ 637 w 706"/>
                <a:gd name="T53" fmla="*/ 151 h 564"/>
                <a:gd name="T54" fmla="*/ 523 w 706"/>
                <a:gd name="T55" fmla="*/ 291 h 564"/>
                <a:gd name="T56" fmla="*/ 465 w 706"/>
                <a:gd name="T57" fmla="*/ 347 h 564"/>
                <a:gd name="T58" fmla="*/ 334 w 706"/>
                <a:gd name="T59" fmla="*/ 490 h 564"/>
                <a:gd name="T60" fmla="*/ 320 w 706"/>
                <a:gd name="T61" fmla="*/ 488 h 564"/>
                <a:gd name="T62" fmla="*/ 134 w 706"/>
                <a:gd name="T63" fmla="*/ 149 h 564"/>
                <a:gd name="T64" fmla="*/ 438 w 706"/>
                <a:gd name="T65" fmla="*/ 65 h 564"/>
                <a:gd name="T66" fmla="*/ 624 w 706"/>
                <a:gd name="T67" fmla="*/ 425 h 564"/>
                <a:gd name="T68" fmla="*/ 603 w 706"/>
                <a:gd name="T69" fmla="*/ 43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564">
                  <a:moveTo>
                    <a:pt x="503" y="38"/>
                  </a:moveTo>
                  <a:cubicBezTo>
                    <a:pt x="503" y="59"/>
                    <a:pt x="486" y="76"/>
                    <a:pt x="465" y="76"/>
                  </a:cubicBezTo>
                  <a:cubicBezTo>
                    <a:pt x="444" y="76"/>
                    <a:pt x="427" y="59"/>
                    <a:pt x="427" y="38"/>
                  </a:cubicBezTo>
                  <a:cubicBezTo>
                    <a:pt x="427" y="17"/>
                    <a:pt x="444" y="0"/>
                    <a:pt x="465" y="0"/>
                  </a:cubicBezTo>
                  <a:cubicBezTo>
                    <a:pt x="486" y="0"/>
                    <a:pt x="503" y="17"/>
                    <a:pt x="503" y="38"/>
                  </a:cubicBezTo>
                  <a:close/>
                  <a:moveTo>
                    <a:pt x="668" y="138"/>
                  </a:moveTo>
                  <a:cubicBezTo>
                    <a:pt x="647" y="138"/>
                    <a:pt x="630" y="155"/>
                    <a:pt x="630" y="176"/>
                  </a:cubicBezTo>
                  <a:cubicBezTo>
                    <a:pt x="630" y="197"/>
                    <a:pt x="647" y="214"/>
                    <a:pt x="668" y="214"/>
                  </a:cubicBezTo>
                  <a:cubicBezTo>
                    <a:pt x="689" y="214"/>
                    <a:pt x="706" y="197"/>
                    <a:pt x="706" y="176"/>
                  </a:cubicBezTo>
                  <a:cubicBezTo>
                    <a:pt x="706" y="155"/>
                    <a:pt x="689" y="138"/>
                    <a:pt x="668" y="138"/>
                  </a:cubicBezTo>
                  <a:close/>
                  <a:moveTo>
                    <a:pt x="492" y="276"/>
                  </a:moveTo>
                  <a:cubicBezTo>
                    <a:pt x="471" y="276"/>
                    <a:pt x="454" y="293"/>
                    <a:pt x="454" y="314"/>
                  </a:cubicBezTo>
                  <a:cubicBezTo>
                    <a:pt x="454" y="335"/>
                    <a:pt x="471" y="352"/>
                    <a:pt x="492" y="352"/>
                  </a:cubicBezTo>
                  <a:cubicBezTo>
                    <a:pt x="513" y="352"/>
                    <a:pt x="530" y="335"/>
                    <a:pt x="530" y="314"/>
                  </a:cubicBezTo>
                  <a:cubicBezTo>
                    <a:pt x="530" y="293"/>
                    <a:pt x="513" y="276"/>
                    <a:pt x="492" y="276"/>
                  </a:cubicBezTo>
                  <a:close/>
                  <a:moveTo>
                    <a:pt x="637" y="422"/>
                  </a:moveTo>
                  <a:cubicBezTo>
                    <a:pt x="616" y="422"/>
                    <a:pt x="599" y="440"/>
                    <a:pt x="599" y="461"/>
                  </a:cubicBezTo>
                  <a:cubicBezTo>
                    <a:pt x="599" y="482"/>
                    <a:pt x="616" y="499"/>
                    <a:pt x="637" y="499"/>
                  </a:cubicBezTo>
                  <a:cubicBezTo>
                    <a:pt x="658" y="499"/>
                    <a:pt x="675" y="482"/>
                    <a:pt x="675" y="461"/>
                  </a:cubicBezTo>
                  <a:cubicBezTo>
                    <a:pt x="675" y="440"/>
                    <a:pt x="658" y="422"/>
                    <a:pt x="637" y="422"/>
                  </a:cubicBezTo>
                  <a:close/>
                  <a:moveTo>
                    <a:pt x="320" y="488"/>
                  </a:moveTo>
                  <a:cubicBezTo>
                    <a:pt x="299" y="488"/>
                    <a:pt x="282" y="505"/>
                    <a:pt x="282" y="526"/>
                  </a:cubicBezTo>
                  <a:cubicBezTo>
                    <a:pt x="282" y="547"/>
                    <a:pt x="299" y="564"/>
                    <a:pt x="320" y="564"/>
                  </a:cubicBezTo>
                  <a:cubicBezTo>
                    <a:pt x="341" y="564"/>
                    <a:pt x="358" y="547"/>
                    <a:pt x="358" y="526"/>
                  </a:cubicBezTo>
                  <a:cubicBezTo>
                    <a:pt x="358" y="505"/>
                    <a:pt x="341" y="488"/>
                    <a:pt x="320" y="488"/>
                  </a:cubicBezTo>
                  <a:close/>
                  <a:moveTo>
                    <a:pt x="38" y="338"/>
                  </a:moveTo>
                  <a:cubicBezTo>
                    <a:pt x="17" y="338"/>
                    <a:pt x="0" y="355"/>
                    <a:pt x="0" y="376"/>
                  </a:cubicBezTo>
                  <a:cubicBezTo>
                    <a:pt x="0" y="398"/>
                    <a:pt x="17" y="415"/>
                    <a:pt x="38" y="415"/>
                  </a:cubicBezTo>
                  <a:cubicBezTo>
                    <a:pt x="59" y="415"/>
                    <a:pt x="76" y="398"/>
                    <a:pt x="76" y="376"/>
                  </a:cubicBezTo>
                  <a:cubicBezTo>
                    <a:pt x="76" y="355"/>
                    <a:pt x="59" y="338"/>
                    <a:pt x="38" y="338"/>
                  </a:cubicBezTo>
                  <a:close/>
                  <a:moveTo>
                    <a:pt x="296" y="167"/>
                  </a:moveTo>
                  <a:cubicBezTo>
                    <a:pt x="275" y="167"/>
                    <a:pt x="258" y="184"/>
                    <a:pt x="258" y="205"/>
                  </a:cubicBezTo>
                  <a:cubicBezTo>
                    <a:pt x="258" y="226"/>
                    <a:pt x="275" y="243"/>
                    <a:pt x="296" y="243"/>
                  </a:cubicBezTo>
                  <a:cubicBezTo>
                    <a:pt x="317" y="243"/>
                    <a:pt x="334" y="226"/>
                    <a:pt x="334" y="205"/>
                  </a:cubicBezTo>
                  <a:cubicBezTo>
                    <a:pt x="334" y="184"/>
                    <a:pt x="317" y="167"/>
                    <a:pt x="296" y="167"/>
                  </a:cubicBezTo>
                  <a:close/>
                  <a:moveTo>
                    <a:pt x="120" y="75"/>
                  </a:moveTo>
                  <a:cubicBezTo>
                    <a:pt x="99" y="75"/>
                    <a:pt x="82" y="93"/>
                    <a:pt x="82" y="114"/>
                  </a:cubicBezTo>
                  <a:cubicBezTo>
                    <a:pt x="82" y="135"/>
                    <a:pt x="99" y="152"/>
                    <a:pt x="120" y="152"/>
                  </a:cubicBezTo>
                  <a:cubicBezTo>
                    <a:pt x="142" y="152"/>
                    <a:pt x="159" y="135"/>
                    <a:pt x="159" y="114"/>
                  </a:cubicBezTo>
                  <a:cubicBezTo>
                    <a:pt x="159" y="93"/>
                    <a:pt x="142" y="75"/>
                    <a:pt x="120" y="75"/>
                  </a:cubicBezTo>
                  <a:close/>
                  <a:moveTo>
                    <a:pt x="153" y="133"/>
                  </a:moveTo>
                  <a:cubicBezTo>
                    <a:pt x="258" y="188"/>
                    <a:pt x="258" y="188"/>
                    <a:pt x="258" y="188"/>
                  </a:cubicBezTo>
                  <a:moveTo>
                    <a:pt x="328" y="225"/>
                  </a:moveTo>
                  <a:cubicBezTo>
                    <a:pt x="460" y="294"/>
                    <a:pt x="460" y="294"/>
                    <a:pt x="460" y="294"/>
                  </a:cubicBezTo>
                  <a:moveTo>
                    <a:pt x="454" y="314"/>
                  </a:moveTo>
                  <a:cubicBezTo>
                    <a:pt x="76" y="376"/>
                    <a:pt x="76" y="376"/>
                    <a:pt x="76" y="376"/>
                  </a:cubicBezTo>
                  <a:moveTo>
                    <a:pt x="71" y="395"/>
                  </a:moveTo>
                  <a:cubicBezTo>
                    <a:pt x="288" y="505"/>
                    <a:pt x="288" y="505"/>
                    <a:pt x="288" y="505"/>
                  </a:cubicBezTo>
                  <a:moveTo>
                    <a:pt x="358" y="526"/>
                  </a:moveTo>
                  <a:cubicBezTo>
                    <a:pt x="603" y="479"/>
                    <a:pt x="603" y="479"/>
                    <a:pt x="603" y="479"/>
                  </a:cubicBezTo>
                  <a:moveTo>
                    <a:pt x="427" y="38"/>
                  </a:moveTo>
                  <a:cubicBezTo>
                    <a:pt x="159" y="104"/>
                    <a:pt x="159" y="104"/>
                    <a:pt x="159" y="104"/>
                  </a:cubicBezTo>
                  <a:moveTo>
                    <a:pt x="497" y="59"/>
                  </a:moveTo>
                  <a:cubicBezTo>
                    <a:pt x="637" y="151"/>
                    <a:pt x="637" y="151"/>
                    <a:pt x="637" y="151"/>
                  </a:cubicBezTo>
                  <a:moveTo>
                    <a:pt x="637" y="198"/>
                  </a:moveTo>
                  <a:cubicBezTo>
                    <a:pt x="523" y="291"/>
                    <a:pt x="523" y="291"/>
                    <a:pt x="523" y="291"/>
                  </a:cubicBezTo>
                  <a:moveTo>
                    <a:pt x="346" y="497"/>
                  </a:moveTo>
                  <a:cubicBezTo>
                    <a:pt x="465" y="347"/>
                    <a:pt x="465" y="347"/>
                    <a:pt x="465" y="347"/>
                  </a:cubicBezTo>
                  <a:moveTo>
                    <a:pt x="447" y="76"/>
                  </a:moveTo>
                  <a:cubicBezTo>
                    <a:pt x="334" y="490"/>
                    <a:pt x="334" y="490"/>
                    <a:pt x="334" y="490"/>
                  </a:cubicBezTo>
                  <a:moveTo>
                    <a:pt x="296" y="243"/>
                  </a:moveTo>
                  <a:cubicBezTo>
                    <a:pt x="320" y="488"/>
                    <a:pt x="320" y="488"/>
                    <a:pt x="320" y="488"/>
                  </a:cubicBezTo>
                  <a:moveTo>
                    <a:pt x="305" y="488"/>
                  </a:moveTo>
                  <a:cubicBezTo>
                    <a:pt x="134" y="149"/>
                    <a:pt x="134" y="149"/>
                    <a:pt x="134" y="149"/>
                  </a:cubicBezTo>
                  <a:moveTo>
                    <a:pt x="323" y="179"/>
                  </a:moveTo>
                  <a:cubicBezTo>
                    <a:pt x="438" y="65"/>
                    <a:pt x="438" y="65"/>
                    <a:pt x="438" y="65"/>
                  </a:cubicBezTo>
                  <a:moveTo>
                    <a:pt x="481" y="76"/>
                  </a:moveTo>
                  <a:cubicBezTo>
                    <a:pt x="624" y="425"/>
                    <a:pt x="624" y="425"/>
                    <a:pt x="624" y="425"/>
                  </a:cubicBezTo>
                  <a:moveTo>
                    <a:pt x="514" y="347"/>
                  </a:moveTo>
                  <a:cubicBezTo>
                    <a:pt x="603" y="434"/>
                    <a:pt x="603" y="434"/>
                    <a:pt x="603" y="434"/>
                  </a:cubicBezTo>
                </a:path>
              </a:pathLst>
            </a:custGeom>
            <a:noFill/>
            <a:ln w="15875" cap="sq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1043" name="Graphic 1042">
              <a:extLst>
                <a:ext uri="{FF2B5EF4-FFF2-40B4-BE49-F238E27FC236}">
                  <a16:creationId xmlns:a16="http://schemas.microsoft.com/office/drawing/2014/main" id="{82BB14CA-6465-1233-891F-65443D7033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841256" y="4367730"/>
              <a:ext cx="483256" cy="48325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44" name="Graphic 1043">
              <a:extLst>
                <a:ext uri="{FF2B5EF4-FFF2-40B4-BE49-F238E27FC236}">
                  <a16:creationId xmlns:a16="http://schemas.microsoft.com/office/drawing/2014/main" id="{D4A57170-E1E6-522C-0D95-EFE8641E5F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342802" y="1939921"/>
              <a:ext cx="275559" cy="275559"/>
            </a:xfrm>
            <a:prstGeom prst="rect">
              <a:avLst/>
            </a:prstGeom>
          </p:spPr>
        </p:pic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C315845C-1BE8-D11E-E9F6-5B187C5EA3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>
            <a:xfrm>
              <a:off x="841256" y="2837785"/>
              <a:ext cx="483256" cy="48325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FCC0AD4D-B1EE-FC16-2028-319059CDF25E}"/>
                </a:ext>
              </a:extLst>
            </p:cNvPr>
            <p:cNvGrpSpPr/>
            <p:nvPr/>
          </p:nvGrpSpPr>
          <p:grpSpPr>
            <a:xfrm>
              <a:off x="2531480" y="401863"/>
              <a:ext cx="1294761" cy="1032576"/>
              <a:chOff x="2531480" y="401863"/>
              <a:chExt cx="1294761" cy="1032576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791F3ACF-3826-60CF-F614-33A515F3C8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 bwMode="auto">
              <a:xfrm>
                <a:off x="2618007" y="401863"/>
                <a:ext cx="1121709" cy="1032576"/>
              </a:xfrm>
              <a:prstGeom prst="roundRect">
                <a:avLst>
                  <a:gd name="adj" fmla="val 11201"/>
                </a:avLst>
              </a:pr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path path="circle">
                  <a:fillToRect l="100000" t="100000"/>
                </a:path>
              </a:gradFill>
              <a:ln w="19050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UI" pitchFamily="34" charset="0"/>
                </a:endParaRP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5B4C28D2-BF88-6C60-AE86-A580C95DA5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 txBox="1"/>
              <p:nvPr/>
            </p:nvSpPr>
            <p:spPr>
              <a:xfrm>
                <a:off x="2531480" y="875594"/>
                <a:ext cx="1294761" cy="4847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ans Display"/>
                    <a:ea typeface="+mn-ea"/>
                    <a:cs typeface="+mn-cs"/>
                  </a:rPr>
                  <a:t>Azure Cognitive Services Content Moderator</a:t>
                </a:r>
              </a:p>
            </p:txBody>
          </p:sp>
          <p:pic>
            <p:nvPicPr>
              <p:cNvPr id="1041" name="Graphic 1040">
                <a:extLst>
                  <a:ext uri="{FF2B5EF4-FFF2-40B4-BE49-F238E27FC236}">
                    <a16:creationId xmlns:a16="http://schemas.microsoft.com/office/drawing/2014/main" id="{8A5716A6-6167-DA7E-B4AA-DA60326BFA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3012272" y="490337"/>
                <a:ext cx="323847" cy="32384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</p:spTree>
    <p:extLst>
      <p:ext uri="{BB962C8B-B14F-4D97-AF65-F5344CB8AC3E}">
        <p14:creationId xmlns:p14="http://schemas.microsoft.com/office/powerpoint/2010/main" val="396244016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624AE8-C7CF-4011-84BA-E52CABB4F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C2CDE67-77A7-153D-0C3A-AADABB4FD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0" y="1388962"/>
            <a:ext cx="12192000" cy="5469038"/>
          </a:xfrm>
          <a:prstGeom prst="rect">
            <a:avLst/>
          </a:prstGeom>
          <a:solidFill>
            <a:srgbClr val="F2F2F8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: Rounded Corners 6">
            <a:extLst>
              <a:ext uri="{FF2B5EF4-FFF2-40B4-BE49-F238E27FC236}">
                <a16:creationId xmlns:a16="http://schemas.microsoft.com/office/drawing/2014/main" id="{DDB90CA6-D600-460B-8BFC-BC99268CC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66847" y="1656547"/>
            <a:ext cx="11658306" cy="493386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01600" dist="38100" dir="2700000" algn="tl" rotWithShape="0">
              <a:prstClr val="black">
                <a:alpha val="25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+mn-ea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5B1598-DD80-274F-6A86-AFAAE9B55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078" y="486792"/>
            <a:ext cx="11018520" cy="553998"/>
          </a:xfrm>
        </p:spPr>
        <p:txBody>
          <a:bodyPr/>
          <a:lstStyle/>
          <a:p>
            <a:r>
              <a:rPr lang="en-US">
                <a:solidFill>
                  <a:schemeClr val="tx2"/>
                </a:solidFill>
              </a:rPr>
              <a:t>Tools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63DC49-D186-8201-4F83-55997C98CA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97840" y="487634"/>
            <a:ext cx="120865" cy="552314"/>
          </a:xfrm>
          <a:prstGeom prst="rect">
            <a:avLst/>
          </a:prstGeom>
          <a:gradFill flip="none" rotWithShape="1">
            <a:gsLst>
              <a:gs pos="100000">
                <a:srgbClr val="C03BC4"/>
              </a:gs>
              <a:gs pos="0">
                <a:srgbClr val="0077D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F8C92EC-4858-E759-EFD3-23B32CBAD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46828" y="1921702"/>
            <a:ext cx="2160277" cy="4403558"/>
            <a:chOff x="546828" y="1921702"/>
            <a:chExt cx="2160277" cy="440355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EB18DD6-FA9E-FA3B-1A59-C163B93BFF96}"/>
                </a:ext>
              </a:extLst>
            </p:cNvPr>
            <p:cNvSpPr/>
            <p:nvPr/>
          </p:nvSpPr>
          <p:spPr bwMode="auto">
            <a:xfrm>
              <a:off x="546828" y="1921702"/>
              <a:ext cx="2160277" cy="4403558"/>
            </a:xfrm>
            <a:prstGeom prst="roundRect">
              <a:avLst>
                <a:gd name="adj" fmla="val 7249"/>
              </a:avLst>
            </a:prstGeom>
            <a:solidFill>
              <a:schemeClr val="bg1">
                <a:alpha val="49000"/>
              </a:schemeClr>
            </a:solidFill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23" name="Rectangle: Top Corners Rounded 5">
              <a:extLst>
                <a:ext uri="{FF2B5EF4-FFF2-40B4-BE49-F238E27FC236}">
                  <a16:creationId xmlns:a16="http://schemas.microsoft.com/office/drawing/2014/main" id="{DA4D4BB8-A6FA-2B29-C27D-7ABE0BCCDD3A}"/>
                </a:ext>
              </a:extLst>
            </p:cNvPr>
            <p:cNvSpPr/>
            <p:nvPr/>
          </p:nvSpPr>
          <p:spPr bwMode="auto">
            <a:xfrm rot="16200000">
              <a:off x="1006945" y="1594064"/>
              <a:ext cx="1240042" cy="2028242"/>
            </a:xfrm>
            <a:prstGeom prst="roundRect">
              <a:avLst>
                <a:gd name="adj" fmla="val 9089"/>
              </a:avLst>
            </a:prstGeom>
            <a:solidFill>
              <a:srgbClr val="091F2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  <a:scene3d>
              <a:camera prst="orthographicFront"/>
              <a:lightRig rig="soft" dir="t"/>
            </a:scene3d>
            <a:sp3d>
              <a:bevelT w="82550"/>
            </a:sp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5" name="Picture 14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B767ABFB-B4B0-9DA3-DEFC-9FAC820CA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988" y="2043817"/>
              <a:ext cx="2007956" cy="119454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E3F8AC7-E5AF-9A92-7CB8-619DA48CC15B}"/>
                </a:ext>
              </a:extLst>
            </p:cNvPr>
            <p:cNvSpPr txBox="1"/>
            <p:nvPr/>
          </p:nvSpPr>
          <p:spPr>
            <a:xfrm>
              <a:off x="671371" y="4400115"/>
              <a:ext cx="1911189" cy="1785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Choose from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1400+ prebuilt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Power Platform connectors,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100+ Copilot connectors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 or create a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custom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connector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 for any public API to retrieve information, write/edit/update records to external services and data sources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CD9FEC-7A4A-7BF2-0D96-2337032DB5A3}"/>
                </a:ext>
              </a:extLst>
            </p:cNvPr>
            <p:cNvCxnSpPr>
              <a:cxnSpLocks/>
            </p:cNvCxnSpPr>
            <p:nvPr/>
          </p:nvCxnSpPr>
          <p:spPr>
            <a:xfrm>
              <a:off x="1210278" y="4154703"/>
              <a:ext cx="833377" cy="0"/>
            </a:xfrm>
            <a:prstGeom prst="line">
              <a:avLst/>
            </a:prstGeom>
            <a:ln w="12700">
              <a:gradFill flip="none" rotWithShape="1">
                <a:gsLst>
                  <a:gs pos="5594">
                    <a:schemeClr val="accent2"/>
                  </a:gs>
                  <a:gs pos="50000">
                    <a:srgbClr val="8661C5"/>
                  </a:gs>
                  <a:gs pos="99000">
                    <a:srgbClr val="0078D4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CE8560D-A31F-F5CF-8BDD-DE38D8076DA9}"/>
                </a:ext>
              </a:extLst>
            </p:cNvPr>
            <p:cNvSpPr txBox="1"/>
            <p:nvPr/>
          </p:nvSpPr>
          <p:spPr>
            <a:xfrm>
              <a:off x="828756" y="3611690"/>
              <a:ext cx="159642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Connectors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3BBA830-E3B7-C302-60FF-7FD4623D4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781345" y="1921702"/>
            <a:ext cx="2160277" cy="4403558"/>
            <a:chOff x="2781345" y="1921702"/>
            <a:chExt cx="2160277" cy="440355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B5B1EF4-93A8-E1CD-FACB-2112AE455E60}"/>
                </a:ext>
              </a:extLst>
            </p:cNvPr>
            <p:cNvSpPr/>
            <p:nvPr/>
          </p:nvSpPr>
          <p:spPr bwMode="auto">
            <a:xfrm>
              <a:off x="2781345" y="1921702"/>
              <a:ext cx="2160277" cy="4403558"/>
            </a:xfrm>
            <a:prstGeom prst="roundRect">
              <a:avLst>
                <a:gd name="adj" fmla="val 7249"/>
              </a:avLst>
            </a:prstGeom>
            <a:solidFill>
              <a:schemeClr val="bg1">
                <a:alpha val="49000"/>
              </a:schemeClr>
            </a:solidFill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36" name="Rectangle: Top Corners Rounded 5">
              <a:extLst>
                <a:ext uri="{FF2B5EF4-FFF2-40B4-BE49-F238E27FC236}">
                  <a16:creationId xmlns:a16="http://schemas.microsoft.com/office/drawing/2014/main" id="{79BB8008-D59B-F098-7E26-6234753BDEAD}"/>
                </a:ext>
              </a:extLst>
            </p:cNvPr>
            <p:cNvSpPr/>
            <p:nvPr/>
          </p:nvSpPr>
          <p:spPr bwMode="auto">
            <a:xfrm rot="16200000">
              <a:off x="3241462" y="1594064"/>
              <a:ext cx="1240042" cy="2028242"/>
            </a:xfrm>
            <a:prstGeom prst="roundRect">
              <a:avLst>
                <a:gd name="adj" fmla="val 9089"/>
              </a:avLst>
            </a:prstGeom>
            <a:solidFill>
              <a:srgbClr val="091F2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  <a:scene3d>
              <a:camera prst="orthographicFront"/>
              <a:lightRig rig="soft" dir="t"/>
            </a:scene3d>
            <a:sp3d>
              <a:bevelT w="82550"/>
            </a:sp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28CFCDC-4853-D177-E12E-E60E2B394D00}"/>
                </a:ext>
              </a:extLst>
            </p:cNvPr>
            <p:cNvSpPr txBox="1"/>
            <p:nvPr/>
          </p:nvSpPr>
          <p:spPr>
            <a:xfrm>
              <a:off x="2905888" y="4400115"/>
              <a:ext cx="1911189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Use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APIs directly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for your agent to connect with and use data in the most flexible and scalable manner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A07E244-2A7B-1655-7099-461A346E1069}"/>
                </a:ext>
              </a:extLst>
            </p:cNvPr>
            <p:cNvCxnSpPr>
              <a:cxnSpLocks/>
            </p:cNvCxnSpPr>
            <p:nvPr/>
          </p:nvCxnSpPr>
          <p:spPr>
            <a:xfrm>
              <a:off x="3444795" y="4154703"/>
              <a:ext cx="833377" cy="0"/>
            </a:xfrm>
            <a:prstGeom prst="line">
              <a:avLst/>
            </a:prstGeom>
            <a:ln w="12700">
              <a:gradFill flip="none" rotWithShape="1">
                <a:gsLst>
                  <a:gs pos="5594">
                    <a:schemeClr val="accent2"/>
                  </a:gs>
                  <a:gs pos="50000">
                    <a:srgbClr val="8661C5"/>
                  </a:gs>
                  <a:gs pos="99000">
                    <a:srgbClr val="0078D4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D0830753-7186-3B01-C96F-6DD5D608D7D6}"/>
                </a:ext>
              </a:extLst>
            </p:cNvPr>
            <p:cNvSpPr txBox="1"/>
            <p:nvPr/>
          </p:nvSpPr>
          <p:spPr>
            <a:xfrm>
              <a:off x="3063273" y="3611690"/>
              <a:ext cx="159642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REST APIs</a:t>
              </a:r>
            </a:p>
          </p:txBody>
        </p:sp>
        <p:pic>
          <p:nvPicPr>
            <p:cNvPr id="62" name="Picture 61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0890F159-E8DA-01FC-D743-BC8E64CFC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08735" y="2099928"/>
              <a:ext cx="1905496" cy="1009032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1E1E0BF0-475E-D563-62EF-48F5AFD856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015862" y="1921702"/>
            <a:ext cx="2160277" cy="4403558"/>
            <a:chOff x="5015862" y="1921702"/>
            <a:chExt cx="2160277" cy="440355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1F88F70-D489-A095-33E1-B1DF69C76533}"/>
                </a:ext>
              </a:extLst>
            </p:cNvPr>
            <p:cNvSpPr/>
            <p:nvPr/>
          </p:nvSpPr>
          <p:spPr bwMode="auto">
            <a:xfrm>
              <a:off x="5015862" y="1921702"/>
              <a:ext cx="2160277" cy="4403558"/>
            </a:xfrm>
            <a:prstGeom prst="roundRect">
              <a:avLst>
                <a:gd name="adj" fmla="val 7249"/>
              </a:avLst>
            </a:prstGeom>
            <a:solidFill>
              <a:schemeClr val="bg1">
                <a:alpha val="49000"/>
              </a:schemeClr>
            </a:solidFill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42" name="Rectangle: Top Corners Rounded 5">
              <a:extLst>
                <a:ext uri="{FF2B5EF4-FFF2-40B4-BE49-F238E27FC236}">
                  <a16:creationId xmlns:a16="http://schemas.microsoft.com/office/drawing/2014/main" id="{366F71B4-A018-8B44-55DD-4862EB10C02E}"/>
                </a:ext>
              </a:extLst>
            </p:cNvPr>
            <p:cNvSpPr/>
            <p:nvPr/>
          </p:nvSpPr>
          <p:spPr bwMode="auto">
            <a:xfrm rot="16200000">
              <a:off x="5478024" y="1594064"/>
              <a:ext cx="1240042" cy="2028242"/>
            </a:xfrm>
            <a:prstGeom prst="roundRect">
              <a:avLst>
                <a:gd name="adj" fmla="val 9089"/>
              </a:avLst>
            </a:prstGeom>
            <a:solidFill>
              <a:srgbClr val="091F2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  <a:scene3d>
              <a:camera prst="orthographicFront"/>
              <a:lightRig rig="soft" dir="t"/>
            </a:scene3d>
            <a:sp3d>
              <a:bevelT w="82550"/>
            </a:sp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7FB19E1-B7A3-02E1-B15E-BEBB2ABD8A7E}"/>
                </a:ext>
              </a:extLst>
            </p:cNvPr>
            <p:cNvSpPr txBox="1"/>
            <p:nvPr/>
          </p:nvSpPr>
          <p:spPr>
            <a:xfrm>
              <a:off x="5142450" y="4400115"/>
              <a:ext cx="1911189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Leverage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library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 of prompts or draft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custom instructions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with Copilot to transform text, documents, images and data with LLMs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5E259B7-4A92-1116-04DF-A1F8CFE6BBFB}"/>
                </a:ext>
              </a:extLst>
            </p:cNvPr>
            <p:cNvCxnSpPr>
              <a:cxnSpLocks/>
            </p:cNvCxnSpPr>
            <p:nvPr/>
          </p:nvCxnSpPr>
          <p:spPr>
            <a:xfrm>
              <a:off x="5681357" y="4154703"/>
              <a:ext cx="833377" cy="0"/>
            </a:xfrm>
            <a:prstGeom prst="line">
              <a:avLst/>
            </a:prstGeom>
            <a:ln w="12700">
              <a:gradFill flip="none" rotWithShape="1">
                <a:gsLst>
                  <a:gs pos="5594">
                    <a:schemeClr val="accent2"/>
                  </a:gs>
                  <a:gs pos="50000">
                    <a:srgbClr val="8661C5"/>
                  </a:gs>
                  <a:gs pos="99000">
                    <a:srgbClr val="0078D4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AEF2D9F-7C34-739C-93D4-E5B01A2CD79D}"/>
                </a:ext>
              </a:extLst>
            </p:cNvPr>
            <p:cNvSpPr txBox="1"/>
            <p:nvPr/>
          </p:nvSpPr>
          <p:spPr>
            <a:xfrm>
              <a:off x="5297790" y="3611690"/>
              <a:ext cx="159642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Prompts</a:t>
              </a:r>
            </a:p>
          </p:txBody>
        </p:sp>
        <p:pic>
          <p:nvPicPr>
            <p:cNvPr id="63" name="Picture 62" descr="A screenshot of a computer&#10;&#10;">
              <a:extLst>
                <a:ext uri="{FF2B5EF4-FFF2-40B4-BE49-F238E27FC236}">
                  <a16:creationId xmlns:a16="http://schemas.microsoft.com/office/drawing/2014/main" id="{C7C2617F-3220-7372-7E24-CA7DAC8F2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61215" y="2081217"/>
              <a:ext cx="1873661" cy="105393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761A3B7-0D42-2D09-2797-501CBEEC0D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250378" y="1921702"/>
            <a:ext cx="2160277" cy="4403558"/>
            <a:chOff x="7250378" y="1921702"/>
            <a:chExt cx="2160277" cy="440355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E24B497-A393-0745-A7BC-329B13E74678}"/>
                </a:ext>
              </a:extLst>
            </p:cNvPr>
            <p:cNvSpPr/>
            <p:nvPr/>
          </p:nvSpPr>
          <p:spPr bwMode="auto">
            <a:xfrm>
              <a:off x="7250378" y="1921702"/>
              <a:ext cx="2160277" cy="4403558"/>
            </a:xfrm>
            <a:prstGeom prst="roundRect">
              <a:avLst>
                <a:gd name="adj" fmla="val 7249"/>
              </a:avLst>
            </a:prstGeom>
            <a:solidFill>
              <a:schemeClr val="bg1">
                <a:alpha val="49000"/>
              </a:schemeClr>
            </a:solidFill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48" name="Rectangle: Top Corners Rounded 5">
              <a:extLst>
                <a:ext uri="{FF2B5EF4-FFF2-40B4-BE49-F238E27FC236}">
                  <a16:creationId xmlns:a16="http://schemas.microsoft.com/office/drawing/2014/main" id="{F16DF92D-FEA4-75ED-46CE-F5C51A6239FF}"/>
                </a:ext>
              </a:extLst>
            </p:cNvPr>
            <p:cNvSpPr/>
            <p:nvPr/>
          </p:nvSpPr>
          <p:spPr bwMode="auto">
            <a:xfrm rot="16200000">
              <a:off x="7710495" y="1594064"/>
              <a:ext cx="1240042" cy="2028242"/>
            </a:xfrm>
            <a:prstGeom prst="roundRect">
              <a:avLst>
                <a:gd name="adj" fmla="val 9089"/>
              </a:avLst>
            </a:prstGeom>
            <a:solidFill>
              <a:srgbClr val="091F2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  <a:scene3d>
              <a:camera prst="orthographicFront"/>
              <a:lightRig rig="soft" dir="t"/>
            </a:scene3d>
            <a:sp3d>
              <a:bevelT w="82550"/>
            </a:sp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B85C816A-C15D-2285-6F3F-1C81EE9D2683}"/>
                </a:ext>
              </a:extLst>
            </p:cNvPr>
            <p:cNvSpPr txBox="1"/>
            <p:nvPr/>
          </p:nvSpPr>
          <p:spPr>
            <a:xfrm>
              <a:off x="7374921" y="4400115"/>
              <a:ext cx="1911189" cy="1785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Define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predictable automations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to run the same way each time, giving you more control over specific actions the agent could take, including allowing the agent to directly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use web and desktop apps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through UI automation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6452A55-E94B-A65B-52E3-C84D9A7C23A5}"/>
                </a:ext>
              </a:extLst>
            </p:cNvPr>
            <p:cNvCxnSpPr>
              <a:cxnSpLocks/>
            </p:cNvCxnSpPr>
            <p:nvPr/>
          </p:nvCxnSpPr>
          <p:spPr>
            <a:xfrm>
              <a:off x="7913828" y="4154703"/>
              <a:ext cx="833377" cy="0"/>
            </a:xfrm>
            <a:prstGeom prst="line">
              <a:avLst/>
            </a:prstGeom>
            <a:ln w="12700">
              <a:gradFill flip="none" rotWithShape="1">
                <a:gsLst>
                  <a:gs pos="5594">
                    <a:schemeClr val="accent2"/>
                  </a:gs>
                  <a:gs pos="50000">
                    <a:srgbClr val="8661C5"/>
                  </a:gs>
                  <a:gs pos="99000">
                    <a:srgbClr val="0078D4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E7C9B2C-8384-7EEE-1EB1-0BE448F36441}"/>
                </a:ext>
              </a:extLst>
            </p:cNvPr>
            <p:cNvSpPr txBox="1"/>
            <p:nvPr/>
          </p:nvSpPr>
          <p:spPr>
            <a:xfrm>
              <a:off x="7532306" y="3611690"/>
              <a:ext cx="159642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Agent Flows</a:t>
              </a:r>
            </a:p>
          </p:txBody>
        </p:sp>
        <p:pic>
          <p:nvPicPr>
            <p:cNvPr id="64" name="Picture 63" descr="A screenshot of a Copilot Studio">
              <a:extLst>
                <a:ext uri="{FF2B5EF4-FFF2-40B4-BE49-F238E27FC236}">
                  <a16:creationId xmlns:a16="http://schemas.microsoft.com/office/drawing/2014/main" id="{D37D882E-83A0-E469-4139-0131F3CAA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-235"/>
            <a:stretch/>
          </p:blipFill>
          <p:spPr>
            <a:xfrm>
              <a:off x="7408555" y="2091688"/>
              <a:ext cx="1843922" cy="103299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89586A6-1170-C7E0-89B9-23F0D8F1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484894" y="1921702"/>
            <a:ext cx="2160277" cy="4403558"/>
            <a:chOff x="9484894" y="1921702"/>
            <a:chExt cx="2160277" cy="440355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49BD385-3B70-1BCA-B4FC-EFF27146A457}"/>
                </a:ext>
              </a:extLst>
            </p:cNvPr>
            <p:cNvSpPr/>
            <p:nvPr/>
          </p:nvSpPr>
          <p:spPr bwMode="auto">
            <a:xfrm>
              <a:off x="9484894" y="1921702"/>
              <a:ext cx="2160277" cy="4403558"/>
            </a:xfrm>
            <a:prstGeom prst="roundRect">
              <a:avLst>
                <a:gd name="adj" fmla="val 7249"/>
              </a:avLst>
            </a:prstGeom>
            <a:solidFill>
              <a:schemeClr val="bg1">
                <a:alpha val="49000"/>
              </a:schemeClr>
            </a:solidFill>
            <a:ln w="12700">
              <a:solidFill>
                <a:schemeClr val="bg1">
                  <a:lumMod val="8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82880" tIns="146304" rIns="182880" bIns="146304"/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+mn-ea"/>
                <a:cs typeface="Segoe UI" pitchFamily="34" charset="0"/>
              </a:endParaRPr>
            </a:p>
          </p:txBody>
        </p:sp>
        <p:sp>
          <p:nvSpPr>
            <p:cNvPr id="54" name="Rectangle: Top Corners Rounded 5">
              <a:extLst>
                <a:ext uri="{FF2B5EF4-FFF2-40B4-BE49-F238E27FC236}">
                  <a16:creationId xmlns:a16="http://schemas.microsoft.com/office/drawing/2014/main" id="{4D9E7D4B-628E-4596-36F7-0C744883DEDA}"/>
                </a:ext>
              </a:extLst>
            </p:cNvPr>
            <p:cNvSpPr/>
            <p:nvPr/>
          </p:nvSpPr>
          <p:spPr bwMode="auto">
            <a:xfrm rot="16200000">
              <a:off x="9949384" y="1594064"/>
              <a:ext cx="1240042" cy="2028242"/>
            </a:xfrm>
            <a:prstGeom prst="roundRect">
              <a:avLst>
                <a:gd name="adj" fmla="val 9089"/>
              </a:avLst>
            </a:prstGeom>
            <a:solidFill>
              <a:srgbClr val="091F2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  <a:scene3d>
              <a:camera prst="orthographicFront"/>
              <a:lightRig rig="soft" dir="t"/>
            </a:scene3d>
            <a:sp3d>
              <a:bevelT w="82550"/>
            </a:sp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5A27DB8-6AF0-B59B-2B4E-4530FEAF1839}"/>
                </a:ext>
              </a:extLst>
            </p:cNvPr>
            <p:cNvSpPr txBox="1"/>
            <p:nvPr/>
          </p:nvSpPr>
          <p:spPr>
            <a:xfrm>
              <a:off x="9613810" y="4400115"/>
              <a:ext cx="1911189" cy="9387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Use open standard protocol to </a:t>
              </a:r>
              <a:r>
                <a:rPr kumimoji="0" 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connect your LOB services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"/>
                  <a:ea typeface="+mn-ea"/>
                  <a:cs typeface="+mn-cs"/>
                </a:rPr>
                <a:t>to the agent with adequate context and tools enabled by the servers</a:t>
              </a: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"/>
                <a:ea typeface="+mn-ea"/>
                <a:cs typeface="+mn-cs"/>
              </a:endParaRP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805685B-DEEC-5AD1-3B06-40A7E379CD0C}"/>
                </a:ext>
              </a:extLst>
            </p:cNvPr>
            <p:cNvCxnSpPr>
              <a:cxnSpLocks/>
            </p:cNvCxnSpPr>
            <p:nvPr/>
          </p:nvCxnSpPr>
          <p:spPr>
            <a:xfrm>
              <a:off x="10152717" y="4154703"/>
              <a:ext cx="833377" cy="0"/>
            </a:xfrm>
            <a:prstGeom prst="line">
              <a:avLst/>
            </a:prstGeom>
            <a:ln w="12700">
              <a:gradFill flip="none" rotWithShape="1">
                <a:gsLst>
                  <a:gs pos="5594">
                    <a:schemeClr val="accent2"/>
                  </a:gs>
                  <a:gs pos="50000">
                    <a:srgbClr val="8661C5"/>
                  </a:gs>
                  <a:gs pos="99000">
                    <a:srgbClr val="0078D4"/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724D5651-EAFC-1297-EDB7-8C7C485901BA}"/>
                </a:ext>
              </a:extLst>
            </p:cNvPr>
            <p:cNvSpPr txBox="1"/>
            <p:nvPr/>
          </p:nvSpPr>
          <p:spPr>
            <a:xfrm>
              <a:off x="9766822" y="3488579"/>
              <a:ext cx="1596420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91F2C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Model Context Protocol</a:t>
              </a:r>
            </a:p>
          </p:txBody>
        </p:sp>
        <p:pic>
          <p:nvPicPr>
            <p:cNvPr id="65" name="Picture 2" descr="A screenshot of a computer&#10;&#10;">
              <a:extLst>
                <a:ext uri="{FF2B5EF4-FFF2-40B4-BE49-F238E27FC236}">
                  <a16:creationId xmlns:a16="http://schemas.microsoft.com/office/drawing/2014/main" id="{498D3357-0F51-BA10-11FD-7CC678BBAA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9974" y="2112039"/>
              <a:ext cx="1898863" cy="992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546A7303-714C-9ECB-728C-F0C88EAACDE7}"/>
              </a:ext>
            </a:extLst>
          </p:cNvPr>
          <p:cNvSpPr txBox="1"/>
          <p:nvPr/>
        </p:nvSpPr>
        <p:spPr>
          <a:xfrm>
            <a:off x="3064638" y="486792"/>
            <a:ext cx="886051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-50" normalizeH="0" baseline="0" noProof="0">
                <a:ln w="3175"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8661C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Segoe Sans Display"/>
                <a:ea typeface="+mn-ea"/>
                <a:cs typeface="Segoe Sans Display" pitchFamily="2" charset="0"/>
              </a:rPr>
              <a:t>Tools are versatile and reusable components.</a:t>
            </a:r>
            <a:br>
              <a:rPr kumimoji="0" lang="en-US" sz="1800" b="0" i="0" u="none" strike="noStrike" kern="1200" cap="none" spc="-50" normalizeH="0" baseline="0" noProof="0">
                <a:ln w="3175"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8661C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Segoe Sans Display"/>
                <a:ea typeface="+mn-ea"/>
                <a:cs typeface="Segoe Sans Display" pitchFamily="2" charset="0"/>
              </a:rPr>
            </a:br>
            <a:r>
              <a:rPr kumimoji="0" lang="en-US" sz="1800" b="0" i="0" u="none" strike="noStrike" kern="1200" cap="none" spc="-50" normalizeH="0" baseline="0" noProof="0">
                <a:ln w="3175"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8661C5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Segoe Sans Display"/>
                <a:ea typeface="+mn-ea"/>
                <a:cs typeface="Segoe Sans Display" pitchFamily="2" charset="0"/>
              </a:rPr>
              <a:t>Create, manage and use tools across various agents within an environment. </a:t>
            </a:r>
          </a:p>
        </p:txBody>
      </p:sp>
    </p:spTree>
    <p:extLst>
      <p:ext uri="{BB962C8B-B14F-4D97-AF65-F5344CB8AC3E}">
        <p14:creationId xmlns:p14="http://schemas.microsoft.com/office/powerpoint/2010/main" val="1086401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15" dur="7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21" dur="7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27" dur="7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33" dur="7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A23350-7ACC-FB66-236C-FDBA12588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Copilot Studio Demo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B8EF49-CED6-1434-5222-9670606A9F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216" y="3977319"/>
            <a:ext cx="6217920" cy="276999"/>
          </a:xfrm>
        </p:spPr>
        <p:txBody>
          <a:bodyPr/>
          <a:lstStyle/>
          <a:p>
            <a:r>
              <a:rPr lang="en-US"/>
              <a:t>Creation / Knowledge / Tools / Topics / Orchestration</a:t>
            </a:r>
          </a:p>
        </p:txBody>
      </p:sp>
    </p:spTree>
    <p:extLst>
      <p:ext uri="{BB962C8B-B14F-4D97-AF65-F5344CB8AC3E}">
        <p14:creationId xmlns:p14="http://schemas.microsoft.com/office/powerpoint/2010/main" val="114245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F5583-6D2F-7418-F2F8-569F9EC81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22C21-5320-06FA-1F4C-5C6F28E62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23321-648E-9663-425C-1ECA007F5FC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4567404"/>
          </a:xfrm>
        </p:spPr>
        <p:txBody>
          <a:bodyPr/>
          <a:lstStyle/>
          <a:p>
            <a:r>
              <a:rPr lang="en-US"/>
              <a:t>Types</a:t>
            </a:r>
          </a:p>
          <a:p>
            <a:pPr lvl="1"/>
            <a:r>
              <a:rPr lang="en-US"/>
              <a:t>Custom</a:t>
            </a:r>
          </a:p>
          <a:p>
            <a:pPr lvl="1"/>
            <a:r>
              <a:rPr lang="en-US"/>
              <a:t>System</a:t>
            </a:r>
          </a:p>
          <a:p>
            <a:pPr lvl="1"/>
            <a:r>
              <a:rPr lang="en-US"/>
              <a:t>Environment</a:t>
            </a:r>
          </a:p>
          <a:p>
            <a:pPr lvl="1"/>
            <a:r>
              <a:rPr lang="en-US"/>
              <a:t>Formula</a:t>
            </a:r>
          </a:p>
          <a:p>
            <a:r>
              <a:rPr lang="en-US"/>
              <a:t>Scope / Usage</a:t>
            </a:r>
          </a:p>
          <a:p>
            <a:pPr lvl="1"/>
            <a:r>
              <a:rPr lang="en-US"/>
              <a:t>Topic</a:t>
            </a:r>
          </a:p>
          <a:p>
            <a:pPr lvl="1"/>
            <a:r>
              <a:rPr lang="en-US"/>
              <a:t>Global</a:t>
            </a:r>
          </a:p>
          <a:p>
            <a:pPr lvl="1"/>
            <a:r>
              <a:rPr lang="en-US"/>
              <a:t>Cross Session</a:t>
            </a:r>
          </a:p>
          <a:p>
            <a:r>
              <a:rPr lang="en-US"/>
              <a:t>Store Information into State</a:t>
            </a:r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9E02E-E286-232D-5638-42C268C88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778" y="122351"/>
            <a:ext cx="2630299" cy="31684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778E4C-F496-5AA4-0E31-26151D2A2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777" y="3429000"/>
            <a:ext cx="2630299" cy="31461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D3E8BE-40C3-6770-3DB5-0A834F7C8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473" y="834599"/>
            <a:ext cx="3427162" cy="5422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814130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E5428-7810-99DF-0717-461E02402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D0C13-CC48-B7DE-CFBE-98DF25F3A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Agents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CD4006-9646-3D7C-3D45-1266B50ED7F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4943143" cy="5256824"/>
          </a:xfrm>
        </p:spPr>
        <p:txBody>
          <a:bodyPr/>
          <a:lstStyle/>
          <a:p>
            <a:r>
              <a:rPr lang="en-US"/>
              <a:t>Child</a:t>
            </a:r>
          </a:p>
          <a:p>
            <a:pPr lvl="1"/>
            <a:r>
              <a:rPr lang="en-US"/>
              <a:t>Orchestrated</a:t>
            </a:r>
          </a:p>
          <a:p>
            <a:pPr lvl="1"/>
            <a:r>
              <a:rPr lang="en-US"/>
              <a:t>Contains tools / knowledge</a:t>
            </a:r>
          </a:p>
          <a:p>
            <a:pPr lvl="1"/>
            <a:r>
              <a:rPr lang="en-US"/>
              <a:t>Provides Instructions on how to used</a:t>
            </a:r>
          </a:p>
          <a:p>
            <a:pPr lvl="1"/>
            <a:r>
              <a:rPr lang="en-US"/>
              <a:t>Inside of your Application / Solution</a:t>
            </a:r>
          </a:p>
          <a:p>
            <a:pPr lvl="1"/>
            <a:r>
              <a:rPr lang="en-US"/>
              <a:t>Solution Aware</a:t>
            </a:r>
          </a:p>
          <a:p>
            <a:r>
              <a:rPr lang="en-US"/>
              <a:t>Connected</a:t>
            </a:r>
          </a:p>
          <a:p>
            <a:pPr lvl="1"/>
            <a:r>
              <a:rPr lang="en-US"/>
              <a:t>Orchestrated</a:t>
            </a:r>
          </a:p>
          <a:p>
            <a:pPr lvl="1"/>
            <a:r>
              <a:rPr lang="en-US"/>
              <a:t>Full Standalone agent</a:t>
            </a:r>
          </a:p>
          <a:p>
            <a:pPr lvl="1"/>
            <a:r>
              <a:rPr lang="en-US"/>
              <a:t>Copilot Studio / Fabric / Azure Foundry / SDK</a:t>
            </a:r>
          </a:p>
          <a:p>
            <a:pPr lvl="1"/>
            <a:r>
              <a:rPr lang="en-US"/>
              <a:t>Outside of your Application / Solution</a:t>
            </a:r>
          </a:p>
          <a:p>
            <a:pPr lvl="1"/>
            <a:r>
              <a:rPr lang="en-US"/>
              <a:t>Separate Application with own Auth and Settings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D894AC-D7E9-CE71-AF75-03EBFB1E4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9576" y="1435100"/>
            <a:ext cx="6664657" cy="4834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073584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56BE7-B9B9-23BB-8813-1CC724DB0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119A6D2-76FC-E32F-65DE-8EF8BCC8BF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173884" y="0"/>
            <a:ext cx="7018116" cy="6858000"/>
          </a:xfrm>
          <a:prstGeom prst="rect">
            <a:avLst/>
          </a:prstGeom>
          <a:solidFill>
            <a:srgbClr val="F2F2F8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F31B45-C34C-DAA1-1E67-214AE7C28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078" y="486792"/>
            <a:ext cx="11018520" cy="553998"/>
          </a:xfrm>
        </p:spPr>
        <p:txBody>
          <a:bodyPr/>
          <a:lstStyle/>
          <a:p>
            <a:r>
              <a:rPr lang="en-US"/>
              <a:t>Channels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7D780C9-DE2F-6F8B-39B4-D75B960E1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97840" y="487634"/>
            <a:ext cx="120865" cy="552314"/>
          </a:xfrm>
          <a:prstGeom prst="rect">
            <a:avLst/>
          </a:prstGeom>
          <a:gradFill flip="none" rotWithShape="1">
            <a:gsLst>
              <a:gs pos="100000">
                <a:srgbClr val="C03BC4"/>
              </a:gs>
              <a:gs pos="0">
                <a:srgbClr val="0077D3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67F5F40-FBAF-185B-FB63-A7B15F26C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18705" y="1905932"/>
            <a:ext cx="4092191" cy="3662541"/>
            <a:chOff x="618705" y="1905932"/>
            <a:chExt cx="4092191" cy="366254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4551F9-0954-0B72-E22B-BFF18BE601CA}"/>
                </a:ext>
              </a:extLst>
            </p:cNvPr>
            <p:cNvSpPr txBox="1"/>
            <p:nvPr/>
          </p:nvSpPr>
          <p:spPr>
            <a:xfrm>
              <a:off x="618705" y="1905932"/>
              <a:ext cx="3915529" cy="36625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Easily distribute your agent across </a:t>
              </a: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multiple channels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with a single click.</a:t>
              </a: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 pitchFamily="34" charset="0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br>
                <a: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</a:b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Deploy agents directly to the applications </a:t>
              </a: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your employees frequently work in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, such as Microsoft Teams, SharePoint, and Microsoft 365 Copilot Chat.</a:t>
              </a: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Segoe UI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Get access to </a:t>
              </a: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even more channels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Segoe UI" pitchFamily="34" charset="0"/>
                </a:rPr>
                <a:t>beyond what’s natively available in Copilot Studio by leveraging Azure Bot Service, Microsoft 365 Agents SDK, Agents Client SDK and Dynamics 365.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89966ED-FD9C-15D6-5AF3-6D496423D9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18705" y="2633421"/>
              <a:ext cx="4092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AF7FD21-D4F0-85BB-140B-8815C094FE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18705" y="4127778"/>
              <a:ext cx="4092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112" descr="Icons representing the different channels available in Copilot Studio">
            <a:extLst>
              <a:ext uri="{FF2B5EF4-FFF2-40B4-BE49-F238E27FC236}">
                <a16:creationId xmlns:a16="http://schemas.microsoft.com/office/drawing/2014/main" id="{C10ECF9E-F0F9-7B24-45F8-5B5A124F24AD}"/>
              </a:ext>
            </a:extLst>
          </p:cNvPr>
          <p:cNvGrpSpPr/>
          <p:nvPr/>
        </p:nvGrpSpPr>
        <p:grpSpPr>
          <a:xfrm>
            <a:off x="5719779" y="983422"/>
            <a:ext cx="5926327" cy="4891156"/>
            <a:chOff x="5719779" y="983422"/>
            <a:chExt cx="5926327" cy="4891156"/>
          </a:xfrm>
        </p:grpSpPr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4A9635E6-9CF1-0083-B005-5BBECC055E29}"/>
                </a:ext>
              </a:extLst>
            </p:cNvPr>
            <p:cNvSpPr/>
            <p:nvPr/>
          </p:nvSpPr>
          <p:spPr bwMode="auto">
            <a:xfrm>
              <a:off x="5724448" y="3555656"/>
              <a:ext cx="1033126" cy="1033125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EF704FF-587B-3DCC-2269-1B717AAD9732}"/>
                </a:ext>
              </a:extLst>
            </p:cNvPr>
            <p:cNvSpPr txBox="1"/>
            <p:nvPr/>
          </p:nvSpPr>
          <p:spPr>
            <a:xfrm>
              <a:off x="5724448" y="4149675"/>
              <a:ext cx="1033126" cy="323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Microsoft </a:t>
              </a:r>
              <a:b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Teams</a:t>
              </a:r>
            </a:p>
          </p:txBody>
        </p:sp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FDD055C4-1B3B-AE02-42AD-8B5E4B974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56524" y="3756562"/>
              <a:ext cx="368974" cy="368973"/>
            </a:xfrm>
            <a:prstGeom prst="rect">
              <a:avLst/>
            </a:prstGeom>
          </p:spPr>
        </p:pic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8B852B84-0A73-7F14-3649-F3FE5FDBFF7A}"/>
                </a:ext>
              </a:extLst>
            </p:cNvPr>
            <p:cNvSpPr/>
            <p:nvPr/>
          </p:nvSpPr>
          <p:spPr bwMode="auto">
            <a:xfrm>
              <a:off x="5724448" y="2249891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9DD77337-CD7F-06A3-AC20-F2015B38BB1B}"/>
                </a:ext>
              </a:extLst>
            </p:cNvPr>
            <p:cNvSpPr txBox="1"/>
            <p:nvPr/>
          </p:nvSpPr>
          <p:spPr>
            <a:xfrm>
              <a:off x="5724450" y="2920149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Mobile app</a:t>
              </a:r>
            </a:p>
          </p:txBody>
        </p:sp>
        <p:pic>
          <p:nvPicPr>
            <p:cNvPr id="84" name="Graphic 83">
              <a:extLst>
                <a:ext uri="{FF2B5EF4-FFF2-40B4-BE49-F238E27FC236}">
                  <a16:creationId xmlns:a16="http://schemas.microsoft.com/office/drawing/2014/main" id="{5F4487F6-23F5-4E97-7E8C-02D456B88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056526" y="2441285"/>
              <a:ext cx="368974" cy="368974"/>
            </a:xfrm>
            <a:prstGeom prst="rect">
              <a:avLst/>
            </a:prstGeom>
          </p:spPr>
        </p:pic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D176F6E4-7D3D-0081-41B4-31A5DB79CE1E}"/>
                </a:ext>
              </a:extLst>
            </p:cNvPr>
            <p:cNvSpPr/>
            <p:nvPr/>
          </p:nvSpPr>
          <p:spPr bwMode="auto">
            <a:xfrm>
              <a:off x="5724448" y="983422"/>
              <a:ext cx="1033127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953056D-3C35-E209-127C-E03143178BEA}"/>
                </a:ext>
              </a:extLst>
            </p:cNvPr>
            <p:cNvSpPr txBox="1"/>
            <p:nvPr/>
          </p:nvSpPr>
          <p:spPr>
            <a:xfrm>
              <a:off x="5724450" y="1666661"/>
              <a:ext cx="1033127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solidFill>
                    <a:srgbClr val="000000"/>
                  </a:solidFill>
                  <a:latin typeface="Segoe Sans Display" pitchFamily="2" charset="0"/>
                  <a:cs typeface="Segoe Sans Display" pitchFamily="2" charset="0"/>
                </a:rPr>
                <a:t>Website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cs typeface="Segoe Sans Display" pitchFamily="2" charset="0"/>
              </a:endParaRP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413A0B25-F949-8A1F-0423-B2154E8F9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056527" y="1238356"/>
              <a:ext cx="368974" cy="368974"/>
            </a:xfrm>
            <a:prstGeom prst="rect">
              <a:avLst/>
            </a:prstGeom>
          </p:spPr>
        </p:pic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2428BA4E-2CC9-2488-164D-1DE023FDA1EE}"/>
                </a:ext>
              </a:extLst>
            </p:cNvPr>
            <p:cNvSpPr/>
            <p:nvPr/>
          </p:nvSpPr>
          <p:spPr bwMode="auto">
            <a:xfrm>
              <a:off x="5719780" y="4822315"/>
              <a:ext cx="1033127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3BF0E33-13B9-DADA-9C65-6386B2981588}"/>
                </a:ext>
              </a:extLst>
            </p:cNvPr>
            <p:cNvSpPr txBox="1"/>
            <p:nvPr/>
          </p:nvSpPr>
          <p:spPr>
            <a:xfrm>
              <a:off x="5719779" y="5416337"/>
              <a:ext cx="1033126" cy="323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Microsoft </a:t>
              </a:r>
              <a:b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365 Copilot</a:t>
              </a:r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A30A187D-25C1-3800-45EB-C752CBABE46C}"/>
                </a:ext>
              </a:extLst>
            </p:cNvPr>
            <p:cNvSpPr/>
            <p:nvPr/>
          </p:nvSpPr>
          <p:spPr bwMode="auto">
            <a:xfrm>
              <a:off x="9357602" y="997487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58D084B4-8369-12C8-CDC6-89449139FE07}"/>
                </a:ext>
              </a:extLst>
            </p:cNvPr>
            <p:cNvSpPr txBox="1"/>
            <p:nvPr/>
          </p:nvSpPr>
          <p:spPr>
            <a:xfrm>
              <a:off x="9357602" y="1666661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Facebook</a:t>
              </a:r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C285A417-33BE-4C0E-56DE-FB3785E0C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0432" y="1228092"/>
              <a:ext cx="327467" cy="327467"/>
            </a:xfrm>
            <a:prstGeom prst="rect">
              <a:avLst/>
            </a:prstGeom>
          </p:spPr>
        </p:pic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593DE80F-6C82-BF3D-E49F-472E11BF472E}"/>
                </a:ext>
              </a:extLst>
            </p:cNvPr>
            <p:cNvSpPr/>
            <p:nvPr/>
          </p:nvSpPr>
          <p:spPr bwMode="auto">
            <a:xfrm>
              <a:off x="8139138" y="2252977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ADF9B93-B105-182A-DC8D-E5FD9318E328}"/>
                </a:ext>
              </a:extLst>
            </p:cNvPr>
            <p:cNvSpPr txBox="1"/>
            <p:nvPr/>
          </p:nvSpPr>
          <p:spPr>
            <a:xfrm>
              <a:off x="8139138" y="2923235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Email</a:t>
              </a:r>
            </a:p>
          </p:txBody>
        </p:sp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BB4B3002-2429-5D00-7B6E-2E24F12AB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471214" y="2441285"/>
              <a:ext cx="368974" cy="368974"/>
            </a:xfrm>
            <a:prstGeom prst="rect">
              <a:avLst/>
            </a:prstGeom>
          </p:spPr>
        </p:pic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8C5C4B7B-69AA-6E07-C79C-89E93BFBA95C}"/>
                </a:ext>
              </a:extLst>
            </p:cNvPr>
            <p:cNvSpPr/>
            <p:nvPr/>
          </p:nvSpPr>
          <p:spPr bwMode="auto">
            <a:xfrm>
              <a:off x="10563662" y="2252977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64B3157-2CA0-B231-C286-627E95163A22}"/>
                </a:ext>
              </a:extLst>
            </p:cNvPr>
            <p:cNvSpPr txBox="1"/>
            <p:nvPr/>
          </p:nvSpPr>
          <p:spPr>
            <a:xfrm>
              <a:off x="10563662" y="2846999"/>
              <a:ext cx="1033126" cy="323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Apple Messages </a:t>
              </a:r>
              <a:b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</a:b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for Business</a:t>
              </a:r>
            </a:p>
          </p:txBody>
        </p:sp>
        <p:pic>
          <p:nvPicPr>
            <p:cNvPr id="69" name="Picture 28">
              <a:extLst>
                <a:ext uri="{FF2B5EF4-FFF2-40B4-BE49-F238E27FC236}">
                  <a16:creationId xmlns:a16="http://schemas.microsoft.com/office/drawing/2014/main" id="{6BF415FA-1512-8F2E-135A-F4FBC4C6CF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0073" y="2394985"/>
              <a:ext cx="300303" cy="368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D76C4AD0-0B5F-A771-1CAA-E8E1569F3383}"/>
                </a:ext>
              </a:extLst>
            </p:cNvPr>
            <p:cNvSpPr/>
            <p:nvPr/>
          </p:nvSpPr>
          <p:spPr bwMode="auto">
            <a:xfrm>
              <a:off x="6942915" y="983422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0CF7C99-D5EB-2AA3-0400-85B61DA3A339}"/>
                </a:ext>
              </a:extLst>
            </p:cNvPr>
            <p:cNvSpPr txBox="1"/>
            <p:nvPr/>
          </p:nvSpPr>
          <p:spPr>
            <a:xfrm>
              <a:off x="6942915" y="1666661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SharePoint</a:t>
              </a: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442A04E2-6106-3726-C9CC-D61C313AB5E1}"/>
                </a:ext>
              </a:extLst>
            </p:cNvPr>
            <p:cNvSpPr/>
            <p:nvPr/>
          </p:nvSpPr>
          <p:spPr bwMode="auto">
            <a:xfrm>
              <a:off x="8139138" y="997487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42B8128-9EEB-CAF4-C590-F4C6F2EB73DA}"/>
                </a:ext>
              </a:extLst>
            </p:cNvPr>
            <p:cNvSpPr txBox="1"/>
            <p:nvPr/>
          </p:nvSpPr>
          <p:spPr>
            <a:xfrm>
              <a:off x="8139138" y="1666661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WhatsApp</a:t>
              </a:r>
            </a:p>
          </p:txBody>
        </p:sp>
        <p:pic>
          <p:nvPicPr>
            <p:cNvPr id="64" name="Picture 4" descr="undefined">
              <a:extLst>
                <a:ext uri="{FF2B5EF4-FFF2-40B4-BE49-F238E27FC236}">
                  <a16:creationId xmlns:a16="http://schemas.microsoft.com/office/drawing/2014/main" id="{3F6986CE-6044-0FE3-EC4E-E794E3F176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52211" y="1197979"/>
              <a:ext cx="406981" cy="409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B8FE71BE-20C4-74EC-4CE9-02601C10CF7E}"/>
                </a:ext>
              </a:extLst>
            </p:cNvPr>
            <p:cNvSpPr/>
            <p:nvPr/>
          </p:nvSpPr>
          <p:spPr bwMode="auto">
            <a:xfrm>
              <a:off x="6939898" y="4827232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2D97BA4-8390-D7B9-8FD0-C9F6995D044B}"/>
                </a:ext>
              </a:extLst>
            </p:cNvPr>
            <p:cNvSpPr txBox="1"/>
            <p:nvPr/>
          </p:nvSpPr>
          <p:spPr>
            <a:xfrm>
              <a:off x="6939898" y="5497490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Custom</a:t>
              </a: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CD8E1A9-7262-085D-EC9F-020C53383B79}"/>
                </a:ext>
              </a:extLst>
            </p:cNvPr>
            <p:cNvSpPr/>
            <p:nvPr/>
          </p:nvSpPr>
          <p:spPr bwMode="auto">
            <a:xfrm>
              <a:off x="10576066" y="997487"/>
              <a:ext cx="1033125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0BF4B8C-3DC2-D8C7-11EF-4209D381E522}"/>
                </a:ext>
              </a:extLst>
            </p:cNvPr>
            <p:cNvSpPr txBox="1"/>
            <p:nvPr/>
          </p:nvSpPr>
          <p:spPr>
            <a:xfrm>
              <a:off x="10556697" y="1666661"/>
              <a:ext cx="1033125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Slack</a:t>
              </a:r>
              <a:endParaRPr kumimoji="0" lang="en-US" sz="10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ea typeface="+mn-ea"/>
                <a:cs typeface="Segoe Sans Display" pitchFamily="2" charset="0"/>
              </a:endParaRP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9850D5-534E-3038-91E1-509BBE062D9A}"/>
                </a:ext>
              </a:extLst>
            </p:cNvPr>
            <p:cNvSpPr/>
            <p:nvPr/>
          </p:nvSpPr>
          <p:spPr bwMode="auto">
            <a:xfrm>
              <a:off x="6942915" y="2252978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A680566-6B73-4C37-AD27-CAE28703598B}"/>
                </a:ext>
              </a:extLst>
            </p:cNvPr>
            <p:cNvSpPr txBox="1"/>
            <p:nvPr/>
          </p:nvSpPr>
          <p:spPr>
            <a:xfrm>
              <a:off x="6942915" y="2923236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Line</a:t>
              </a:r>
            </a:p>
          </p:txBody>
        </p:sp>
        <p:pic>
          <p:nvPicPr>
            <p:cNvPr id="57" name="Picture 2">
              <a:extLst>
                <a:ext uri="{FF2B5EF4-FFF2-40B4-BE49-F238E27FC236}">
                  <a16:creationId xmlns:a16="http://schemas.microsoft.com/office/drawing/2014/main" id="{CACB42D2-EC00-3531-415C-45599709B1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4991" y="2441285"/>
              <a:ext cx="368974" cy="368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7D63AF6E-5DFA-3D7F-57E9-33CCFA3DE749}"/>
                </a:ext>
              </a:extLst>
            </p:cNvPr>
            <p:cNvSpPr/>
            <p:nvPr/>
          </p:nvSpPr>
          <p:spPr bwMode="auto">
            <a:xfrm>
              <a:off x="6939898" y="3546291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1E30D9A-20E6-91E7-20CA-C88BD6CB30F0}"/>
                </a:ext>
              </a:extLst>
            </p:cNvPr>
            <p:cNvSpPr txBox="1"/>
            <p:nvPr/>
          </p:nvSpPr>
          <p:spPr>
            <a:xfrm>
              <a:off x="6939898" y="4216549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SMS*</a:t>
              </a:r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504615BD-4785-420E-6A62-247A8B656F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271974" y="3756561"/>
              <a:ext cx="368974" cy="368974"/>
            </a:xfrm>
            <a:prstGeom prst="rect">
              <a:avLst/>
            </a:prstGeom>
          </p:spPr>
        </p:pic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E58768CB-1ACE-2BFF-D94F-C0243C04FF08}"/>
                </a:ext>
              </a:extLst>
            </p:cNvPr>
            <p:cNvSpPr/>
            <p:nvPr/>
          </p:nvSpPr>
          <p:spPr bwMode="auto">
            <a:xfrm>
              <a:off x="9366022" y="2252977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4AC0269-91A3-BB32-9F0E-B4F6479A9B25}"/>
                </a:ext>
              </a:extLst>
            </p:cNvPr>
            <p:cNvSpPr txBox="1"/>
            <p:nvPr/>
          </p:nvSpPr>
          <p:spPr>
            <a:xfrm>
              <a:off x="9366022" y="2923235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GroupMe</a:t>
              </a: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2115F3DC-B7BB-1830-EE66-FF3CDA7B548E}"/>
                </a:ext>
              </a:extLst>
            </p:cNvPr>
            <p:cNvSpPr/>
            <p:nvPr/>
          </p:nvSpPr>
          <p:spPr bwMode="auto">
            <a:xfrm>
              <a:off x="8144576" y="3546291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EB15C17-F32B-D0B4-7DC0-7A6A21AD9895}"/>
                </a:ext>
              </a:extLst>
            </p:cNvPr>
            <p:cNvSpPr txBox="1"/>
            <p:nvPr/>
          </p:nvSpPr>
          <p:spPr>
            <a:xfrm>
              <a:off x="8144576" y="4216549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Telegram</a:t>
              </a:r>
            </a:p>
          </p:txBody>
        </p:sp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B6E75BF9-F70A-2DFF-72D4-BEB5324CBA4D}"/>
                </a:ext>
              </a:extLst>
            </p:cNvPr>
            <p:cNvSpPr/>
            <p:nvPr/>
          </p:nvSpPr>
          <p:spPr bwMode="auto">
            <a:xfrm>
              <a:off x="9376676" y="3560682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B7F361E-8E6A-BA92-B465-F5D1E40B1866}"/>
                </a:ext>
              </a:extLst>
            </p:cNvPr>
            <p:cNvSpPr txBox="1"/>
            <p:nvPr/>
          </p:nvSpPr>
          <p:spPr>
            <a:xfrm>
              <a:off x="9376676" y="4230940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Kik</a:t>
              </a:r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8570776E-5823-2BDA-D6B7-FE08A8E1981C}"/>
                </a:ext>
              </a:extLst>
            </p:cNvPr>
            <p:cNvSpPr/>
            <p:nvPr/>
          </p:nvSpPr>
          <p:spPr bwMode="auto">
            <a:xfrm>
              <a:off x="10612980" y="3546291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5ABE11A-EAE3-DEC7-DF67-EE3E26E038CF}"/>
                </a:ext>
              </a:extLst>
            </p:cNvPr>
            <p:cNvSpPr txBox="1"/>
            <p:nvPr/>
          </p:nvSpPr>
          <p:spPr>
            <a:xfrm>
              <a:off x="10612980" y="4216549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Phone</a:t>
              </a: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F1324ECD-613B-1A38-B6E3-68F0040211BE}"/>
                </a:ext>
              </a:extLst>
            </p:cNvPr>
            <p:cNvSpPr/>
            <p:nvPr/>
          </p:nvSpPr>
          <p:spPr bwMode="auto">
            <a:xfrm>
              <a:off x="8139137" y="4835875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723CC06-1471-5C0C-ED43-33563E984284}"/>
                </a:ext>
              </a:extLst>
            </p:cNvPr>
            <p:cNvSpPr txBox="1"/>
            <p:nvPr/>
          </p:nvSpPr>
          <p:spPr>
            <a:xfrm>
              <a:off x="8139137" y="5506133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solidFill>
                    <a:srgbClr val="000000"/>
                  </a:solidFill>
                  <a:latin typeface="Segoe Sans Display" pitchFamily="2" charset="0"/>
                  <a:cs typeface="Segoe Sans Display" pitchFamily="2" charset="0"/>
                </a:rPr>
                <a:t>WeChat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cs typeface="Segoe Sans Display" pitchFamily="2" charset="0"/>
              </a:endParaRP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1CBBCB86-BF54-BD73-5032-54B509E5E72E}"/>
                </a:ext>
              </a:extLst>
            </p:cNvPr>
            <p:cNvSpPr/>
            <p:nvPr/>
          </p:nvSpPr>
          <p:spPr bwMode="auto">
            <a:xfrm>
              <a:off x="9380134" y="4827232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2943F57-251E-868F-A8ED-19113417A3CA}"/>
                </a:ext>
              </a:extLst>
            </p:cNvPr>
            <p:cNvSpPr txBox="1"/>
            <p:nvPr/>
          </p:nvSpPr>
          <p:spPr>
            <a:xfrm>
              <a:off x="9380134" y="5497490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Twilio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0D7F1A0-9FBC-4F21-3659-FDE2CCF4D5FD}"/>
                </a:ext>
              </a:extLst>
            </p:cNvPr>
            <p:cNvSpPr/>
            <p:nvPr/>
          </p:nvSpPr>
          <p:spPr bwMode="auto">
            <a:xfrm>
              <a:off x="10612980" y="4841452"/>
              <a:ext cx="1033126" cy="1033126"/>
            </a:xfrm>
            <a:prstGeom prst="roundRect">
              <a:avLst>
                <a:gd name="adj" fmla="val 7249"/>
              </a:avLst>
            </a:prstGeom>
            <a:solidFill>
              <a:schemeClr val="bg1"/>
            </a:solidFill>
            <a:ln>
              <a:noFill/>
              <a:headEnd type="none" w="med" len="med"/>
              <a:tailEnd type="none" w="med" len="med"/>
            </a:ln>
            <a:effectLst>
              <a:outerShdw blurRad="63500" dist="38100" dir="5400000" algn="ctr" rotWithShape="0">
                <a:srgbClr val="000000">
                  <a:alpha val="20000"/>
                </a:srgb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" pitchFamily="2" charset="0"/>
                <a:ea typeface="Segoe UI" pitchFamily="34" charset="0"/>
                <a:cs typeface="Segoe Sans Display" pitchFamily="2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EF413E1-DA54-2199-6DF8-1DD95834FB4B}"/>
                </a:ext>
              </a:extLst>
            </p:cNvPr>
            <p:cNvSpPr txBox="1"/>
            <p:nvPr/>
          </p:nvSpPr>
          <p:spPr>
            <a:xfrm>
              <a:off x="10612980" y="5511710"/>
              <a:ext cx="1033126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Power Pages</a:t>
              </a:r>
            </a:p>
          </p:txBody>
        </p:sp>
        <p:pic>
          <p:nvPicPr>
            <p:cNvPr id="94" name="Picture 93" descr="A logo with a black background&#10;&#10;AI-generated content may be incorrect.">
              <a:extLst>
                <a:ext uri="{FF2B5EF4-FFF2-40B4-BE49-F238E27FC236}">
                  <a16:creationId xmlns:a16="http://schemas.microsoft.com/office/drawing/2014/main" id="{54C4FA82-39A7-F8F2-9D56-CFB155B7C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8532" y="1181897"/>
              <a:ext cx="481893" cy="481893"/>
            </a:xfrm>
            <a:prstGeom prst="rect">
              <a:avLst/>
            </a:prstGeom>
          </p:spPr>
        </p:pic>
        <p:pic>
          <p:nvPicPr>
            <p:cNvPr id="96" name="Picture 95" descr="A colorful logo with black background&#10;&#10;AI-generated content may be incorrect.">
              <a:extLst>
                <a:ext uri="{FF2B5EF4-FFF2-40B4-BE49-F238E27FC236}">
                  <a16:creationId xmlns:a16="http://schemas.microsoft.com/office/drawing/2014/main" id="{BB77AC20-7FD9-972F-A8E1-C593658DC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26746" y="1256961"/>
              <a:ext cx="331764" cy="331764"/>
            </a:xfrm>
            <a:prstGeom prst="rect">
              <a:avLst/>
            </a:prstGeom>
          </p:spPr>
        </p:pic>
        <p:pic>
          <p:nvPicPr>
            <p:cNvPr id="98" name="Picture 97" descr="A red text on a black background&#10;&#10;AI-generated content may be incorrect.">
              <a:extLst>
                <a:ext uri="{FF2B5EF4-FFF2-40B4-BE49-F238E27FC236}">
                  <a16:creationId xmlns:a16="http://schemas.microsoft.com/office/drawing/2014/main" id="{3053845B-6817-5E19-4FBC-B5E9D432C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87889" y="5018326"/>
              <a:ext cx="389391" cy="383245"/>
            </a:xfrm>
            <a:prstGeom prst="rect">
              <a:avLst/>
            </a:prstGeom>
          </p:spPr>
        </p:pic>
        <p:pic>
          <p:nvPicPr>
            <p:cNvPr id="100" name="Picture 99" descr="A rainbow colored logo on a black background&#10;&#10;AI-generated content may be incorrect.">
              <a:extLst>
                <a:ext uri="{FF2B5EF4-FFF2-40B4-BE49-F238E27FC236}">
                  <a16:creationId xmlns:a16="http://schemas.microsoft.com/office/drawing/2014/main" id="{A9D5A339-1B92-BFDD-39A9-15AE6903D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4951" y="5057493"/>
              <a:ext cx="542063" cy="304911"/>
            </a:xfrm>
            <a:prstGeom prst="rect">
              <a:avLst/>
            </a:prstGeom>
          </p:spPr>
        </p:pic>
        <p:pic>
          <p:nvPicPr>
            <p:cNvPr id="102" name="Picture 101" descr="A blue square with a white face and a hashtag&#10;&#10;AI-generated content may be incorrect.">
              <a:extLst>
                <a:ext uri="{FF2B5EF4-FFF2-40B4-BE49-F238E27FC236}">
                  <a16:creationId xmlns:a16="http://schemas.microsoft.com/office/drawing/2014/main" id="{DC03FD65-F541-0D1E-5001-59896F40B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4233" y="2447420"/>
              <a:ext cx="356705" cy="356705"/>
            </a:xfrm>
            <a:prstGeom prst="rect">
              <a:avLst/>
            </a:prstGeom>
          </p:spPr>
        </p:pic>
        <p:pic>
          <p:nvPicPr>
            <p:cNvPr id="104" name="Picture 103" descr="A blue circle with a white triangle in it&#10;&#10;AI-generated content may be incorrect.">
              <a:extLst>
                <a:ext uri="{FF2B5EF4-FFF2-40B4-BE49-F238E27FC236}">
                  <a16:creationId xmlns:a16="http://schemas.microsoft.com/office/drawing/2014/main" id="{A0E257C8-2B5A-08F1-5D7B-471C1DA0C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84976" y="3764885"/>
              <a:ext cx="352326" cy="352326"/>
            </a:xfrm>
            <a:prstGeom prst="rect">
              <a:avLst/>
            </a:prstGeom>
          </p:spPr>
        </p:pic>
        <p:pic>
          <p:nvPicPr>
            <p:cNvPr id="106" name="Picture 105" descr="A green letter k with a black background&#10;&#10;AI-generated content may be incorrect.">
              <a:extLst>
                <a:ext uri="{FF2B5EF4-FFF2-40B4-BE49-F238E27FC236}">
                  <a16:creationId xmlns:a16="http://schemas.microsoft.com/office/drawing/2014/main" id="{24DC4EAA-DDE4-C325-64C6-1E518C652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8787" y="3746596"/>
              <a:ext cx="388905" cy="388905"/>
            </a:xfrm>
            <a:prstGeom prst="rect">
              <a:avLst/>
            </a:prstGeom>
          </p:spPr>
        </p:pic>
        <p:pic>
          <p:nvPicPr>
            <p:cNvPr id="108" name="Picture 107" descr="A green circle with black and white circles and black dots&#10;&#10;AI-generated content may be incorrect.">
              <a:extLst>
                <a:ext uri="{FF2B5EF4-FFF2-40B4-BE49-F238E27FC236}">
                  <a16:creationId xmlns:a16="http://schemas.microsoft.com/office/drawing/2014/main" id="{B811F74D-88F5-B581-BE84-4ED6FC7B8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3846" y="5018094"/>
              <a:ext cx="383709" cy="383709"/>
            </a:xfrm>
            <a:prstGeom prst="rect">
              <a:avLst/>
            </a:prstGeom>
          </p:spPr>
        </p:pic>
        <p:pic>
          <p:nvPicPr>
            <p:cNvPr id="110" name="Picture 109" descr="A close up of a logo&#10;&#10;AI-generated content may be incorrect.">
              <a:extLst>
                <a:ext uri="{FF2B5EF4-FFF2-40B4-BE49-F238E27FC236}">
                  <a16:creationId xmlns:a16="http://schemas.microsoft.com/office/drawing/2014/main" id="{95C6707C-E175-6BEB-7782-629ADE91E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3963" y="5014368"/>
              <a:ext cx="391160" cy="391160"/>
            </a:xfrm>
            <a:prstGeom prst="rect">
              <a:avLst/>
            </a:prstGeom>
          </p:spPr>
        </p:pic>
        <p:sp>
          <p:nvSpPr>
            <p:cNvPr id="111" name="Graphic 28">
              <a:extLst>
                <a:ext uri="{FF2B5EF4-FFF2-40B4-BE49-F238E27FC236}">
                  <a16:creationId xmlns:a16="http://schemas.microsoft.com/office/drawing/2014/main" id="{C6AF7B30-5CB8-FC92-817D-9B66D5C685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11031941" y="3801617"/>
              <a:ext cx="195204" cy="278863"/>
            </a:xfrm>
            <a:custGeom>
              <a:avLst/>
              <a:gdLst>
                <a:gd name="connsiteX0" fmla="*/ 27042 w 160218"/>
                <a:gd name="connsiteY0" fmla="*/ 5024 h 228883"/>
                <a:gd name="connsiteX1" fmla="*/ 39362 w 160218"/>
                <a:gd name="connsiteY1" fmla="*/ 1087 h 228883"/>
                <a:gd name="connsiteX2" fmla="*/ 68187 w 160218"/>
                <a:gd name="connsiteY2" fmla="*/ 15018 h 228883"/>
                <a:gd name="connsiteX3" fmla="*/ 78025 w 160218"/>
                <a:gd name="connsiteY3" fmla="*/ 38220 h 228883"/>
                <a:gd name="connsiteX4" fmla="*/ 72143 w 160218"/>
                <a:gd name="connsiteY4" fmla="*/ 67614 h 228883"/>
                <a:gd name="connsiteX5" fmla="*/ 50465 w 160218"/>
                <a:gd name="connsiteY5" fmla="*/ 88191 h 228883"/>
                <a:gd name="connsiteX6" fmla="*/ 62877 w 160218"/>
                <a:gd name="connsiteY6" fmla="*/ 124549 h 228883"/>
                <a:gd name="connsiteX7" fmla="*/ 88866 w 160218"/>
                <a:gd name="connsiteY7" fmla="*/ 154240 h 228883"/>
                <a:gd name="connsiteX8" fmla="*/ 114904 w 160218"/>
                <a:gd name="connsiteY8" fmla="*/ 145557 h 228883"/>
                <a:gd name="connsiteX9" fmla="*/ 141576 w 160218"/>
                <a:gd name="connsiteY9" fmla="*/ 154943 h 228883"/>
                <a:gd name="connsiteX10" fmla="*/ 155680 w 160218"/>
                <a:gd name="connsiteY10" fmla="*/ 175662 h 228883"/>
                <a:gd name="connsiteX11" fmla="*/ 152719 w 160218"/>
                <a:gd name="connsiteY11" fmla="*/ 209031 h 228883"/>
                <a:gd name="connsiteX12" fmla="*/ 143360 w 160218"/>
                <a:gd name="connsiteY12" fmla="*/ 218426 h 228883"/>
                <a:gd name="connsiteX13" fmla="*/ 108435 w 160218"/>
                <a:gd name="connsiteY13" fmla="*/ 227330 h 228883"/>
                <a:gd name="connsiteX14" fmla="*/ 28292 w 160218"/>
                <a:gd name="connsiteY14" fmla="*/ 146608 h 228883"/>
                <a:gd name="connsiteX15" fmla="*/ 2448 w 160218"/>
                <a:gd name="connsiteY15" fmla="*/ 32534 h 228883"/>
                <a:gd name="connsiteX16" fmla="*/ 27042 w 160218"/>
                <a:gd name="connsiteY16" fmla="*/ 5024 h 228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0218" h="228883">
                  <a:moveTo>
                    <a:pt x="27042" y="5024"/>
                  </a:moveTo>
                  <a:lnTo>
                    <a:pt x="39362" y="1087"/>
                  </a:lnTo>
                  <a:cubicBezTo>
                    <a:pt x="50907" y="-2602"/>
                    <a:pt x="63243" y="3360"/>
                    <a:pt x="68187" y="15018"/>
                  </a:cubicBezTo>
                  <a:lnTo>
                    <a:pt x="78025" y="38220"/>
                  </a:lnTo>
                  <a:cubicBezTo>
                    <a:pt x="82313" y="48330"/>
                    <a:pt x="79934" y="60220"/>
                    <a:pt x="72143" y="67614"/>
                  </a:cubicBezTo>
                  <a:lnTo>
                    <a:pt x="50465" y="88191"/>
                  </a:lnTo>
                  <a:cubicBezTo>
                    <a:pt x="51802" y="100498"/>
                    <a:pt x="55939" y="112617"/>
                    <a:pt x="62877" y="124549"/>
                  </a:cubicBezTo>
                  <a:cubicBezTo>
                    <a:pt x="69813" y="136480"/>
                    <a:pt x="78476" y="146377"/>
                    <a:pt x="88866" y="154240"/>
                  </a:cubicBezTo>
                  <a:lnTo>
                    <a:pt x="114904" y="145557"/>
                  </a:lnTo>
                  <a:cubicBezTo>
                    <a:pt x="124774" y="142266"/>
                    <a:pt x="135522" y="146048"/>
                    <a:pt x="141576" y="154943"/>
                  </a:cubicBezTo>
                  <a:lnTo>
                    <a:pt x="155680" y="175662"/>
                  </a:lnTo>
                  <a:cubicBezTo>
                    <a:pt x="162717" y="186001"/>
                    <a:pt x="161451" y="200265"/>
                    <a:pt x="152719" y="209031"/>
                  </a:cubicBezTo>
                  <a:lnTo>
                    <a:pt x="143360" y="218426"/>
                  </a:lnTo>
                  <a:cubicBezTo>
                    <a:pt x="134046" y="227777"/>
                    <a:pt x="120742" y="231169"/>
                    <a:pt x="108435" y="227330"/>
                  </a:cubicBezTo>
                  <a:cubicBezTo>
                    <a:pt x="79379" y="218267"/>
                    <a:pt x="52665" y="191359"/>
                    <a:pt x="28292" y="146608"/>
                  </a:cubicBezTo>
                  <a:cubicBezTo>
                    <a:pt x="3883" y="101790"/>
                    <a:pt x="-4732" y="63766"/>
                    <a:pt x="2448" y="32534"/>
                  </a:cubicBezTo>
                  <a:cubicBezTo>
                    <a:pt x="5469" y="19393"/>
                    <a:pt x="14825" y="8927"/>
                    <a:pt x="27042" y="5024"/>
                  </a:cubicBezTo>
                  <a:close/>
                </a:path>
              </a:pathLst>
            </a:custGeom>
            <a:solidFill>
              <a:schemeClr val="accent1"/>
            </a:solidFill>
            <a:ln w="17463" cap="flat">
              <a:noFill/>
              <a:prstDash val="solid"/>
              <a:miter/>
            </a:ln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ts val="1200"/>
                </a:spcAft>
                <a:buSzPct val="90000"/>
              </a:pPr>
              <a:endParaRPr lang="en-US" sz="2400" b="1">
                <a:solidFill>
                  <a:schemeClr val="bg1"/>
                </a:solidFill>
                <a:latin typeface="Segoe UI Semibold"/>
              </a:endParaRPr>
            </a:p>
          </p:txBody>
        </p:sp>
        <p:pic>
          <p:nvPicPr>
            <p:cNvPr id="112" name="Graphic 111">
              <a:extLst>
                <a:ext uri="{FF2B5EF4-FFF2-40B4-BE49-F238E27FC236}">
                  <a16:creationId xmlns:a16="http://schemas.microsoft.com/office/drawing/2014/main" id="{1182CEAB-693B-D200-EC4A-B2008C6E2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7221689" y="5000319"/>
              <a:ext cx="419259" cy="4192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811754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89591-283C-4331-6665-7EE179B64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C9EC45A-7575-B02D-00BD-2F64263EB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Copilot Studio Demo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60CA-679F-0AF4-0700-BECA8AE9D9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216" y="3977319"/>
            <a:ext cx="6217920" cy="276999"/>
          </a:xfrm>
        </p:spPr>
        <p:txBody>
          <a:bodyPr/>
          <a:lstStyle/>
          <a:p>
            <a:r>
              <a:rPr lang="en-US"/>
              <a:t>Variables / Agents / Channels</a:t>
            </a:r>
          </a:p>
        </p:txBody>
      </p:sp>
    </p:spTree>
    <p:extLst>
      <p:ext uri="{BB962C8B-B14F-4D97-AF65-F5344CB8AC3E}">
        <p14:creationId xmlns:p14="http://schemas.microsoft.com/office/powerpoint/2010/main" val="328888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29EEC-8325-0507-20C4-9813DBC80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08B9D-82E0-C3F8-80C8-C05B31E80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Analytics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2764F-5BDE-02C4-9FB2-CB55E490C9B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84200" y="1435100"/>
            <a:ext cx="5211763" cy="6340197"/>
          </a:xfrm>
        </p:spPr>
        <p:txBody>
          <a:bodyPr/>
          <a:lstStyle/>
          <a:p>
            <a:r>
              <a:rPr lang="en-US"/>
              <a:t>Maker</a:t>
            </a:r>
          </a:p>
          <a:p>
            <a:pPr lvl="1"/>
            <a:r>
              <a:rPr lang="en-US"/>
              <a:t>Effectiveness</a:t>
            </a:r>
          </a:p>
          <a:p>
            <a:pPr lvl="1"/>
            <a:r>
              <a:rPr lang="en-US"/>
              <a:t>Use</a:t>
            </a:r>
          </a:p>
          <a:p>
            <a:pPr lvl="1"/>
            <a:r>
              <a:rPr lang="en-US"/>
              <a:t>Satisfaction</a:t>
            </a:r>
          </a:p>
          <a:p>
            <a:pPr lvl="1"/>
            <a:r>
              <a:rPr lang="en-US"/>
              <a:t>Activity</a:t>
            </a:r>
          </a:p>
          <a:p>
            <a:r>
              <a:rPr lang="en-US"/>
              <a:t>Admin</a:t>
            </a:r>
          </a:p>
          <a:p>
            <a:pPr lvl="1"/>
            <a:r>
              <a:rPr lang="en-US"/>
              <a:t>Usage</a:t>
            </a:r>
          </a:p>
          <a:p>
            <a:pPr lvl="1"/>
            <a:r>
              <a:rPr lang="en-US"/>
              <a:t>Suggested Actions</a:t>
            </a:r>
          </a:p>
          <a:p>
            <a:pPr lvl="1"/>
            <a:r>
              <a:rPr lang="en-US"/>
              <a:t>Security</a:t>
            </a:r>
          </a:p>
          <a:p>
            <a:r>
              <a:rPr lang="en-US"/>
              <a:t>Audit</a:t>
            </a:r>
          </a:p>
          <a:p>
            <a:pPr lvl="1"/>
            <a:r>
              <a:rPr lang="en-US"/>
              <a:t>Purview</a:t>
            </a:r>
          </a:p>
          <a:p>
            <a:r>
              <a:rPr lang="en-US"/>
              <a:t>Telemetry</a:t>
            </a:r>
          </a:p>
          <a:p>
            <a:pPr lvl="1"/>
            <a:r>
              <a:rPr lang="en-US"/>
              <a:t>Full Agent Telemetry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325169-EEC4-DF92-2C57-D6C5FD08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147" y="0"/>
            <a:ext cx="66918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0294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A2E7B-ECAC-BB5D-D0A5-6776FECB9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5A0A0-5D90-009A-02A5-B95A6059CD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10706" y="390956"/>
            <a:ext cx="5384800" cy="554037"/>
          </a:xfrm>
        </p:spPr>
        <p:txBody>
          <a:bodyPr/>
          <a:lstStyle/>
          <a:p>
            <a:r>
              <a:rPr lang="en-US">
                <a:cs typeface="Segoe Sans Display Semibold"/>
              </a:rPr>
              <a:t>Meet your hosts</a:t>
            </a:r>
            <a:endParaRPr lang="en-US"/>
          </a:p>
        </p:txBody>
      </p:sp>
      <p:pic>
        <p:nvPicPr>
          <p:cNvPr id="3074" name="Picture 2" descr="profile image">
            <a:extLst>
              <a:ext uri="{FF2B5EF4-FFF2-40B4-BE49-F238E27FC236}">
                <a16:creationId xmlns:a16="http://schemas.microsoft.com/office/drawing/2014/main" id="{DFD073BE-FFFB-600D-A4DB-8291D70D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08" y="1818964"/>
            <a:ext cx="3136392" cy="313639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F5170F9-D29F-79BF-3A97-02A7A13E9047}"/>
              </a:ext>
            </a:extLst>
          </p:cNvPr>
          <p:cNvSpPr txBox="1">
            <a:spLocks/>
          </p:cNvSpPr>
          <p:nvPr/>
        </p:nvSpPr>
        <p:spPr>
          <a:xfrm>
            <a:off x="404974" y="4957241"/>
            <a:ext cx="3551106" cy="9848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/>
            <a:r>
              <a:rPr lang="en-US" sz="3200">
                <a:cs typeface="Segoe Sans Display Semibold"/>
              </a:rPr>
              <a:t>Ashleigh Nyazema</a:t>
            </a:r>
          </a:p>
          <a:p>
            <a:pPr algn="ctr"/>
            <a:endParaRPr lang="en-US" sz="32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110410-897D-B656-668F-60FF5ADD25EB}"/>
              </a:ext>
            </a:extLst>
          </p:cNvPr>
          <p:cNvSpPr txBox="1"/>
          <p:nvPr/>
        </p:nvSpPr>
        <p:spPr>
          <a:xfrm>
            <a:off x="647431" y="5449683"/>
            <a:ext cx="2954146" cy="59727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 rtl="0" fontAlgn="base">
              <a:lnSpc>
                <a:spcPts val="1275"/>
              </a:lnSpc>
            </a:pPr>
            <a:r>
              <a:rPr lang="en-US" sz="1600" b="0" i="0" u="none" strike="noStrike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"/>
                <a:cs typeface="Segoe UI"/>
              </a:rPr>
              <a:t>Program Manager</a:t>
            </a:r>
            <a:r>
              <a:rPr lang="en-US" sz="1600" b="0" i="0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"/>
                <a:cs typeface="Segoe UI"/>
              </a:rPr>
              <a:t>​</a:t>
            </a:r>
          </a:p>
          <a:p>
            <a:pPr algn="ctr" rtl="0" fontAlgn="base">
              <a:lnSpc>
                <a:spcPts val="1275"/>
              </a:lnSpc>
            </a:pPr>
            <a:endParaRPr lang="en-US" sz="1400" b="0" i="0">
              <a:solidFill>
                <a:schemeClr val="bg1">
                  <a:lumMod val="10000"/>
                  <a:lumOff val="90000"/>
                </a:schemeClr>
              </a:solidFill>
              <a:effectLst/>
              <a:latin typeface="Segoe UI" panose="020B0502040204020203" pitchFamily="34" charset="0"/>
            </a:endParaRPr>
          </a:p>
          <a:p>
            <a:pPr algn="ctr" rtl="0" fontAlgn="base">
              <a:lnSpc>
                <a:spcPts val="1275"/>
              </a:lnSpc>
            </a:pPr>
            <a:r>
              <a:rPr lang="en-US" sz="1600" b="0" i="0" u="none" strike="noStrike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 Semibold"/>
                <a:cs typeface="Segoe UI Semibold"/>
              </a:rPr>
              <a:t>CAT</a:t>
            </a:r>
            <a:r>
              <a:rPr lang="en-US" sz="1600" b="0" i="0">
                <a:solidFill>
                  <a:schemeClr val="bg1">
                    <a:lumMod val="10000"/>
                    <a:lumOff val="90000"/>
                  </a:schemeClr>
                </a:solidFill>
                <a:effectLst/>
                <a:latin typeface="Segoe UI Semibold"/>
                <a:cs typeface="Segoe UI Semibold"/>
              </a:rPr>
              <a:t>​</a:t>
            </a:r>
            <a:endParaRPr lang="en-US" sz="1400" b="0" i="0">
              <a:solidFill>
                <a:schemeClr val="bg1">
                  <a:lumMod val="10000"/>
                  <a:lumOff val="90000"/>
                </a:schemeClr>
              </a:solidFill>
              <a:effectLst/>
              <a:latin typeface="Segoe UI Semibold"/>
              <a:cs typeface="Segoe UI Semibold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170F9-D29F-79BF-3A97-02A7A13E9047}"/>
              </a:ext>
            </a:extLst>
          </p:cNvPr>
          <p:cNvSpPr txBox="1">
            <a:spLocks/>
          </p:cNvSpPr>
          <p:nvPr/>
        </p:nvSpPr>
        <p:spPr>
          <a:xfrm>
            <a:off x="4407068" y="4989677"/>
            <a:ext cx="3551106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-50" normalizeH="0" baseline="0" noProof="0">
                <a:ln w="3175"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 Semibold"/>
              </a:rPr>
              <a:t>Dewain Robinson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-50" normalizeH="0" baseline="0" noProof="0">
              <a:ln w="3175">
                <a:noFill/>
              </a:ln>
              <a:solidFill>
                <a:srgbClr val="FFFFFF"/>
              </a:solidFill>
              <a:effectLst/>
              <a:uLnTx/>
              <a:uFillTx/>
              <a:latin typeface="Segoe Sans Display Semibold"/>
              <a:ea typeface="+mn-ea"/>
              <a:cs typeface="Segoe UI" pitchFamily="34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87110410-897D-B656-668F-60FF5ADD25EB}"/>
              </a:ext>
            </a:extLst>
          </p:cNvPr>
          <p:cNvSpPr txBox="1"/>
          <p:nvPr/>
        </p:nvSpPr>
        <p:spPr>
          <a:xfrm>
            <a:off x="4629039" y="5366299"/>
            <a:ext cx="2982900" cy="9230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67" rtl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  <a:lumOff val="90000"/>
                  </a:schemeClr>
                </a:solidFill>
                <a:effectLst/>
                <a:uLnTx/>
                <a:uFillTx/>
                <a:latin typeface="Segoe UI"/>
                <a:cs typeface="Segoe UI"/>
              </a:rPr>
              <a:t>Principal Solution Architect</a:t>
            </a:r>
          </a:p>
          <a:p>
            <a:pPr marL="0" marR="0" lvl="0" indent="0" algn="ctr" defTabSz="914367" rtl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>
                <a:solidFill>
                  <a:schemeClr val="bg1">
                    <a:lumMod val="10000"/>
                    <a:lumOff val="90000"/>
                  </a:schemeClr>
                </a:solidFill>
                <a:latin typeface="Segoe UI"/>
                <a:cs typeface="Segoe UI"/>
              </a:rPr>
              <a:t>Copilot Studio</a:t>
            </a:r>
            <a:endParaRPr lang="en-US" sz="2800">
              <a:solidFill>
                <a:schemeClr val="bg1">
                  <a:lumMod val="10000"/>
                  <a:lumOff val="90000"/>
                </a:schemeClr>
              </a:solidFill>
              <a:latin typeface="Segoe UI"/>
              <a:cs typeface="Segoe UI"/>
            </a:endParaRPr>
          </a:p>
          <a:p>
            <a:pPr marL="0" marR="0" lvl="0" indent="0" algn="ctr" defTabSz="914367" rtl="0" eaLnBrk="1" fontAlgn="base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10000"/>
                  <a:lumOff val="90000"/>
                </a:schemeClr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914367" rtl="0" eaLnBrk="1" fontAlgn="base" latinLnBrk="0" hangingPunct="1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10000"/>
                    <a:lumOff val="90000"/>
                  </a:schemeClr>
                </a:solidFill>
                <a:effectLst/>
                <a:uLnTx/>
                <a:uFillTx/>
                <a:latin typeface="Segoe UI Semibold"/>
                <a:cs typeface="Segoe UI Semibold"/>
              </a:rPr>
              <a:t>CAT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UI Semibold"/>
                <a:cs typeface="Segoe UI Semibold"/>
              </a:rPr>
              <a:t>​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91F2C"/>
              </a:solidFill>
              <a:effectLst/>
              <a:uLnTx/>
              <a:uFillTx/>
              <a:latin typeface="Segoe UI Semibold"/>
              <a:cs typeface="Segoe UI Semibold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ED2AE15-0B90-B871-CFC1-B808978366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1" r="17801"/>
          <a:stretch>
            <a:fillRect/>
          </a:stretch>
        </p:blipFill>
        <p:spPr>
          <a:xfrm>
            <a:off x="4629039" y="1817441"/>
            <a:ext cx="3136392" cy="3137915"/>
          </a:xfrm>
          <a:prstGeom prst="ellipse">
            <a:avLst/>
          </a:prstGeom>
        </p:spPr>
      </p:pic>
      <p:pic>
        <p:nvPicPr>
          <p:cNvPr id="4" name="Picture 3" descr="The image displays a QR code with a colorful, patterned background, featuring a black and white checkerboard pattern.&#10;&#10;AI-generated content may be incorrect.">
            <a:extLst>
              <a:ext uri="{FF2B5EF4-FFF2-40B4-BE49-F238E27FC236}">
                <a16:creationId xmlns:a16="http://schemas.microsoft.com/office/drawing/2014/main" id="{A2C181A8-C103-947F-4302-6B9603297D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145" y="1530211"/>
            <a:ext cx="3684165" cy="429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547395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08375-9184-7900-20B2-10A9CC8E0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EF51AAE-71E5-652D-668F-E0BB3D008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Copilot Studio Demo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A16332-7A50-F0C8-A48E-FA23B77B7D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5216" y="3977319"/>
            <a:ext cx="6217920" cy="276999"/>
          </a:xfrm>
        </p:spPr>
        <p:txBody>
          <a:bodyPr/>
          <a:lstStyle/>
          <a:p>
            <a:r>
              <a:rPr lang="en-US"/>
              <a:t>Analytics / Auditing</a:t>
            </a:r>
          </a:p>
        </p:txBody>
      </p:sp>
    </p:spTree>
    <p:extLst>
      <p:ext uri="{BB962C8B-B14F-4D97-AF65-F5344CB8AC3E}">
        <p14:creationId xmlns:p14="http://schemas.microsoft.com/office/powerpoint/2010/main" val="128604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92B2F-770C-DA3F-6623-CFE9CEC18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1CEBC4-D792-2155-7760-96EC5497E9A8}"/>
              </a:ext>
            </a:extLst>
          </p:cNvPr>
          <p:cNvSpPr txBox="1">
            <a:spLocks/>
          </p:cNvSpPr>
          <p:nvPr/>
        </p:nvSpPr>
        <p:spPr>
          <a:xfrm>
            <a:off x="585278" y="3016370"/>
            <a:ext cx="11017250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ctr" defTabSz="914367">
              <a:spcBef>
                <a:spcPts val="0"/>
              </a:spcBef>
            </a:pPr>
            <a:r>
              <a:rPr lang="en-US" sz="5400" b="1" spc="0">
                <a:ln>
                  <a:noFill/>
                </a:ln>
                <a:solidFill>
                  <a:srgbClr val="FFFFFF"/>
                </a:solidFill>
                <a:latin typeface="Segoe UI"/>
                <a:cs typeface="Segoe UI"/>
              </a:rPr>
              <a:t>Thank you for participating!</a:t>
            </a:r>
            <a:endParaRPr lang="en-US" sz="5400" b="1" spc="0">
              <a:ln>
                <a:noFill/>
              </a:ln>
              <a:solidFill>
                <a:srgbClr val="FFFFFF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65256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02EFCBA-EB22-3E2D-8DC7-6188FDC6E6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24000" y="4102337"/>
            <a:ext cx="9144001" cy="2304811"/>
            <a:chOff x="1524000" y="4102337"/>
            <a:chExt cx="9144001" cy="2304811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24E21D6-E4F5-476A-09A4-CC665F5EF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524000" y="4102337"/>
              <a:ext cx="9144001" cy="2304811"/>
            </a:xfrm>
            <a:prstGeom prst="roundRect">
              <a:avLst>
                <a:gd name="adj" fmla="val 13817"/>
              </a:avLst>
            </a:prstGeom>
            <a:solidFill>
              <a:schemeClr val="bg1">
                <a:lumMod val="95000"/>
                <a:alpha val="54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Rounded Rectangle 209">
              <a:extLst>
                <a:ext uri="{FF2B5EF4-FFF2-40B4-BE49-F238E27FC236}">
                  <a16:creationId xmlns:a16="http://schemas.microsoft.com/office/drawing/2014/main" id="{1B3BE0C2-5652-FBC0-408E-F7EB5D6B74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885567" y="4335144"/>
              <a:ext cx="2420867" cy="1852022"/>
            </a:xfrm>
            <a:prstGeom prst="roundRect">
              <a:avLst>
                <a:gd name="adj" fmla="val 8460"/>
              </a:avLst>
            </a:prstGeom>
            <a:solidFill>
              <a:srgbClr val="F6F6F6"/>
            </a:solidFill>
            <a:ln w="952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endParaRPr>
            </a:p>
          </p:txBody>
        </p:sp>
        <p:sp>
          <p:nvSpPr>
            <p:cNvPr id="19" name="Graphic 490">
              <a:extLst>
                <a:ext uri="{FF2B5EF4-FFF2-40B4-BE49-F238E27FC236}">
                  <a16:creationId xmlns:a16="http://schemas.microsoft.com/office/drawing/2014/main" id="{AB5FB5E1-A03F-4754-9539-85A6AF81FECA}"/>
                </a:ext>
              </a:extLst>
            </p:cNvPr>
            <p:cNvSpPr/>
            <p:nvPr/>
          </p:nvSpPr>
          <p:spPr>
            <a:xfrm>
              <a:off x="5788184" y="4853455"/>
              <a:ext cx="623815" cy="499052"/>
            </a:xfrm>
            <a:custGeom>
              <a:avLst/>
              <a:gdLst>
                <a:gd name="connsiteX0" fmla="*/ 59579 w 190500"/>
                <a:gd name="connsiteY0" fmla="*/ 28575 h 152400"/>
                <a:gd name="connsiteX1" fmla="*/ 76248 w 190500"/>
                <a:gd name="connsiteY1" fmla="*/ 45244 h 152400"/>
                <a:gd name="connsiteX2" fmla="*/ 76248 w 190500"/>
                <a:gd name="connsiteY2" fmla="*/ 135731 h 152400"/>
                <a:gd name="connsiteX3" fmla="*/ 59579 w 190500"/>
                <a:gd name="connsiteY3" fmla="*/ 152400 h 152400"/>
                <a:gd name="connsiteX4" fmla="*/ 16669 w 190500"/>
                <a:gd name="connsiteY4" fmla="*/ 152400 h 152400"/>
                <a:gd name="connsiteX5" fmla="*/ 0 w 190500"/>
                <a:gd name="connsiteY5" fmla="*/ 135731 h 152400"/>
                <a:gd name="connsiteX6" fmla="*/ 0 w 190500"/>
                <a:gd name="connsiteY6" fmla="*/ 45244 h 152400"/>
                <a:gd name="connsiteX7" fmla="*/ 16669 w 190500"/>
                <a:gd name="connsiteY7" fmla="*/ 28575 h 152400"/>
                <a:gd name="connsiteX8" fmla="*/ 59579 w 190500"/>
                <a:gd name="connsiteY8" fmla="*/ 28575 h 152400"/>
                <a:gd name="connsiteX9" fmla="*/ 40510 w 190500"/>
                <a:gd name="connsiteY9" fmla="*/ 119015 h 152400"/>
                <a:gd name="connsiteX10" fmla="*/ 35747 w 190500"/>
                <a:gd name="connsiteY10" fmla="*/ 119015 h 152400"/>
                <a:gd name="connsiteX11" fmla="*/ 34776 w 190500"/>
                <a:gd name="connsiteY11" fmla="*/ 119082 h 152400"/>
                <a:gd name="connsiteX12" fmla="*/ 28672 w 190500"/>
                <a:gd name="connsiteY12" fmla="*/ 127132 h 152400"/>
                <a:gd name="connsiteX13" fmla="*/ 34776 w 190500"/>
                <a:gd name="connsiteY13" fmla="*/ 133236 h 152400"/>
                <a:gd name="connsiteX14" fmla="*/ 35747 w 190500"/>
                <a:gd name="connsiteY14" fmla="*/ 133302 h 152400"/>
                <a:gd name="connsiteX15" fmla="*/ 40510 w 190500"/>
                <a:gd name="connsiteY15" fmla="*/ 133302 h 152400"/>
                <a:gd name="connsiteX16" fmla="*/ 41472 w 190500"/>
                <a:gd name="connsiteY16" fmla="*/ 133236 h 152400"/>
                <a:gd name="connsiteX17" fmla="*/ 47575 w 190500"/>
                <a:gd name="connsiteY17" fmla="*/ 125185 h 152400"/>
                <a:gd name="connsiteX18" fmla="*/ 41472 w 190500"/>
                <a:gd name="connsiteY18" fmla="*/ 119082 h 152400"/>
                <a:gd name="connsiteX19" fmla="*/ 40510 w 190500"/>
                <a:gd name="connsiteY19" fmla="*/ 119015 h 152400"/>
                <a:gd name="connsiteX20" fmla="*/ 169069 w 190500"/>
                <a:gd name="connsiteY20" fmla="*/ 0 h 152400"/>
                <a:gd name="connsiteX21" fmla="*/ 190452 w 190500"/>
                <a:gd name="connsiteY21" fmla="*/ 19964 h 152400"/>
                <a:gd name="connsiteX22" fmla="*/ 190500 w 190500"/>
                <a:gd name="connsiteY22" fmla="*/ 21431 h 152400"/>
                <a:gd name="connsiteX23" fmla="*/ 190500 w 190500"/>
                <a:gd name="connsiteY23" fmla="*/ 102394 h 152400"/>
                <a:gd name="connsiteX24" fmla="*/ 170536 w 190500"/>
                <a:gd name="connsiteY24" fmla="*/ 123777 h 152400"/>
                <a:gd name="connsiteX25" fmla="*/ 169069 w 190500"/>
                <a:gd name="connsiteY25" fmla="*/ 123825 h 152400"/>
                <a:gd name="connsiteX26" fmla="*/ 85725 w 190500"/>
                <a:gd name="connsiteY26" fmla="*/ 123825 h 152400"/>
                <a:gd name="connsiteX27" fmla="*/ 85725 w 190500"/>
                <a:gd name="connsiteY27" fmla="*/ 42863 h 152400"/>
                <a:gd name="connsiteX28" fmla="*/ 63475 w 190500"/>
                <a:gd name="connsiteY28" fmla="*/ 19098 h 152400"/>
                <a:gd name="connsiteX29" fmla="*/ 61913 w 190500"/>
                <a:gd name="connsiteY29" fmla="*/ 19050 h 152400"/>
                <a:gd name="connsiteX30" fmla="*/ 38233 w 190500"/>
                <a:gd name="connsiteY30" fmla="*/ 19050 h 152400"/>
                <a:gd name="connsiteX31" fmla="*/ 57969 w 190500"/>
                <a:gd name="connsiteY31" fmla="*/ 57 h 152400"/>
                <a:gd name="connsiteX32" fmla="*/ 59531 w 190500"/>
                <a:gd name="connsiteY32" fmla="*/ 0 h 152400"/>
                <a:gd name="connsiteX33" fmla="*/ 169069 w 190500"/>
                <a:gd name="connsiteY33" fmla="*/ 0 h 152400"/>
                <a:gd name="connsiteX34" fmla="*/ 126206 w 190500"/>
                <a:gd name="connsiteY34" fmla="*/ 90488 h 152400"/>
                <a:gd name="connsiteX35" fmla="*/ 102394 w 190500"/>
                <a:gd name="connsiteY35" fmla="*/ 90488 h 152400"/>
                <a:gd name="connsiteX36" fmla="*/ 95252 w 190500"/>
                <a:gd name="connsiteY36" fmla="*/ 97633 h 152400"/>
                <a:gd name="connsiteX37" fmla="*/ 101422 w 190500"/>
                <a:gd name="connsiteY37" fmla="*/ 104708 h 152400"/>
                <a:gd name="connsiteX38" fmla="*/ 102394 w 190500"/>
                <a:gd name="connsiteY38" fmla="*/ 104775 h 152400"/>
                <a:gd name="connsiteX39" fmla="*/ 126206 w 190500"/>
                <a:gd name="connsiteY39" fmla="*/ 104775 h 152400"/>
                <a:gd name="connsiteX40" fmla="*/ 133348 w 190500"/>
                <a:gd name="connsiteY40" fmla="*/ 97629 h 152400"/>
                <a:gd name="connsiteX41" fmla="*/ 127178 w 190500"/>
                <a:gd name="connsiteY41" fmla="*/ 90554 h 152400"/>
                <a:gd name="connsiteX42" fmla="*/ 126206 w 190500"/>
                <a:gd name="connsiteY42" fmla="*/ 9048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0500" h="152400">
                  <a:moveTo>
                    <a:pt x="59579" y="28575"/>
                  </a:moveTo>
                  <a:cubicBezTo>
                    <a:pt x="68780" y="28575"/>
                    <a:pt x="76248" y="36033"/>
                    <a:pt x="76248" y="45244"/>
                  </a:cubicBezTo>
                  <a:lnTo>
                    <a:pt x="76248" y="135731"/>
                  </a:lnTo>
                  <a:cubicBezTo>
                    <a:pt x="76248" y="144937"/>
                    <a:pt x="68785" y="152400"/>
                    <a:pt x="59579" y="152400"/>
                  </a:cubicBezTo>
                  <a:lnTo>
                    <a:pt x="16669" y="152400"/>
                  </a:lnTo>
                  <a:cubicBezTo>
                    <a:pt x="7463" y="152400"/>
                    <a:pt x="0" y="144937"/>
                    <a:pt x="0" y="135731"/>
                  </a:cubicBezTo>
                  <a:lnTo>
                    <a:pt x="0" y="45244"/>
                  </a:lnTo>
                  <a:cubicBezTo>
                    <a:pt x="0" y="36033"/>
                    <a:pt x="7468" y="28575"/>
                    <a:pt x="16669" y="28575"/>
                  </a:cubicBezTo>
                  <a:lnTo>
                    <a:pt x="59579" y="28575"/>
                  </a:lnTo>
                  <a:close/>
                  <a:moveTo>
                    <a:pt x="40510" y="119015"/>
                  </a:moveTo>
                  <a:lnTo>
                    <a:pt x="35747" y="119015"/>
                  </a:lnTo>
                  <a:lnTo>
                    <a:pt x="34776" y="119082"/>
                  </a:lnTo>
                  <a:cubicBezTo>
                    <a:pt x="30867" y="119620"/>
                    <a:pt x="28135" y="123224"/>
                    <a:pt x="28672" y="127132"/>
                  </a:cubicBezTo>
                  <a:cubicBezTo>
                    <a:pt x="29109" y="130305"/>
                    <a:pt x="31603" y="132799"/>
                    <a:pt x="34776" y="133236"/>
                  </a:cubicBezTo>
                  <a:lnTo>
                    <a:pt x="35747" y="133302"/>
                  </a:lnTo>
                  <a:lnTo>
                    <a:pt x="40510" y="133302"/>
                  </a:lnTo>
                  <a:lnTo>
                    <a:pt x="41472" y="133236"/>
                  </a:lnTo>
                  <a:cubicBezTo>
                    <a:pt x="45380" y="132698"/>
                    <a:pt x="48113" y="129093"/>
                    <a:pt x="47575" y="125185"/>
                  </a:cubicBezTo>
                  <a:cubicBezTo>
                    <a:pt x="47139" y="122012"/>
                    <a:pt x="44644" y="119518"/>
                    <a:pt x="41472" y="119082"/>
                  </a:cubicBezTo>
                  <a:lnTo>
                    <a:pt x="40510" y="119015"/>
                  </a:lnTo>
                  <a:close/>
                  <a:moveTo>
                    <a:pt x="169069" y="0"/>
                  </a:moveTo>
                  <a:cubicBezTo>
                    <a:pt x="180337" y="-1"/>
                    <a:pt x="189681" y="8723"/>
                    <a:pt x="190452" y="19964"/>
                  </a:cubicBezTo>
                  <a:lnTo>
                    <a:pt x="190500" y="21431"/>
                  </a:lnTo>
                  <a:lnTo>
                    <a:pt x="190500" y="102394"/>
                  </a:lnTo>
                  <a:cubicBezTo>
                    <a:pt x="190501" y="113662"/>
                    <a:pt x="181777" y="123006"/>
                    <a:pt x="170536" y="123777"/>
                  </a:cubicBezTo>
                  <a:lnTo>
                    <a:pt x="169069" y="123825"/>
                  </a:lnTo>
                  <a:lnTo>
                    <a:pt x="85725" y="123825"/>
                  </a:lnTo>
                  <a:lnTo>
                    <a:pt x="85725" y="42863"/>
                  </a:lnTo>
                  <a:cubicBezTo>
                    <a:pt x="85727" y="30316"/>
                    <a:pt x="75994" y="19921"/>
                    <a:pt x="63475" y="19098"/>
                  </a:cubicBezTo>
                  <a:lnTo>
                    <a:pt x="61913" y="19050"/>
                  </a:lnTo>
                  <a:lnTo>
                    <a:pt x="38233" y="19050"/>
                  </a:lnTo>
                  <a:cubicBezTo>
                    <a:pt x="39380" y="8793"/>
                    <a:pt x="47675" y="810"/>
                    <a:pt x="57969" y="57"/>
                  </a:cubicBezTo>
                  <a:lnTo>
                    <a:pt x="59531" y="0"/>
                  </a:lnTo>
                  <a:lnTo>
                    <a:pt x="169069" y="0"/>
                  </a:lnTo>
                  <a:close/>
                  <a:moveTo>
                    <a:pt x="126206" y="90488"/>
                  </a:moveTo>
                  <a:lnTo>
                    <a:pt x="102394" y="90488"/>
                  </a:lnTo>
                  <a:cubicBezTo>
                    <a:pt x="98449" y="90488"/>
                    <a:pt x="95251" y="93688"/>
                    <a:pt x="95252" y="97633"/>
                  </a:cubicBezTo>
                  <a:cubicBezTo>
                    <a:pt x="95253" y="101202"/>
                    <a:pt x="97887" y="104222"/>
                    <a:pt x="101422" y="104708"/>
                  </a:cubicBezTo>
                  <a:lnTo>
                    <a:pt x="102394" y="104775"/>
                  </a:lnTo>
                  <a:lnTo>
                    <a:pt x="126206" y="104775"/>
                  </a:lnTo>
                  <a:cubicBezTo>
                    <a:pt x="130152" y="104774"/>
                    <a:pt x="133349" y="101575"/>
                    <a:pt x="133348" y="97629"/>
                  </a:cubicBezTo>
                  <a:cubicBezTo>
                    <a:pt x="133347" y="94060"/>
                    <a:pt x="130713" y="91041"/>
                    <a:pt x="127178" y="90554"/>
                  </a:cubicBezTo>
                  <a:lnTo>
                    <a:pt x="126206" y="90488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8" name="Rounded Rectangle 209">
              <a:extLst>
                <a:ext uri="{FF2B5EF4-FFF2-40B4-BE49-F238E27FC236}">
                  <a16:creationId xmlns:a16="http://schemas.microsoft.com/office/drawing/2014/main" id="{06E35139-FCC2-FB78-4F82-5BC51DC555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004110" y="4328731"/>
              <a:ext cx="2420867" cy="1852022"/>
            </a:xfrm>
            <a:prstGeom prst="roundRect">
              <a:avLst>
                <a:gd name="adj" fmla="val 8460"/>
              </a:avLst>
            </a:prstGeom>
            <a:solidFill>
              <a:srgbClr val="F6F6F6"/>
            </a:solidFill>
            <a:ln w="952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86D61D3-36AB-B672-8A8F-428D159CBE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52855" y="4800132"/>
              <a:ext cx="523375" cy="523270"/>
            </a:xfrm>
            <a:custGeom>
              <a:avLst/>
              <a:gdLst>
                <a:gd name="connsiteX0" fmla="*/ 65781 w 200046"/>
                <a:gd name="connsiteY0" fmla="*/ 138093 h 200006"/>
                <a:gd name="connsiteX1" fmla="*/ 85746 w 200046"/>
                <a:gd name="connsiteY1" fmla="*/ 138093 h 200006"/>
                <a:gd name="connsiteX2" fmla="*/ 85746 w 200046"/>
                <a:gd name="connsiteY2" fmla="*/ 138103 h 200006"/>
                <a:gd name="connsiteX3" fmla="*/ 85746 w 200046"/>
                <a:gd name="connsiteY3" fmla="*/ 161915 h 200006"/>
                <a:gd name="connsiteX4" fmla="*/ 104796 w 200046"/>
                <a:gd name="connsiteY4" fmla="*/ 180965 h 200006"/>
                <a:gd name="connsiteX5" fmla="*/ 109073 w 200046"/>
                <a:gd name="connsiteY5" fmla="*/ 180965 h 200006"/>
                <a:gd name="connsiteX6" fmla="*/ 95271 w 200046"/>
                <a:gd name="connsiteY6" fmla="*/ 190481 h 200006"/>
                <a:gd name="connsiteX7" fmla="*/ 66334 w 200046"/>
                <a:gd name="connsiteY7" fmla="*/ 140903 h 200006"/>
                <a:gd name="connsiteX8" fmla="*/ 51189 w 200046"/>
                <a:gd name="connsiteY8" fmla="*/ 138093 h 200006"/>
                <a:gd name="connsiteX9" fmla="*/ 51189 w 200046"/>
                <a:gd name="connsiteY9" fmla="*/ 138103 h 200006"/>
                <a:gd name="connsiteX10" fmla="*/ 68258 w 200046"/>
                <a:gd name="connsiteY10" fmla="*/ 186614 h 200006"/>
                <a:gd name="connsiteX11" fmla="*/ 11565 w 200046"/>
                <a:gd name="connsiteY11" fmla="*/ 140760 h 200006"/>
                <a:gd name="connsiteX12" fmla="*/ 10174 w 200046"/>
                <a:gd name="connsiteY12" fmla="*/ 138103 h 200006"/>
                <a:gd name="connsiteX13" fmla="*/ 104796 w 200046"/>
                <a:gd name="connsiteY13" fmla="*/ 104756 h 200006"/>
                <a:gd name="connsiteX14" fmla="*/ 190521 w 200046"/>
                <a:gd name="connsiteY14" fmla="*/ 104756 h 200006"/>
                <a:gd name="connsiteX15" fmla="*/ 200046 w 200046"/>
                <a:gd name="connsiteY15" fmla="*/ 114281 h 200006"/>
                <a:gd name="connsiteX16" fmla="*/ 200046 w 200046"/>
                <a:gd name="connsiteY16" fmla="*/ 161906 h 200006"/>
                <a:gd name="connsiteX17" fmla="*/ 190521 w 200046"/>
                <a:gd name="connsiteY17" fmla="*/ 171431 h 200006"/>
                <a:gd name="connsiteX18" fmla="*/ 161946 w 200046"/>
                <a:gd name="connsiteY18" fmla="*/ 171431 h 200006"/>
                <a:gd name="connsiteX19" fmla="*/ 161946 w 200046"/>
                <a:gd name="connsiteY19" fmla="*/ 190481 h 200006"/>
                <a:gd name="connsiteX20" fmla="*/ 166709 w 200046"/>
                <a:gd name="connsiteY20" fmla="*/ 190481 h 200006"/>
                <a:gd name="connsiteX21" fmla="*/ 171471 w 200046"/>
                <a:gd name="connsiteY21" fmla="*/ 195244 h 200006"/>
                <a:gd name="connsiteX22" fmla="*/ 166709 w 200046"/>
                <a:gd name="connsiteY22" fmla="*/ 200006 h 200006"/>
                <a:gd name="connsiteX23" fmla="*/ 128609 w 200046"/>
                <a:gd name="connsiteY23" fmla="*/ 200006 h 200006"/>
                <a:gd name="connsiteX24" fmla="*/ 123846 w 200046"/>
                <a:gd name="connsiteY24" fmla="*/ 195244 h 200006"/>
                <a:gd name="connsiteX25" fmla="*/ 128609 w 200046"/>
                <a:gd name="connsiteY25" fmla="*/ 190481 h 200006"/>
                <a:gd name="connsiteX26" fmla="*/ 133371 w 200046"/>
                <a:gd name="connsiteY26" fmla="*/ 190481 h 200006"/>
                <a:gd name="connsiteX27" fmla="*/ 133371 w 200046"/>
                <a:gd name="connsiteY27" fmla="*/ 171431 h 200006"/>
                <a:gd name="connsiteX28" fmla="*/ 104796 w 200046"/>
                <a:gd name="connsiteY28" fmla="*/ 171431 h 200006"/>
                <a:gd name="connsiteX29" fmla="*/ 95271 w 200046"/>
                <a:gd name="connsiteY29" fmla="*/ 161906 h 200006"/>
                <a:gd name="connsiteX30" fmla="*/ 95271 w 200046"/>
                <a:gd name="connsiteY30" fmla="*/ 114281 h 200006"/>
                <a:gd name="connsiteX31" fmla="*/ 104796 w 200046"/>
                <a:gd name="connsiteY31" fmla="*/ 104756 h 200006"/>
                <a:gd name="connsiteX32" fmla="*/ 142248 w 200046"/>
                <a:gd name="connsiteY32" fmla="*/ 76181 h 200006"/>
                <a:gd name="connsiteX33" fmla="*/ 188635 w 200046"/>
                <a:gd name="connsiteY33" fmla="*/ 76181 h 200006"/>
                <a:gd name="connsiteX34" fmla="*/ 190540 w 200046"/>
                <a:gd name="connsiteY34" fmla="*/ 95221 h 200006"/>
                <a:gd name="connsiteX35" fmla="*/ 190540 w 200046"/>
                <a:gd name="connsiteY35" fmla="*/ 95231 h 200006"/>
                <a:gd name="connsiteX36" fmla="*/ 142915 w 200046"/>
                <a:gd name="connsiteY36" fmla="*/ 95231 h 200006"/>
                <a:gd name="connsiteX37" fmla="*/ 142610 w 200046"/>
                <a:gd name="connsiteY37" fmla="*/ 82439 h 200006"/>
                <a:gd name="connsiteX38" fmla="*/ 62657 w 200046"/>
                <a:gd name="connsiteY38" fmla="*/ 76181 h 200006"/>
                <a:gd name="connsiteX39" fmla="*/ 127894 w 200046"/>
                <a:gd name="connsiteY39" fmla="*/ 76181 h 200006"/>
                <a:gd name="connsiteX40" fmla="*/ 128627 w 200046"/>
                <a:gd name="connsiteY40" fmla="*/ 95231 h 200006"/>
                <a:gd name="connsiteX41" fmla="*/ 104796 w 200046"/>
                <a:gd name="connsiteY41" fmla="*/ 95231 h 200006"/>
                <a:gd name="connsiteX42" fmla="*/ 85746 w 200046"/>
                <a:gd name="connsiteY42" fmla="*/ 114281 h 200006"/>
                <a:gd name="connsiteX43" fmla="*/ 85746 w 200046"/>
                <a:gd name="connsiteY43" fmla="*/ 123806 h 200006"/>
                <a:gd name="connsiteX44" fmla="*/ 63591 w 200046"/>
                <a:gd name="connsiteY44" fmla="*/ 123806 h 200006"/>
                <a:gd name="connsiteX45" fmla="*/ 62333 w 200046"/>
                <a:gd name="connsiteY45" fmla="*/ 80829 h 200006"/>
                <a:gd name="connsiteX46" fmla="*/ 1916 w 200046"/>
                <a:gd name="connsiteY46" fmla="*/ 76181 h 200006"/>
                <a:gd name="connsiteX47" fmla="*/ 48303 w 200046"/>
                <a:gd name="connsiteY47" fmla="*/ 76181 h 200006"/>
                <a:gd name="connsiteX48" fmla="*/ 48627 w 200046"/>
                <a:gd name="connsiteY48" fmla="*/ 118281 h 200006"/>
                <a:gd name="connsiteX49" fmla="*/ 49170 w 200046"/>
                <a:gd name="connsiteY49" fmla="*/ 123806 h 200006"/>
                <a:gd name="connsiteX50" fmla="*/ 4364 w 200046"/>
                <a:gd name="connsiteY50" fmla="*/ 123806 h 200006"/>
                <a:gd name="connsiteX51" fmla="*/ 1916 w 200046"/>
                <a:gd name="connsiteY51" fmla="*/ 76181 h 200006"/>
                <a:gd name="connsiteX52" fmla="*/ 122284 w 200046"/>
                <a:gd name="connsiteY52" fmla="*/ 3858 h 200006"/>
                <a:gd name="connsiteX53" fmla="*/ 184539 w 200046"/>
                <a:gd name="connsiteY53" fmla="*/ 61893 h 200006"/>
                <a:gd name="connsiteX54" fmla="*/ 140810 w 200046"/>
                <a:gd name="connsiteY54" fmla="*/ 61893 h 200006"/>
                <a:gd name="connsiteX55" fmla="*/ 123312 w 200046"/>
                <a:gd name="connsiteY55" fmla="*/ 5477 h 200006"/>
                <a:gd name="connsiteX56" fmla="*/ 68258 w 200046"/>
                <a:gd name="connsiteY56" fmla="*/ 3858 h 200006"/>
                <a:gd name="connsiteX57" fmla="*/ 68267 w 200046"/>
                <a:gd name="connsiteY57" fmla="*/ 3858 h 200006"/>
                <a:gd name="connsiteX58" fmla="*/ 50332 w 200046"/>
                <a:gd name="connsiteY58" fmla="*/ 57702 h 200006"/>
                <a:gd name="connsiteX59" fmla="*/ 49741 w 200046"/>
                <a:gd name="connsiteY59" fmla="*/ 61893 h 200006"/>
                <a:gd name="connsiteX60" fmla="*/ 6002 w 200046"/>
                <a:gd name="connsiteY60" fmla="*/ 61893 h 200006"/>
                <a:gd name="connsiteX61" fmla="*/ 67096 w 200046"/>
                <a:gd name="connsiteY61" fmla="*/ 4210 h 200006"/>
                <a:gd name="connsiteX62" fmla="*/ 95271 w 200046"/>
                <a:gd name="connsiteY62" fmla="*/ 0 h 200006"/>
                <a:gd name="connsiteX63" fmla="*/ 125884 w 200046"/>
                <a:gd name="connsiteY63" fmla="*/ 58893 h 200006"/>
                <a:gd name="connsiteX64" fmla="*/ 126322 w 200046"/>
                <a:gd name="connsiteY64" fmla="*/ 61893 h 200006"/>
                <a:gd name="connsiteX65" fmla="*/ 64219 w 200046"/>
                <a:gd name="connsiteY65" fmla="*/ 61893 h 200006"/>
                <a:gd name="connsiteX66" fmla="*/ 95271 w 200046"/>
                <a:gd name="connsiteY66" fmla="*/ 0 h 20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00046" h="200006">
                  <a:moveTo>
                    <a:pt x="65781" y="138093"/>
                  </a:moveTo>
                  <a:lnTo>
                    <a:pt x="85746" y="138093"/>
                  </a:lnTo>
                  <a:lnTo>
                    <a:pt x="85746" y="138103"/>
                  </a:lnTo>
                  <a:lnTo>
                    <a:pt x="85746" y="161915"/>
                  </a:lnTo>
                  <a:cubicBezTo>
                    <a:pt x="85746" y="172437"/>
                    <a:pt x="94274" y="180965"/>
                    <a:pt x="104796" y="180965"/>
                  </a:cubicBezTo>
                  <a:lnTo>
                    <a:pt x="109073" y="180965"/>
                  </a:lnTo>
                  <a:cubicBezTo>
                    <a:pt x="104720" y="187071"/>
                    <a:pt x="99986" y="190481"/>
                    <a:pt x="95271" y="190481"/>
                  </a:cubicBezTo>
                  <a:cubicBezTo>
                    <a:pt x="83869" y="190481"/>
                    <a:pt x="72411" y="170526"/>
                    <a:pt x="66334" y="140903"/>
                  </a:cubicBezTo>
                  <a:close/>
                  <a:moveTo>
                    <a:pt x="51189" y="138093"/>
                  </a:moveTo>
                  <a:lnTo>
                    <a:pt x="51189" y="138103"/>
                  </a:lnTo>
                  <a:cubicBezTo>
                    <a:pt x="54656" y="157934"/>
                    <a:pt x="60543" y="174803"/>
                    <a:pt x="68258" y="186614"/>
                  </a:cubicBezTo>
                  <a:cubicBezTo>
                    <a:pt x="44041" y="179426"/>
                    <a:pt x="23657" y="162939"/>
                    <a:pt x="11565" y="140760"/>
                  </a:cubicBezTo>
                  <a:lnTo>
                    <a:pt x="10174" y="138103"/>
                  </a:lnTo>
                  <a:close/>
                  <a:moveTo>
                    <a:pt x="104796" y="104756"/>
                  </a:moveTo>
                  <a:lnTo>
                    <a:pt x="190521" y="104756"/>
                  </a:lnTo>
                  <a:cubicBezTo>
                    <a:pt x="195782" y="104756"/>
                    <a:pt x="200046" y="109020"/>
                    <a:pt x="200046" y="114281"/>
                  </a:cubicBezTo>
                  <a:lnTo>
                    <a:pt x="200046" y="161906"/>
                  </a:lnTo>
                  <a:cubicBezTo>
                    <a:pt x="200046" y="167167"/>
                    <a:pt x="195782" y="171431"/>
                    <a:pt x="190521" y="171431"/>
                  </a:cubicBezTo>
                  <a:lnTo>
                    <a:pt x="161946" y="171431"/>
                  </a:lnTo>
                  <a:lnTo>
                    <a:pt x="161946" y="190481"/>
                  </a:lnTo>
                  <a:lnTo>
                    <a:pt x="166709" y="190481"/>
                  </a:lnTo>
                  <a:cubicBezTo>
                    <a:pt x="169338" y="190481"/>
                    <a:pt x="171471" y="192614"/>
                    <a:pt x="171471" y="195244"/>
                  </a:cubicBezTo>
                  <a:cubicBezTo>
                    <a:pt x="171471" y="197873"/>
                    <a:pt x="169338" y="200006"/>
                    <a:pt x="166709" y="200006"/>
                  </a:cubicBezTo>
                  <a:lnTo>
                    <a:pt x="128609" y="200006"/>
                  </a:lnTo>
                  <a:cubicBezTo>
                    <a:pt x="125979" y="200006"/>
                    <a:pt x="123846" y="197873"/>
                    <a:pt x="123846" y="195244"/>
                  </a:cubicBezTo>
                  <a:cubicBezTo>
                    <a:pt x="123846" y="192614"/>
                    <a:pt x="125979" y="190481"/>
                    <a:pt x="128609" y="190481"/>
                  </a:cubicBezTo>
                  <a:lnTo>
                    <a:pt x="133371" y="190481"/>
                  </a:lnTo>
                  <a:lnTo>
                    <a:pt x="133371" y="171431"/>
                  </a:lnTo>
                  <a:lnTo>
                    <a:pt x="104796" y="171431"/>
                  </a:lnTo>
                  <a:cubicBezTo>
                    <a:pt x="99535" y="171431"/>
                    <a:pt x="95271" y="167167"/>
                    <a:pt x="95271" y="161906"/>
                  </a:cubicBezTo>
                  <a:lnTo>
                    <a:pt x="95271" y="114281"/>
                  </a:lnTo>
                  <a:cubicBezTo>
                    <a:pt x="95271" y="109020"/>
                    <a:pt x="99535" y="104756"/>
                    <a:pt x="104796" y="104756"/>
                  </a:cubicBezTo>
                  <a:close/>
                  <a:moveTo>
                    <a:pt x="142248" y="76181"/>
                  </a:moveTo>
                  <a:lnTo>
                    <a:pt x="188635" y="76181"/>
                  </a:lnTo>
                  <a:cubicBezTo>
                    <a:pt x="189873" y="82325"/>
                    <a:pt x="190540" y="88697"/>
                    <a:pt x="190540" y="95221"/>
                  </a:cubicBezTo>
                  <a:lnTo>
                    <a:pt x="190540" y="95231"/>
                  </a:lnTo>
                  <a:lnTo>
                    <a:pt x="142915" y="95231"/>
                  </a:lnTo>
                  <a:cubicBezTo>
                    <a:pt x="142915" y="90907"/>
                    <a:pt x="142810" y="86639"/>
                    <a:pt x="142610" y="82439"/>
                  </a:cubicBezTo>
                  <a:close/>
                  <a:moveTo>
                    <a:pt x="62657" y="76181"/>
                  </a:moveTo>
                  <a:lnTo>
                    <a:pt x="127894" y="76181"/>
                  </a:lnTo>
                  <a:cubicBezTo>
                    <a:pt x="128370" y="82334"/>
                    <a:pt x="128627" y="88697"/>
                    <a:pt x="128627" y="95231"/>
                  </a:cubicBezTo>
                  <a:lnTo>
                    <a:pt x="104796" y="95231"/>
                  </a:lnTo>
                  <a:cubicBezTo>
                    <a:pt x="94274" y="95231"/>
                    <a:pt x="85746" y="103760"/>
                    <a:pt x="85746" y="114281"/>
                  </a:cubicBezTo>
                  <a:lnTo>
                    <a:pt x="85746" y="123806"/>
                  </a:lnTo>
                  <a:lnTo>
                    <a:pt x="63591" y="123806"/>
                  </a:lnTo>
                  <a:cubicBezTo>
                    <a:pt x="61926" y="109544"/>
                    <a:pt x="61505" y="95164"/>
                    <a:pt x="62333" y="80829"/>
                  </a:cubicBezTo>
                  <a:close/>
                  <a:moveTo>
                    <a:pt x="1916" y="76181"/>
                  </a:moveTo>
                  <a:lnTo>
                    <a:pt x="48303" y="76181"/>
                  </a:lnTo>
                  <a:cubicBezTo>
                    <a:pt x="47310" y="90202"/>
                    <a:pt x="47418" y="104278"/>
                    <a:pt x="48627" y="118281"/>
                  </a:cubicBezTo>
                  <a:lnTo>
                    <a:pt x="49170" y="123806"/>
                  </a:lnTo>
                  <a:lnTo>
                    <a:pt x="4364" y="123806"/>
                  </a:lnTo>
                  <a:cubicBezTo>
                    <a:pt x="-457" y="108392"/>
                    <a:pt x="-1300" y="92009"/>
                    <a:pt x="1916" y="76181"/>
                  </a:cubicBezTo>
                  <a:close/>
                  <a:moveTo>
                    <a:pt x="122284" y="3858"/>
                  </a:moveTo>
                  <a:cubicBezTo>
                    <a:pt x="150984" y="12376"/>
                    <a:pt x="174030" y="33860"/>
                    <a:pt x="184539" y="61893"/>
                  </a:cubicBezTo>
                  <a:lnTo>
                    <a:pt x="140810" y="61893"/>
                  </a:lnTo>
                  <a:cubicBezTo>
                    <a:pt x="137809" y="38881"/>
                    <a:pt x="131694" y="19098"/>
                    <a:pt x="123312" y="5477"/>
                  </a:cubicBezTo>
                  <a:close/>
                  <a:moveTo>
                    <a:pt x="68258" y="3858"/>
                  </a:moveTo>
                  <a:lnTo>
                    <a:pt x="68267" y="3858"/>
                  </a:lnTo>
                  <a:cubicBezTo>
                    <a:pt x="59876" y="16707"/>
                    <a:pt x="53637" y="35566"/>
                    <a:pt x="50332" y="57702"/>
                  </a:cubicBezTo>
                  <a:lnTo>
                    <a:pt x="49741" y="61893"/>
                  </a:lnTo>
                  <a:lnTo>
                    <a:pt x="6002" y="61893"/>
                  </a:lnTo>
                  <a:cubicBezTo>
                    <a:pt x="16362" y="34260"/>
                    <a:pt x="38914" y="12968"/>
                    <a:pt x="67096" y="4210"/>
                  </a:cubicBezTo>
                  <a:close/>
                  <a:moveTo>
                    <a:pt x="95271" y="0"/>
                  </a:moveTo>
                  <a:cubicBezTo>
                    <a:pt x="107844" y="0"/>
                    <a:pt x="120474" y="24213"/>
                    <a:pt x="125884" y="58893"/>
                  </a:cubicBezTo>
                  <a:lnTo>
                    <a:pt x="126322" y="61893"/>
                  </a:lnTo>
                  <a:lnTo>
                    <a:pt x="64219" y="61893"/>
                  </a:lnTo>
                  <a:cubicBezTo>
                    <a:pt x="69353" y="25613"/>
                    <a:pt x="82355" y="0"/>
                    <a:pt x="95271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52" name="Rounded Rectangle 209">
              <a:extLst>
                <a:ext uri="{FF2B5EF4-FFF2-40B4-BE49-F238E27FC236}">
                  <a16:creationId xmlns:a16="http://schemas.microsoft.com/office/drawing/2014/main" id="{6C93FD83-D67B-30FD-97AE-7B46A1AFA4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767024" y="4335144"/>
              <a:ext cx="2420867" cy="1852022"/>
            </a:xfrm>
            <a:prstGeom prst="roundRect">
              <a:avLst>
                <a:gd name="adj" fmla="val 8460"/>
              </a:avLst>
            </a:prstGeom>
            <a:solidFill>
              <a:srgbClr val="F6F6F6"/>
            </a:solidFill>
            <a:ln w="952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Segoe UI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5883CD76-C536-16DB-9060-A9EA55AE39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3" b="2923"/>
            <a:stretch/>
          </p:blipFill>
          <p:spPr>
            <a:xfrm>
              <a:off x="2646592" y="4748100"/>
              <a:ext cx="661729" cy="623046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210ED0F-5142-80C4-56C2-776D99291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536429"/>
            <a:ext cx="11018520" cy="677108"/>
          </a:xfrm>
        </p:spPr>
        <p:txBody>
          <a:bodyPr/>
          <a:lstStyle/>
          <a:p>
            <a:pPr algn="ctr"/>
            <a:r>
              <a:rPr lang="en-US" sz="4400"/>
              <a:t>What is an agent?</a:t>
            </a:r>
          </a:p>
        </p:txBody>
      </p:sp>
      <p:grpSp>
        <p:nvGrpSpPr>
          <p:cNvPr id="3" name="Group 2" descr="Intelligent AI assistants that use generative AI and large language models to assist humans with complex cognitive tasks.">
            <a:extLst>
              <a:ext uri="{FF2B5EF4-FFF2-40B4-BE49-F238E27FC236}">
                <a16:creationId xmlns:a16="http://schemas.microsoft.com/office/drawing/2014/main" id="{74F18043-D064-4272-DC83-AB79F3DC240F}"/>
              </a:ext>
            </a:extLst>
          </p:cNvPr>
          <p:cNvGrpSpPr/>
          <p:nvPr/>
        </p:nvGrpSpPr>
        <p:grpSpPr>
          <a:xfrm>
            <a:off x="1739900" y="1739059"/>
            <a:ext cx="8712200" cy="1218590"/>
            <a:chOff x="1739900" y="2165779"/>
            <a:chExt cx="8712200" cy="121859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0AAE4C6-54DA-DFF6-1D1A-99FBF7AB6CE5}"/>
                </a:ext>
              </a:extLst>
            </p:cNvPr>
            <p:cNvSpPr txBox="1"/>
            <p:nvPr/>
          </p:nvSpPr>
          <p:spPr>
            <a:xfrm>
              <a:off x="1739900" y="2165779"/>
              <a:ext cx="8712200" cy="121859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  <a:headEnd type="none" w="lg" len="med"/>
              <a:tailEnd type="non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R="0" lvl="0" indent="0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Segoe UI" pitchFamily="34" charset="0"/>
                  <a:cs typeface="Segoe UI" pitchFamily="34" charset="0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Small" pitchFamily="2" charset="0"/>
                <a:cs typeface="Segoe UI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3D19A68-DBA8-70B9-C9F3-1D2314DF192C}"/>
                </a:ext>
              </a:extLst>
            </p:cNvPr>
            <p:cNvSpPr txBox="1"/>
            <p:nvPr/>
          </p:nvSpPr>
          <p:spPr>
            <a:xfrm>
              <a:off x="1866900" y="2261513"/>
              <a:ext cx="8458201" cy="1027122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75000"/>
              </a:schemeClr>
            </a:solidFill>
            <a:ln w="15875">
              <a:noFill/>
              <a:headEnd type="none" w="med" len="med"/>
              <a:tailEnd type="none" w="med" len="med"/>
            </a:ln>
            <a:effectLst>
              <a:outerShdw blurRad="279400" algn="ctr" rotWithShape="0">
                <a:prstClr val="black">
                  <a:alpha val="15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R="0" lvl="0" indent="0" defTabSz="932472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0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cs typeface="Segoe UI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32472" rtl="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Sans Text Semibold" pitchFamily="2" charset="0"/>
                </a:rPr>
                <a:t>Agents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/>
                  <a:ea typeface="+mn-ea"/>
                  <a:cs typeface="Segoe Sans Text Semibold" pitchFamily="2" charset="0"/>
                </a:rPr>
                <a:t> 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UI" panose="020B0502040204020203" pitchFamily="34" charset="0"/>
                </a:rPr>
                <a:t>use AI to 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90A8"/>
                  </a:solidFill>
                  <a:effectLst/>
                  <a:uLnTx/>
                  <a:uFillTx/>
                  <a:latin typeface="Segoe UI Semibold"/>
                  <a:ea typeface="+mn-ea"/>
                  <a:cs typeface="Segoe UI" panose="020B0502040204020203" pitchFamily="34" charset="0"/>
                </a:rPr>
                <a:t>automate and execute business processes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UI" panose="020B0502040204020203" pitchFamily="34" charset="0"/>
                </a:rPr>
                <a:t>, working alongside or on behalf of a person, team, or organization.</a:t>
              </a: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+mn-ea"/>
                  <a:cs typeface="Segoe Sans Text" pitchFamily="2" charset="0"/>
                </a:rPr>
                <a:t> </a:t>
              </a: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44294123-7DA0-AF07-CD33-4189901743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2135431" y="5523551"/>
            <a:ext cx="1684052" cy="233910"/>
          </a:xfrm>
          <a:prstGeom prst="rect">
            <a:avLst/>
          </a:prstGeom>
          <a:noFill/>
          <a:ln w="19050" cap="rnd">
            <a:noFill/>
          </a:ln>
          <a:effectLst/>
        </p:spPr>
        <p:txBody>
          <a:bodyPr wrap="square" lIns="0" tIns="0" rIns="0" bIns="18288" rtlCol="0" anchor="ctr" anchorCtr="0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56322">
                      <a:schemeClr val="tx1"/>
                    </a:gs>
                    <a:gs pos="45000">
                      <a:schemeClr val="tx1"/>
                    </a:gs>
                  </a:gsLst>
                  <a:lin ang="5400000" scaled="0"/>
                </a:gradFill>
                <a:latin typeface="Segoe UI Variable Display Semib" pitchFamily="2" charset="0"/>
              </a:defRPr>
            </a:lvl1pPr>
          </a:lstStyle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Microsoft Copilot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9E1C4D-D9EF-CE1D-8368-A19A14A73A4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5372836" y="5523551"/>
            <a:ext cx="1446329" cy="233910"/>
          </a:xfrm>
          <a:prstGeom prst="rect">
            <a:avLst/>
          </a:prstGeom>
          <a:noFill/>
          <a:ln w="19050" cap="rnd">
            <a:noFill/>
          </a:ln>
          <a:effectLst/>
        </p:spPr>
        <p:txBody>
          <a:bodyPr wrap="square" lIns="0" tIns="0" rIns="0" bIns="18288" rtlCol="0" anchor="ctr" anchorCtr="0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56322">
                      <a:schemeClr val="tx1"/>
                    </a:gs>
                    <a:gs pos="45000">
                      <a:schemeClr val="tx1"/>
                    </a:gs>
                  </a:gsLst>
                  <a:lin ang="5400000" scaled="0"/>
                </a:gradFill>
                <a:latin typeface="Segoe UI Variable Display Semib" pitchFamily="2" charset="0"/>
              </a:defRPr>
            </a:lvl1pPr>
          </a:lstStyle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Your applications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C11EEDA-0906-ECB0-45A0-7F09D5D8D1C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8491379" y="5517138"/>
            <a:ext cx="1446329" cy="233910"/>
          </a:xfrm>
          <a:prstGeom prst="rect">
            <a:avLst/>
          </a:prstGeom>
          <a:noFill/>
          <a:ln w="19050" cap="rnd">
            <a:noFill/>
          </a:ln>
          <a:effectLst/>
        </p:spPr>
        <p:txBody>
          <a:bodyPr wrap="square" lIns="0" tIns="0" rIns="0" bIns="18288" rtlCol="0" anchor="ctr" anchorCtr="0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56322">
                      <a:schemeClr val="tx1"/>
                    </a:gs>
                    <a:gs pos="45000">
                      <a:schemeClr val="tx1"/>
                    </a:gs>
                  </a:gsLst>
                  <a:lin ang="5400000" scaled="0"/>
                </a:gradFill>
                <a:latin typeface="Segoe UI Variable Display Semib" pitchFamily="2" charset="0"/>
              </a:defRPr>
            </a:lvl1pPr>
          </a:lstStyle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Your websites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F5EABDD-9412-F6FE-D8A2-89097350AE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977459" y="2957648"/>
            <a:ext cx="6237085" cy="1377497"/>
            <a:chOff x="2977459" y="2957648"/>
            <a:chExt cx="6237085" cy="1377497"/>
          </a:xfrm>
        </p:grpSpPr>
        <p:cxnSp>
          <p:nvCxnSpPr>
            <p:cNvPr id="36" name="Connector: Elbow 35">
              <a:extLst>
                <a:ext uri="{FF2B5EF4-FFF2-40B4-BE49-F238E27FC236}">
                  <a16:creationId xmlns:a16="http://schemas.microsoft.com/office/drawing/2014/main" id="{6502ED06-440B-8F5A-7CD4-9B77711B2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 rot="5400000">
              <a:off x="3847982" y="2087125"/>
              <a:ext cx="1377495" cy="3118542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or: Elbow 36">
              <a:extLst>
                <a:ext uri="{FF2B5EF4-FFF2-40B4-BE49-F238E27FC236}">
                  <a16:creationId xmlns:a16="http://schemas.microsoft.com/office/drawing/2014/main" id="{4CBE733B-65CF-B410-FBAB-348F31A7B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 rot="16200000" flipH="1">
              <a:off x="6969731" y="2083918"/>
              <a:ext cx="1371082" cy="3118544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or: Elbow 67">
              <a:extLst>
                <a:ext uri="{FF2B5EF4-FFF2-40B4-BE49-F238E27FC236}">
                  <a16:creationId xmlns:a16="http://schemas.microsoft.com/office/drawing/2014/main" id="{F0364467-ECF0-B74C-47C7-F1EDB7385F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407257" y="3646393"/>
              <a:ext cx="1377496" cy="7"/>
            </a:xfrm>
            <a:prstGeom prst="bentConnector3">
              <a:avLst>
                <a:gd name="adj1" fmla="val 50000"/>
              </a:avLst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B6BF8E49-E455-4462-115B-DD86BD5D103C}"/>
              </a:ext>
            </a:extLst>
          </p:cNvPr>
          <p:cNvSpPr txBox="1"/>
          <p:nvPr/>
        </p:nvSpPr>
        <p:spPr>
          <a:xfrm>
            <a:off x="5202714" y="3511777"/>
            <a:ext cx="1786572" cy="271621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15875"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lvl="0" indent="0" defTabSz="93247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cs typeface="Segoe U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32472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14650" algn="l"/>
              </a:tabLst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Sans Text Semibold" pitchFamily="2" charset="0"/>
                <a:ea typeface="+mn-ea"/>
                <a:cs typeface="Segoe Sans Text Semibold" pitchFamily="2" charset="0"/>
              </a:rPr>
              <a:t>Deploy to…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Sans Text Semibold" pitchFamily="2" charset="0"/>
              <a:ea typeface="+mn-ea"/>
              <a:cs typeface="Segoe Sans Text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92991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9F6D3F6-5587-9AD9-493E-CA260564A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274320" y="1300480"/>
            <a:ext cx="11643360" cy="5139690"/>
          </a:xfrm>
          <a:prstGeom prst="roundRect">
            <a:avLst>
              <a:gd name="adj" fmla="val 5361"/>
            </a:avLst>
          </a:prstGeom>
          <a:solidFill>
            <a:schemeClr val="bg1">
              <a:alpha val="75000"/>
            </a:schemeClr>
          </a:solidFill>
          <a:ln w="15875">
            <a:noFill/>
            <a:headEnd type="none" w="med" len="med"/>
            <a:tailEnd type="none" w="med" len="med"/>
          </a:ln>
          <a:effectLst>
            <a:outerShdw blurRad="279400" algn="ctr" rotWithShape="0">
              <a:prstClr val="black">
                <a:alpha val="15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F6E7B0-DC5D-F1CE-4C23-06708C34B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Spectrum of agents </a:t>
            </a:r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84A2E65-EE84-B0BB-6FB3-D666DFC95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5220" y="1632305"/>
            <a:ext cx="11049399" cy="3790934"/>
            <a:chOff x="575220" y="1632305"/>
            <a:chExt cx="11049399" cy="379093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97B6F9D-59F4-BAD2-D644-A37721489E8E}"/>
                </a:ext>
              </a:extLst>
            </p:cNvPr>
            <p:cNvSpPr/>
            <p:nvPr/>
          </p:nvSpPr>
          <p:spPr bwMode="auto">
            <a:xfrm>
              <a:off x="7770536" y="1632305"/>
              <a:ext cx="2307010" cy="1059821"/>
            </a:xfrm>
            <a:prstGeom prst="rect">
              <a:avLst/>
            </a:prstGeom>
            <a:solidFill>
              <a:srgbClr val="D1EAF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E3B73FE-6436-D9CE-A2D2-B2029E294A48}"/>
                </a:ext>
              </a:extLst>
            </p:cNvPr>
            <p:cNvSpPr/>
            <p:nvPr/>
          </p:nvSpPr>
          <p:spPr bwMode="auto">
            <a:xfrm>
              <a:off x="4941790" y="1871622"/>
              <a:ext cx="2308421" cy="903598"/>
            </a:xfrm>
            <a:prstGeom prst="rect">
              <a:avLst/>
            </a:prstGeom>
            <a:solidFill>
              <a:srgbClr val="D3D3F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8758CE9-F466-25AF-274E-6038E668CAEB}"/>
                </a:ext>
              </a:extLst>
            </p:cNvPr>
            <p:cNvSpPr/>
            <p:nvPr/>
          </p:nvSpPr>
          <p:spPr bwMode="auto">
            <a:xfrm>
              <a:off x="2112320" y="2137322"/>
              <a:ext cx="2308421" cy="844807"/>
            </a:xfrm>
            <a:prstGeom prst="rect">
              <a:avLst/>
            </a:prstGeom>
            <a:solidFill>
              <a:srgbClr val="F2CAE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48D75C43-FAF8-3FB7-A8F3-BE8C559CDB03}"/>
                </a:ext>
              </a:extLst>
            </p:cNvPr>
            <p:cNvSpPr/>
            <p:nvPr/>
          </p:nvSpPr>
          <p:spPr bwMode="auto">
            <a:xfrm>
              <a:off x="2112320" y="2692127"/>
              <a:ext cx="2308421" cy="2731112"/>
            </a:xfrm>
            <a:prstGeom prst="roundRect">
              <a:avLst>
                <a:gd name="adj" fmla="val 9338"/>
              </a:avLst>
            </a:prstGeom>
            <a:solidFill>
              <a:srgbClr val="F5D7E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C332334-F96F-E3E3-86E4-5668689FEA81}"/>
                </a:ext>
              </a:extLst>
            </p:cNvPr>
            <p:cNvSpPr/>
            <p:nvPr/>
          </p:nvSpPr>
          <p:spPr bwMode="auto">
            <a:xfrm>
              <a:off x="7772670" y="2692127"/>
              <a:ext cx="2307010" cy="2731112"/>
            </a:xfrm>
            <a:prstGeom prst="roundRect">
              <a:avLst>
                <a:gd name="adj" fmla="val 9338"/>
              </a:avLst>
            </a:prstGeom>
            <a:solidFill>
              <a:srgbClr val="D1EAF7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E74CB2C-7B9B-6460-41FC-CE42C0B16F5B}"/>
                </a:ext>
              </a:extLst>
            </p:cNvPr>
            <p:cNvSpPr/>
            <p:nvPr/>
          </p:nvSpPr>
          <p:spPr bwMode="auto">
            <a:xfrm>
              <a:off x="4941790" y="2692127"/>
              <a:ext cx="2308421" cy="2731112"/>
            </a:xfrm>
            <a:prstGeom prst="roundRect">
              <a:avLst>
                <a:gd name="adj" fmla="val 9338"/>
              </a:avLst>
            </a:prstGeom>
            <a:solidFill>
              <a:srgbClr val="D3D3F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03E54763-F094-CF9F-A821-8E95E138DDBA}"/>
                </a:ext>
              </a:extLst>
            </p:cNvPr>
            <p:cNvSpPr/>
            <p:nvPr/>
          </p:nvSpPr>
          <p:spPr bwMode="auto">
            <a:xfrm>
              <a:off x="575220" y="2509518"/>
              <a:ext cx="11049399" cy="52322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2CC6C3"/>
                </a:gs>
                <a:gs pos="68000">
                  <a:srgbClr val="0078D4"/>
                </a:gs>
                <a:gs pos="32000">
                  <a:srgbClr val="C03BC4"/>
                </a:gs>
                <a:gs pos="0">
                  <a:srgbClr val="FF5C39"/>
                </a:gs>
              </a:gsLst>
              <a:lin ang="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AE01291-3C97-C014-E57C-8796A6C6DC62}"/>
                </a:ext>
              </a:extLst>
            </p:cNvPr>
            <p:cNvGrpSpPr/>
            <p:nvPr/>
          </p:nvGrpSpPr>
          <p:grpSpPr>
            <a:xfrm>
              <a:off x="2770858" y="2275457"/>
              <a:ext cx="991344" cy="991341"/>
              <a:chOff x="2926231" y="2534689"/>
              <a:chExt cx="991344" cy="991341"/>
            </a:xfrm>
          </p:grpSpPr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29813825-9C56-833F-FB68-2DC1A574E403}"/>
                  </a:ext>
                </a:extLst>
              </p:cNvPr>
              <p:cNvGrpSpPr/>
              <p:nvPr/>
            </p:nvGrpSpPr>
            <p:grpSpPr>
              <a:xfrm>
                <a:off x="2926231" y="2534689"/>
                <a:ext cx="991344" cy="991341"/>
                <a:chOff x="3031090" y="2734209"/>
                <a:chExt cx="752625" cy="752623"/>
              </a:xfrm>
            </p:grpSpPr>
            <p:sp>
              <p:nvSpPr>
                <p:cNvPr id="36" name="Oval 35">
                  <a:extLst>
                    <a:ext uri="{FF2B5EF4-FFF2-40B4-BE49-F238E27FC236}">
                      <a16:creationId xmlns:a16="http://schemas.microsoft.com/office/drawing/2014/main" id="{355AF60B-44EB-FD57-C150-1895CFB9FA2C}"/>
                    </a:ext>
                  </a:extLst>
                </p:cNvPr>
                <p:cNvSpPr/>
                <p:nvPr/>
              </p:nvSpPr>
              <p:spPr bwMode="auto">
                <a:xfrm>
                  <a:off x="3031090" y="2734209"/>
                  <a:ext cx="752625" cy="75262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  <a:ln w="6350">
                  <a:solidFill>
                    <a:schemeClr val="bg1">
                      <a:lumMod val="95000"/>
                    </a:schemeClr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5D4613EA-0757-515C-62EF-1B61FF875EA9}"/>
                    </a:ext>
                  </a:extLst>
                </p:cNvPr>
                <p:cNvSpPr/>
                <p:nvPr/>
              </p:nvSpPr>
              <p:spPr bwMode="auto">
                <a:xfrm>
                  <a:off x="3104982" y="2808102"/>
                  <a:ext cx="604841" cy="604837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noFill/>
                  <a:headEnd type="none" w="med" len="med"/>
                  <a:tailEnd type="none" w="med" len="med"/>
                </a:ln>
                <a:effectLst>
                  <a:outerShdw blurRad="2794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1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Segoe UI" pitchFamily="34" charset="0"/>
                  </a:endParaRPr>
                </a:p>
              </p:txBody>
            </p:sp>
          </p:grpSp>
          <p:pic>
            <p:nvPicPr>
              <p:cNvPr id="35" name="Graphic 34" descr="Chat outline">
                <a:extLst>
                  <a:ext uri="{FF2B5EF4-FFF2-40B4-BE49-F238E27FC236}">
                    <a16:creationId xmlns:a16="http://schemas.microsoft.com/office/drawing/2014/main" id="{616267C5-6F8D-BC18-ED2E-6416B0CFC7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123588" y="2741063"/>
                <a:ext cx="591887" cy="591887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FD96899-0051-FA74-6D46-9CFCC0C949C4}"/>
                </a:ext>
              </a:extLst>
            </p:cNvPr>
            <p:cNvGrpSpPr/>
            <p:nvPr/>
          </p:nvGrpSpPr>
          <p:grpSpPr>
            <a:xfrm>
              <a:off x="5600328" y="2260733"/>
              <a:ext cx="991344" cy="991341"/>
              <a:chOff x="5693247" y="2519965"/>
              <a:chExt cx="991344" cy="991341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4139E1F2-C00D-C896-DE9B-B99B3AB9F2D9}"/>
                  </a:ext>
                </a:extLst>
              </p:cNvPr>
              <p:cNvGrpSpPr/>
              <p:nvPr/>
            </p:nvGrpSpPr>
            <p:grpSpPr>
              <a:xfrm>
                <a:off x="5693247" y="2519965"/>
                <a:ext cx="991344" cy="991341"/>
                <a:chOff x="3031090" y="2734209"/>
                <a:chExt cx="752625" cy="752623"/>
              </a:xfrm>
            </p:grpSpPr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ADC91394-65F0-849C-2DF1-784C4F8339A4}"/>
                    </a:ext>
                  </a:extLst>
                </p:cNvPr>
                <p:cNvSpPr/>
                <p:nvPr/>
              </p:nvSpPr>
              <p:spPr bwMode="auto">
                <a:xfrm>
                  <a:off x="3031090" y="2734209"/>
                  <a:ext cx="752625" cy="75262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  <a:ln w="6350">
                  <a:solidFill>
                    <a:schemeClr val="bg1">
                      <a:lumMod val="95000"/>
                    </a:schemeClr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511A1EB0-0B51-005B-1075-0018852BB723}"/>
                    </a:ext>
                  </a:extLst>
                </p:cNvPr>
                <p:cNvSpPr/>
                <p:nvPr/>
              </p:nvSpPr>
              <p:spPr bwMode="auto">
                <a:xfrm>
                  <a:off x="3104982" y="2808102"/>
                  <a:ext cx="604841" cy="604837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noFill/>
                  <a:headEnd type="none" w="med" len="med"/>
                  <a:tailEnd type="none" w="med" len="med"/>
                </a:ln>
                <a:effectLst>
                  <a:outerShdw blurRad="2794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1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Segoe UI" pitchFamily="34" charset="0"/>
                  </a:endParaRPr>
                </a:p>
              </p:txBody>
            </p:sp>
          </p:grpSp>
          <p:pic>
            <p:nvPicPr>
              <p:cNvPr id="31" name="Graphic 30" descr="Flowchart outline">
                <a:extLst>
                  <a:ext uri="{FF2B5EF4-FFF2-40B4-BE49-F238E27FC236}">
                    <a16:creationId xmlns:a16="http://schemas.microsoft.com/office/drawing/2014/main" id="{ECBB48A5-99F7-54A6-12D7-EE62FC145F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914768" y="2731859"/>
                <a:ext cx="552075" cy="552075"/>
              </a:xfrm>
              <a:prstGeom prst="rect">
                <a:avLst/>
              </a:prstGeom>
            </p:spPr>
          </p:pic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2B4687F-7891-F730-D268-2D724A3779FD}"/>
                </a:ext>
              </a:extLst>
            </p:cNvPr>
            <p:cNvGrpSpPr/>
            <p:nvPr/>
          </p:nvGrpSpPr>
          <p:grpSpPr>
            <a:xfrm>
              <a:off x="8428369" y="2259921"/>
              <a:ext cx="991344" cy="991341"/>
              <a:chOff x="8326586" y="2528545"/>
              <a:chExt cx="991344" cy="991341"/>
            </a:xfrm>
          </p:grpSpPr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9D40476B-DCAA-7E91-9CB7-1F9A1C182010}"/>
                  </a:ext>
                </a:extLst>
              </p:cNvPr>
              <p:cNvGrpSpPr/>
              <p:nvPr/>
            </p:nvGrpSpPr>
            <p:grpSpPr>
              <a:xfrm>
                <a:off x="8326586" y="2528545"/>
                <a:ext cx="991344" cy="991341"/>
                <a:chOff x="3031090" y="2734209"/>
                <a:chExt cx="752625" cy="752623"/>
              </a:xfrm>
            </p:grpSpPr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03CC1F18-97EB-BDE0-5745-6843FCC02AC6}"/>
                    </a:ext>
                  </a:extLst>
                </p:cNvPr>
                <p:cNvSpPr/>
                <p:nvPr/>
              </p:nvSpPr>
              <p:spPr bwMode="auto">
                <a:xfrm>
                  <a:off x="3031090" y="2734209"/>
                  <a:ext cx="752625" cy="752623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50000"/>
                  </a:schemeClr>
                </a:solidFill>
                <a:ln w="6350">
                  <a:solidFill>
                    <a:schemeClr val="bg1">
                      <a:lumMod val="95000"/>
                    </a:schemeClr>
                  </a:solidFill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"/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7FDCA42D-06D5-6236-5AF2-4CD4B52D6425}"/>
                    </a:ext>
                  </a:extLst>
                </p:cNvPr>
                <p:cNvSpPr/>
                <p:nvPr/>
              </p:nvSpPr>
              <p:spPr bwMode="auto">
                <a:xfrm>
                  <a:off x="3104982" y="2808102"/>
                  <a:ext cx="604841" cy="604837"/>
                </a:xfrm>
                <a:prstGeom prst="ellipse">
                  <a:avLst/>
                </a:prstGeom>
                <a:solidFill>
                  <a:schemeClr val="bg1"/>
                </a:solidFill>
                <a:ln w="15875">
                  <a:noFill/>
                  <a:headEnd type="none" w="med" len="med"/>
                  <a:tailEnd type="none" w="med" len="med"/>
                </a:ln>
                <a:effectLst>
                  <a:outerShdw blurRad="2794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32472" rtl="0" eaLnBrk="1" fontAlgn="base" latinLnBrk="0" hangingPunct="1">
                    <a:lnSpc>
                      <a:spcPct val="11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Segoe UI" pitchFamily="34" charset="0"/>
                  </a:endParaRPr>
                </a:p>
              </p:txBody>
            </p:sp>
          </p:grpSp>
          <p:pic>
            <p:nvPicPr>
              <p:cNvPr id="27" name="Graphic 26" descr="Robot Hand outline">
                <a:extLst>
                  <a:ext uri="{FF2B5EF4-FFF2-40B4-BE49-F238E27FC236}">
                    <a16:creationId xmlns:a16="http://schemas.microsoft.com/office/drawing/2014/main" id="{F195F5D6-6139-6213-D09E-DF7B3AC97B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585864" y="2737513"/>
                <a:ext cx="549697" cy="549697"/>
              </a:xfrm>
              <a:prstGeom prst="rect">
                <a:avLst/>
              </a:prstGeom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70C348-41F8-7AFC-0ABB-99E28FAE7772}"/>
                </a:ext>
              </a:extLst>
            </p:cNvPr>
            <p:cNvSpPr txBox="1"/>
            <p:nvPr/>
          </p:nvSpPr>
          <p:spPr>
            <a:xfrm>
              <a:off x="775462" y="2667505"/>
              <a:ext cx="1536655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+mn-ea"/>
                  <a:cs typeface="+mn-cs"/>
                </a:rPr>
                <a:t>Simple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EB8F2B7-5C26-CEEF-EFF0-47ED1CB2DC31}"/>
                </a:ext>
              </a:extLst>
            </p:cNvPr>
            <p:cNvSpPr txBox="1"/>
            <p:nvPr/>
          </p:nvSpPr>
          <p:spPr>
            <a:xfrm>
              <a:off x="10183129" y="2667505"/>
              <a:ext cx="1229181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 Semibold"/>
                  <a:ea typeface="+mn-ea"/>
                  <a:cs typeface="+mn-cs"/>
                </a:rPr>
                <a:t>Advanced</a:t>
              </a:r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38" name="Ink 37">
                  <a:extLst>
                    <a:ext uri="{FF2B5EF4-FFF2-40B4-BE49-F238E27FC236}">
                      <a16:creationId xmlns:a16="http://schemas.microsoft.com/office/drawing/2014/main" id="{8168CE0D-85E1-8CF8-8209-4489D11B68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14:cNvPr>
                <p14:cNvContentPartPr/>
                <p14:nvPr/>
              </p14:nvContentPartPr>
              <p14:xfrm>
                <a:off x="1663191" y="2538747"/>
                <a:ext cx="360" cy="360"/>
              </p14:xfrm>
            </p:contentPart>
          </mc:Choice>
          <mc:Fallback xmlns="">
            <p:pic>
              <p:nvPicPr>
                <p:cNvPr id="38" name="Ink 37">
                  <a:extLst>
                    <a:ext uri="{FF2B5EF4-FFF2-40B4-BE49-F238E27FC236}">
                      <a16:creationId xmlns:a16="http://schemas.microsoft.com/office/drawing/2014/main" id="{8168CE0D-85E1-8CF8-8209-4489D11B68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654191" y="2529747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47E98EA-0185-BDD8-9C92-17AF8A7085E9}"/>
              </a:ext>
            </a:extLst>
          </p:cNvPr>
          <p:cNvSpPr txBox="1"/>
          <p:nvPr/>
        </p:nvSpPr>
        <p:spPr>
          <a:xfrm>
            <a:off x="2273554" y="3307683"/>
            <a:ext cx="1985952" cy="12926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D043A0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Retrieval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D043A0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Retrieve information </a:t>
            </a: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from grounding data, reason, summarize, and answer user questions</a:t>
            </a:r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Segoe UI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D359543-E4DF-2159-2D76-4AC9CE12069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2494990" y="4920976"/>
            <a:ext cx="1538335" cy="291144"/>
          </a:xfrm>
          <a:prstGeom prst="roundRect">
            <a:avLst>
              <a:gd name="adj" fmla="val 31242"/>
            </a:avLst>
          </a:prstGeom>
          <a:solidFill>
            <a:schemeClr val="bg1">
              <a:alpha val="67000"/>
            </a:schemeClr>
          </a:solidFill>
          <a:ln w="25400" cap="flat">
            <a:solidFill>
              <a:schemeClr val="bg1"/>
            </a:solidFill>
            <a:prstDash val="solid"/>
            <a:miter/>
          </a:ln>
          <a:effectLst>
            <a:outerShdw blurRad="76200" sx="102000" sy="102000" algn="c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none" lIns="91440" tIns="18288" rIns="91440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3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Generally available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22E470-B04E-EC5C-9C2C-7A97FCE122C5}"/>
              </a:ext>
            </a:extLst>
          </p:cNvPr>
          <p:cNvSpPr txBox="1"/>
          <p:nvPr/>
        </p:nvSpPr>
        <p:spPr>
          <a:xfrm>
            <a:off x="5103024" y="3308572"/>
            <a:ext cx="1985952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95CCD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Task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595CCD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Take actions when asked</a:t>
            </a: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, automate workflows, and replace repetitive tasks for users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9EF867D-372E-244D-B138-F17D7B7DBF9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5326832" y="4918180"/>
            <a:ext cx="1538335" cy="291144"/>
          </a:xfrm>
          <a:prstGeom prst="roundRect">
            <a:avLst>
              <a:gd name="adj" fmla="val 31242"/>
            </a:avLst>
          </a:prstGeom>
          <a:solidFill>
            <a:schemeClr val="bg1">
              <a:alpha val="67000"/>
            </a:schemeClr>
          </a:solidFill>
          <a:ln w="25400" cap="flat">
            <a:solidFill>
              <a:schemeClr val="bg1"/>
            </a:solidFill>
            <a:prstDash val="solid"/>
            <a:miter/>
          </a:ln>
          <a:effectLst>
            <a:outerShdw blurRad="76200" sx="102000" sy="102000" algn="c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none" lIns="91440" tIns="18288" rIns="91440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3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Generally available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FF7527-FA9F-1184-A065-74F99050DD58}"/>
              </a:ext>
            </a:extLst>
          </p:cNvPr>
          <p:cNvSpPr txBox="1"/>
          <p:nvPr/>
        </p:nvSpPr>
        <p:spPr>
          <a:xfrm>
            <a:off x="7847816" y="3309923"/>
            <a:ext cx="214962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D8ECF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Autonomous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D8ECF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Operate independently,</a:t>
            </a:r>
            <a:r>
              <a:rPr kumimoji="0" 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dynamically plan, orchestrate other agents, learn and escalate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4DB15A2-5473-4A28-0D2E-383C323F515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8536496" y="4922127"/>
            <a:ext cx="779359" cy="291144"/>
          </a:xfrm>
          <a:prstGeom prst="roundRect">
            <a:avLst>
              <a:gd name="adj" fmla="val 31242"/>
            </a:avLst>
          </a:prstGeom>
          <a:solidFill>
            <a:schemeClr val="bg1">
              <a:alpha val="67000"/>
            </a:schemeClr>
          </a:solidFill>
          <a:ln w="25400" cap="flat">
            <a:solidFill>
              <a:schemeClr val="bg1"/>
            </a:solidFill>
            <a:prstDash val="solid"/>
            <a:miter/>
          </a:ln>
          <a:effectLst>
            <a:outerShdw blurRad="76200" sx="102000" sy="102000" algn="ctr" rotWithShape="0">
              <a:prstClr val="black">
                <a:alpha val="17000"/>
              </a:prstClr>
            </a:outerShdw>
          </a:effectLst>
        </p:spPr>
        <p:txBody>
          <a:bodyPr rot="0" spcFirstLastPara="0" vertOverflow="overflow" horzOverflow="overflow" vert="horz" wrap="none" lIns="91440" tIns="18288" rIns="91440" bIns="36576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3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bold"/>
                <a:ea typeface="+mn-ea"/>
                <a:cs typeface="Segoe UI" pitchFamily="34" charset="0"/>
              </a:rPr>
              <a:t>Preview</a:t>
            </a:r>
          </a:p>
        </p:txBody>
      </p:sp>
      <p:grpSp>
        <p:nvGrpSpPr>
          <p:cNvPr id="3" name="Group 2" descr="Agents vary in levels of complexity and capabilities depending on your need, from core to advanced.">
            <a:extLst>
              <a:ext uri="{FF2B5EF4-FFF2-40B4-BE49-F238E27FC236}">
                <a16:creationId xmlns:a16="http://schemas.microsoft.com/office/drawing/2014/main" id="{DAB7087F-DBB4-E771-084D-A14D75D77F8B}"/>
              </a:ext>
            </a:extLst>
          </p:cNvPr>
          <p:cNvGrpSpPr/>
          <p:nvPr/>
        </p:nvGrpSpPr>
        <p:grpSpPr>
          <a:xfrm>
            <a:off x="-1" y="5397200"/>
            <a:ext cx="12192000" cy="1066313"/>
            <a:chOff x="0" y="5836484"/>
            <a:chExt cx="12192000" cy="106631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E9D1C37-4022-1EAE-4AE6-702BE5C322EE}"/>
                </a:ext>
              </a:extLst>
            </p:cNvPr>
            <p:cNvSpPr/>
            <p:nvPr/>
          </p:nvSpPr>
          <p:spPr bwMode="auto">
            <a:xfrm>
              <a:off x="0" y="5836484"/>
              <a:ext cx="12192000" cy="1066313"/>
            </a:xfrm>
            <a:prstGeom prst="rect">
              <a:avLst/>
            </a:prstGeom>
            <a:noFill/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100000">
                        <a:srgbClr val="2CC6C3"/>
                      </a:gs>
                      <a:gs pos="68000">
                        <a:srgbClr val="0078D4"/>
                      </a:gs>
                      <a:gs pos="32000">
                        <a:srgbClr val="C03BC4"/>
                      </a:gs>
                      <a:gs pos="0">
                        <a:srgbClr val="FF5C39"/>
                      </a:gs>
                    </a:gsLst>
                    <a:lin ang="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Agents vary in levels of complexity and capabilities depending on your need</a:t>
              </a:r>
              <a:endParaRPr kumimoji="0" lang="en-IN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2CC6C3"/>
                    </a:gs>
                    <a:gs pos="68000">
                      <a:srgbClr val="0078D4"/>
                    </a:gs>
                    <a:gs pos="32000">
                      <a:srgbClr val="C03BC4"/>
                    </a:gs>
                    <a:gs pos="0">
                      <a:srgbClr val="FF5C39"/>
                    </a:gs>
                  </a:gsLst>
                  <a:lin ang="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Segoe UI" pitchFamily="34" charset="0"/>
                <a:cs typeface="Segoe UI Semibold" panose="020B0702040204020203" pitchFamily="34" charset="0"/>
              </a:endParaRP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232566E4-3AD4-6FB4-0C9E-1C90391361F9}"/>
                </a:ext>
              </a:extLst>
            </p:cNvPr>
            <p:cNvCxnSpPr>
              <a:cxnSpLocks/>
            </p:cNvCxnSpPr>
            <p:nvPr/>
          </p:nvCxnSpPr>
          <p:spPr>
            <a:xfrm>
              <a:off x="10223439" y="6371656"/>
              <a:ext cx="906549" cy="0"/>
            </a:xfrm>
            <a:prstGeom prst="straightConnector1">
              <a:avLst/>
            </a:prstGeom>
            <a:ln w="22225">
              <a:solidFill>
                <a:schemeClr val="accent6"/>
              </a:solidFill>
              <a:prstDash val="sysDot"/>
              <a:headEnd type="non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2F03BFF6-D621-F07F-3F22-ED2331BBCA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4688" y="6371656"/>
              <a:ext cx="906549" cy="0"/>
            </a:xfrm>
            <a:prstGeom prst="straightConnector1">
              <a:avLst/>
            </a:prstGeom>
            <a:ln w="22225">
              <a:solidFill>
                <a:srgbClr val="FF5C39"/>
              </a:solidFill>
              <a:prstDash val="sysDot"/>
              <a:headEnd type="none" w="lg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91342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B2FD5-63C4-F62B-BB83-508687470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AC7E8689-317E-F32C-DF1E-BD1EDB5AF6A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6740" y="900374"/>
            <a:ext cx="11018520" cy="4924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5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Microsoft Copilot Studio</a:t>
            </a:r>
          </a:p>
        </p:txBody>
      </p:sp>
      <p:pic>
        <p:nvPicPr>
          <p:cNvPr id="61" name="Picture 60" descr="Copilot Studio icon">
            <a:extLst>
              <a:ext uri="{FF2B5EF4-FFF2-40B4-BE49-F238E27FC236}">
                <a16:creationId xmlns:a16="http://schemas.microsoft.com/office/drawing/2014/main" id="{F2FE2E4F-4934-0930-A953-BEB2D2016D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836452" y="347126"/>
            <a:ext cx="519095" cy="519095"/>
          </a:xfrm>
          <a:prstGeom prst="rect">
            <a:avLst/>
          </a:prstGeom>
          <a:effectLst/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7BC6EAE1-F054-DF69-D31D-E22CCEFBDACF}"/>
              </a:ext>
            </a:extLst>
          </p:cNvPr>
          <p:cNvSpPr txBox="1"/>
          <p:nvPr/>
        </p:nvSpPr>
        <p:spPr>
          <a:xfrm>
            <a:off x="1385104" y="1450530"/>
            <a:ext cx="942179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>
                <a:gradFill flip="none" rotWithShape="1">
                  <a:gsLst>
                    <a:gs pos="0">
                      <a:srgbClr val="0078D4"/>
                    </a:gs>
                    <a:gs pos="100000">
                      <a:srgbClr val="C03BC4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+mj-lt"/>
              </a:rPr>
              <a:t>Build, manage and secure AI agents</a:t>
            </a:r>
          </a:p>
        </p:txBody>
      </p:sp>
      <p:grpSp>
        <p:nvGrpSpPr>
          <p:cNvPr id="27" name="Group 26" descr="Screenshots of Copilot Studio">
            <a:extLst>
              <a:ext uri="{FF2B5EF4-FFF2-40B4-BE49-F238E27FC236}">
                <a16:creationId xmlns:a16="http://schemas.microsoft.com/office/drawing/2014/main" id="{BBD04FF8-5030-9E1A-8063-589471FB73CF}"/>
              </a:ext>
            </a:extLst>
          </p:cNvPr>
          <p:cNvGrpSpPr/>
          <p:nvPr/>
        </p:nvGrpSpPr>
        <p:grpSpPr>
          <a:xfrm>
            <a:off x="1269534" y="2212372"/>
            <a:ext cx="9652932" cy="2749359"/>
            <a:chOff x="1269534" y="2212372"/>
            <a:chExt cx="9652932" cy="2749359"/>
          </a:xfrm>
        </p:grpSpPr>
        <p:sp>
          <p:nvSpPr>
            <p:cNvPr id="2" name="Rounded Rectangle 1044">
              <a:extLst>
                <a:ext uri="{FF2B5EF4-FFF2-40B4-BE49-F238E27FC236}">
                  <a16:creationId xmlns:a16="http://schemas.microsoft.com/office/drawing/2014/main" id="{6192D30E-EBCD-2004-2E86-67BF3CA59908}"/>
                </a:ext>
              </a:extLst>
            </p:cNvPr>
            <p:cNvSpPr/>
            <p:nvPr/>
          </p:nvSpPr>
          <p:spPr>
            <a:xfrm>
              <a:off x="1269534" y="2622447"/>
              <a:ext cx="9652932" cy="1880940"/>
            </a:xfrm>
            <a:prstGeom prst="roundRect">
              <a:avLst>
                <a:gd name="adj" fmla="val 8834"/>
              </a:avLst>
            </a:prstGeom>
            <a:solidFill>
              <a:sysClr val="window" lastClr="FFFFFF">
                <a:alpha val="93000"/>
              </a:sysClr>
            </a:solidFill>
            <a:ln w="952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>
              <a:outerShdw blurRad="114300" dist="101600" dir="2700000" algn="tl" rotWithShape="0">
                <a:sysClr val="windowText" lastClr="000000">
                  <a:alpha val="10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0078D4"/>
                    </a:gs>
                    <a:gs pos="100000">
                      <a:srgbClr val="C73ECC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endParaRPr>
            </a:p>
          </p:txBody>
        </p:sp>
        <p:pic>
          <p:nvPicPr>
            <p:cNvPr id="59" name="Picture 58" descr="A screenshot of a computer&#10;&#10;AI-generated content may be incorrect.">
              <a:extLst>
                <a:ext uri="{FF2B5EF4-FFF2-40B4-BE49-F238E27FC236}">
                  <a16:creationId xmlns:a16="http://schemas.microsoft.com/office/drawing/2014/main" id="{D085D938-34FB-B945-1EBA-AF6C2E8B4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864036" y="2744309"/>
              <a:ext cx="2905563" cy="1630851"/>
            </a:xfrm>
            <a:prstGeom prst="roundRect">
              <a:avLst>
                <a:gd name="adj" fmla="val 2245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165100" sx="102000" sy="102000" algn="ctr" rotWithShape="0">
                <a:prstClr val="black">
                  <a:alpha val="10000"/>
                </a:prstClr>
              </a:outerShdw>
            </a:effectLst>
          </p:spPr>
        </p:pic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04AC0E3-E4D3-873A-A609-19E379D41236}"/>
                </a:ext>
              </a:extLst>
            </p:cNvPr>
            <p:cNvGrpSpPr/>
            <p:nvPr/>
          </p:nvGrpSpPr>
          <p:grpSpPr>
            <a:xfrm>
              <a:off x="1417309" y="2744309"/>
              <a:ext cx="2905563" cy="1634379"/>
              <a:chOff x="1417309" y="2744309"/>
              <a:chExt cx="2905563" cy="1634379"/>
            </a:xfrm>
          </p:grpSpPr>
          <p:pic>
            <p:nvPicPr>
              <p:cNvPr id="58" name="Picture 57" descr="A screenshot of a computer&#10;&#10;AI-generated content may be incorrect.">
                <a:extLst>
                  <a:ext uri="{FF2B5EF4-FFF2-40B4-BE49-F238E27FC236}">
                    <a16:creationId xmlns:a16="http://schemas.microsoft.com/office/drawing/2014/main" id="{60646223-4B26-BC68-BBCD-B098F79115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7309" y="2744309"/>
                <a:ext cx="2905563" cy="1634379"/>
              </a:xfrm>
              <a:prstGeom prst="roundRect">
                <a:avLst>
                  <a:gd name="adj" fmla="val 2245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65100" sx="102000" sy="102000" algn="ctr" rotWithShape="0">
                  <a:prstClr val="black">
                    <a:alpha val="10000"/>
                  </a:prstClr>
                </a:outerShdw>
              </a:effectLst>
            </p:spPr>
          </p:pic>
          <p:pic>
            <p:nvPicPr>
              <p:cNvPr id="24" name="Graphic 23">
                <a:extLst>
                  <a:ext uri="{FF2B5EF4-FFF2-40B4-BE49-F238E27FC236}">
                    <a16:creationId xmlns:a16="http://schemas.microsoft.com/office/drawing/2014/main" id="{041021E3-9BD3-552D-7ACF-82E30B4F8A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73290" y="2830690"/>
                <a:ext cx="45719" cy="45719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CBF2A6E-C428-9647-0F82-54CAA6DC21A5}"/>
                </a:ext>
              </a:extLst>
            </p:cNvPr>
            <p:cNvGrpSpPr/>
            <p:nvPr/>
          </p:nvGrpSpPr>
          <p:grpSpPr>
            <a:xfrm>
              <a:off x="3794271" y="2212372"/>
              <a:ext cx="4603459" cy="2749359"/>
              <a:chOff x="3794271" y="2212372"/>
              <a:chExt cx="4603459" cy="2749359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121EBBDB-D2C8-A339-49AB-F3B7492BFFCC}"/>
                  </a:ext>
                </a:extLst>
              </p:cNvPr>
              <p:cNvGrpSpPr/>
              <p:nvPr/>
            </p:nvGrpSpPr>
            <p:grpSpPr>
              <a:xfrm>
                <a:off x="3794271" y="2212372"/>
                <a:ext cx="4603459" cy="2749359"/>
                <a:chOff x="3794271" y="2020459"/>
                <a:chExt cx="4603459" cy="2749359"/>
              </a:xfrm>
            </p:grpSpPr>
            <p:sp>
              <p:nvSpPr>
                <p:cNvPr id="23" name="Rounded Rectangle 895">
                  <a:extLst>
                    <a:ext uri="{FF2B5EF4-FFF2-40B4-BE49-F238E27FC236}">
                      <a16:creationId xmlns:a16="http://schemas.microsoft.com/office/drawing/2014/main" id="{E6EE3B51-FDAF-3FAA-A9F7-FDA2B6B226EF}"/>
                    </a:ext>
                  </a:extLst>
                </p:cNvPr>
                <p:cNvSpPr/>
                <p:nvPr/>
              </p:nvSpPr>
              <p:spPr>
                <a:xfrm>
                  <a:off x="3794271" y="2020459"/>
                  <a:ext cx="4603459" cy="2737784"/>
                </a:xfrm>
                <a:prstGeom prst="roundRect">
                  <a:avLst>
                    <a:gd name="adj" fmla="val 8147"/>
                  </a:avLst>
                </a:prstGeom>
                <a:solidFill>
                  <a:sysClr val="window" lastClr="FFFFFF">
                    <a:alpha val="93000"/>
                  </a:sysClr>
                </a:solidFill>
                <a:ln w="9525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>
                  <a:outerShdw blurRad="114300" dist="101600" dir="2700000" algn="tl" rotWithShape="0">
                    <a:sysClr val="windowText" lastClr="000000">
                      <a:alpha val="10000"/>
                    </a:sys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32472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1" i="0" u="none" strike="noStrike" kern="0" cap="none" spc="0" normalizeH="0" baseline="0" noProof="0">
                    <a:ln>
                      <a:noFill/>
                    </a:ln>
                    <a:gradFill flip="none" rotWithShape="1">
                      <a:gsLst>
                        <a:gs pos="0">
                          <a:srgbClr val="0078D4"/>
                        </a:gs>
                        <a:gs pos="100000">
                          <a:srgbClr val="C73ECC"/>
                        </a:gs>
                      </a:gsLst>
                      <a:lin ang="0" scaled="1"/>
                      <a:tileRect/>
                    </a:gradFill>
                    <a:effectLst/>
                    <a:uLnTx/>
                    <a:uFillTx/>
                    <a:latin typeface="Segoe Sans Display Semibold" pitchFamily="2" charset="0"/>
                    <a:ea typeface="+mn-ea"/>
                    <a:cs typeface="Segoe Sans Display Semibold" pitchFamily="2" charset="0"/>
                  </a:endParaRPr>
                </a:p>
              </p:txBody>
            </p:sp>
            <p:pic>
              <p:nvPicPr>
                <p:cNvPr id="29" name="Picture 28" descr="Image of Copilot Studio UI showing the agent building screen">
                  <a:extLst>
                    <a:ext uri="{FF2B5EF4-FFF2-40B4-BE49-F238E27FC236}">
                      <a16:creationId xmlns:a16="http://schemas.microsoft.com/office/drawing/2014/main" id="{35680B4A-5D29-5CB2-B19C-B8C5197802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/>
                <a:stretch/>
              </p:blipFill>
              <p:spPr>
                <a:xfrm>
                  <a:off x="3854214" y="2132422"/>
                  <a:ext cx="4483573" cy="2637396"/>
                </a:xfrm>
                <a:prstGeom prst="rect">
                  <a:avLst/>
                </a:prstGeom>
              </p:spPr>
            </p:pic>
          </p:grpSp>
          <p:pic>
            <p:nvPicPr>
              <p:cNvPr id="21" name="Graphic 20">
                <a:extLst>
                  <a:ext uri="{FF2B5EF4-FFF2-40B4-BE49-F238E27FC236}">
                    <a16:creationId xmlns:a16="http://schemas.microsoft.com/office/drawing/2014/main" id="{7A049E3D-ECFE-4EDE-3344-B99C172CE7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4165005" y="2521014"/>
                <a:ext cx="50760" cy="50760"/>
              </a:xfrm>
              <a:prstGeom prst="rect">
                <a:avLst/>
              </a:prstGeom>
            </p:spPr>
          </p:pic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2BEBBB3-9436-E2C1-09C1-EDF764300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777285" y="5229150"/>
            <a:ext cx="6637431" cy="236330"/>
            <a:chOff x="2796140" y="2291240"/>
            <a:chExt cx="6637431" cy="23633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9D358B8B-1B7F-B252-0CF4-555C5B6E8C58}"/>
                </a:ext>
              </a:extLst>
            </p:cNvPr>
            <p:cNvCxnSpPr>
              <a:cxnSpLocks/>
            </p:cNvCxnSpPr>
            <p:nvPr/>
          </p:nvCxnSpPr>
          <p:spPr>
            <a:xfrm>
              <a:off x="2888946" y="2409405"/>
              <a:ext cx="6480800" cy="0"/>
            </a:xfrm>
            <a:prstGeom prst="line">
              <a:avLst/>
            </a:prstGeom>
            <a:ln w="127000">
              <a:gradFill flip="none" rotWithShape="1">
                <a:gsLst>
                  <a:gs pos="100000">
                    <a:srgbClr val="C83FB2"/>
                  </a:gs>
                  <a:gs pos="55000">
                    <a:srgbClr val="A249CE"/>
                  </a:gs>
                  <a:gs pos="0">
                    <a:srgbClr val="0078D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555F071-EC0B-7035-32D9-399749E7C339}"/>
                </a:ext>
              </a:extLst>
            </p:cNvPr>
            <p:cNvGrpSpPr/>
            <p:nvPr/>
          </p:nvGrpSpPr>
          <p:grpSpPr>
            <a:xfrm>
              <a:off x="5996691" y="2291240"/>
              <a:ext cx="236330" cy="236330"/>
              <a:chOff x="2265570" y="2867268"/>
              <a:chExt cx="469534" cy="469534"/>
            </a:xfrm>
            <a:effectLst>
              <a:outerShdw blurRad="63500" sx="110000" sy="110000" algn="ctr" rotWithShape="0">
                <a:prstClr val="black">
                  <a:alpha val="23000"/>
                </a:prstClr>
              </a:outerShdw>
            </a:effectLst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3374D62A-0A84-7DB8-DD20-68FB3A92446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65570" y="2867268"/>
                <a:ext cx="469534" cy="469534"/>
              </a:xfrm>
              <a:prstGeom prst="ellipse">
                <a:avLst/>
              </a:prstGeom>
              <a:solidFill>
                <a:srgbClr val="A249C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AD1E32E-8499-6659-F2B3-39B242BE8CC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38472" y="2940170"/>
                <a:ext cx="323730" cy="32373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C870DFB-B951-D99B-E408-B4DF490D12C8}"/>
                </a:ext>
              </a:extLst>
            </p:cNvPr>
            <p:cNvGrpSpPr/>
            <p:nvPr/>
          </p:nvGrpSpPr>
          <p:grpSpPr>
            <a:xfrm>
              <a:off x="9197241" y="2291240"/>
              <a:ext cx="236330" cy="236330"/>
              <a:chOff x="2265570" y="2867268"/>
              <a:chExt cx="469534" cy="469534"/>
            </a:xfrm>
            <a:effectLst>
              <a:outerShdw blurRad="63500" sx="110000" sy="110000" algn="ctr" rotWithShape="0">
                <a:prstClr val="black">
                  <a:alpha val="23000"/>
                </a:prstClr>
              </a:outerShdw>
            </a:effectLst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14EFE59-BBB1-8CB4-A5F0-D3C337294ED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65570" y="2867268"/>
                <a:ext cx="469534" cy="469534"/>
              </a:xfrm>
              <a:prstGeom prst="ellipse">
                <a:avLst/>
              </a:prstGeom>
              <a:solidFill>
                <a:srgbClr val="C03BC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73ED3A5B-8A94-BAA9-3BD1-DB462632442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38472" y="2940170"/>
                <a:ext cx="323730" cy="32373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E4FB831-1411-4244-7FDB-07704384DA21}"/>
                </a:ext>
              </a:extLst>
            </p:cNvPr>
            <p:cNvGrpSpPr/>
            <p:nvPr/>
          </p:nvGrpSpPr>
          <p:grpSpPr>
            <a:xfrm>
              <a:off x="2796140" y="2291240"/>
              <a:ext cx="236330" cy="236330"/>
              <a:chOff x="2265570" y="2867268"/>
              <a:chExt cx="469534" cy="469534"/>
            </a:xfrm>
            <a:effectLst>
              <a:outerShdw blurRad="69169" sx="110000" sy="110000" algn="ctr" rotWithShape="0">
                <a:prstClr val="black">
                  <a:alpha val="23490"/>
                </a:prstClr>
              </a:outerShdw>
            </a:effectLst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67031D7-1FEF-35EB-C6AD-AEF4C2DDED0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65570" y="2867268"/>
                <a:ext cx="469534" cy="469534"/>
              </a:xfrm>
              <a:prstGeom prst="ellipse">
                <a:avLst/>
              </a:prstGeom>
              <a:solidFill>
                <a:srgbClr val="0078D4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C4C1DA5-FC9B-676F-A1F0-98CACD5BE0D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38472" y="2940170"/>
                <a:ext cx="323730" cy="323730"/>
              </a:xfrm>
              <a:prstGeom prst="ellipse">
                <a:avLst/>
              </a:prstGeom>
              <a:solidFill>
                <a:srgbClr val="ECEC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29AD2FB-D916-05B1-B095-A207C78BB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34781" y="5696380"/>
            <a:ext cx="9234818" cy="1035283"/>
            <a:chOff x="1534781" y="5157216"/>
            <a:chExt cx="9234818" cy="1035283"/>
          </a:xfrm>
        </p:grpSpPr>
        <p:sp>
          <p:nvSpPr>
            <p:cNvPr id="16" name="copilot text">
              <a:extLst>
                <a:ext uri="{FF2B5EF4-FFF2-40B4-BE49-F238E27FC236}">
                  <a16:creationId xmlns:a16="http://schemas.microsoft.com/office/drawing/2014/main" id="{9F5381B5-01D1-9E3B-0D02-9D6173B5C041}"/>
                </a:ext>
              </a:extLst>
            </p:cNvPr>
            <p:cNvSpPr txBox="1"/>
            <p:nvPr/>
          </p:nvSpPr>
          <p:spPr>
            <a:xfrm>
              <a:off x="1534781" y="5157216"/>
              <a:ext cx="2750883" cy="656655"/>
            </a:xfrm>
            <a:prstGeom prst="rect">
              <a:avLst/>
            </a:prstGeom>
            <a:noFill/>
          </p:spPr>
          <p:txBody>
            <a:bodyPr wrap="square" lIns="137160" tIns="0" rIns="2286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120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 pitchFamily="2" charset="0"/>
                  <a:ea typeface="Aptos" panose="020B0004020202020204" pitchFamily="34" charset="0"/>
                  <a:cs typeface="Segoe Sans Display Semibold" pitchFamily="2" charset="0"/>
                </a:rPr>
                <a:t>Lite experience</a:t>
              </a:r>
              <a:b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Aptos" panose="020B0004020202020204" pitchFamily="34" charset="0"/>
                  <a:cs typeface="Segoe Sans Display" pitchFamily="2" charset="0"/>
                </a:rPr>
              </a:b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Aptos" panose="020B0004020202020204" pitchFamily="34" charset="0"/>
                  <a:cs typeface="Segoe Sans Display" pitchFamily="2" charset="0"/>
                </a:rPr>
                <a:t>Build agents with natural language right inside Microsoft 365 Copilot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ea typeface="Aptos" panose="020B0004020202020204" pitchFamily="34" charset="0"/>
                <a:cs typeface="Segoe Sans Display" pitchFamily="2" charset="0"/>
              </a:endParaRPr>
            </a:p>
          </p:txBody>
        </p:sp>
        <p:sp>
          <p:nvSpPr>
            <p:cNvPr id="17" name="Azure text 3">
              <a:extLst>
                <a:ext uri="{FF2B5EF4-FFF2-40B4-BE49-F238E27FC236}">
                  <a16:creationId xmlns:a16="http://schemas.microsoft.com/office/drawing/2014/main" id="{C6EF0F38-DBBF-4819-FA12-F48992056AEF}"/>
                </a:ext>
              </a:extLst>
            </p:cNvPr>
            <p:cNvSpPr txBox="1"/>
            <p:nvPr/>
          </p:nvSpPr>
          <p:spPr>
            <a:xfrm>
              <a:off x="4751086" y="5157216"/>
              <a:ext cx="2723421" cy="656655"/>
            </a:xfrm>
            <a:prstGeom prst="rect">
              <a:avLst/>
            </a:prstGeom>
            <a:noFill/>
          </p:spPr>
          <p:txBody>
            <a:bodyPr wrap="square" lIns="137160" tIns="0" rIns="2286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 pitchFamily="2" charset="0"/>
                  <a:cs typeface="Segoe Sans Display Semibold" pitchFamily="2" charset="0"/>
                </a:rPr>
                <a:t>Full experience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50">
                  <a:solidFill>
                    <a:srgbClr val="000000"/>
                  </a:solidFill>
                  <a:latin typeface="Segoe Sans Display" pitchFamily="2" charset="0"/>
                  <a:cs typeface="Segoe Sans Display" pitchFamily="2" charset="0"/>
                </a:rPr>
                <a:t>Access a complete set of intuitive tools and capabilities for building agents</a:t>
              </a: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ea typeface="+mn-ea"/>
                <a:cs typeface="Segoe Sans Display" pitchFamily="2" charset="0"/>
              </a:endParaRPr>
            </a:p>
          </p:txBody>
        </p:sp>
        <p:sp>
          <p:nvSpPr>
            <p:cNvPr id="18" name="Azure text 3">
              <a:extLst>
                <a:ext uri="{FF2B5EF4-FFF2-40B4-BE49-F238E27FC236}">
                  <a16:creationId xmlns:a16="http://schemas.microsoft.com/office/drawing/2014/main" id="{209B4CC8-2820-F061-70AF-A87CF588C005}"/>
                </a:ext>
              </a:extLst>
            </p:cNvPr>
            <p:cNvSpPr txBox="1"/>
            <p:nvPr/>
          </p:nvSpPr>
          <p:spPr>
            <a:xfrm>
              <a:off x="7927476" y="5157216"/>
              <a:ext cx="2842123" cy="1035283"/>
            </a:xfrm>
            <a:prstGeom prst="rect">
              <a:avLst/>
            </a:prstGeom>
            <a:noFill/>
          </p:spPr>
          <p:txBody>
            <a:bodyPr wrap="square" lIns="137160" tIns="0" rIns="22860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>
                  <a:solidFill>
                    <a:srgbClr val="000000"/>
                  </a:solidFill>
                  <a:latin typeface="Segoe Sans Display Semibold" pitchFamily="2" charset="0"/>
                  <a:cs typeface="Segoe Sans Display Semibold" pitchFamily="2" charset="0"/>
                </a:rPr>
                <a:t>Advanced extensibility</a:t>
              </a:r>
              <a:br>
                <a:rPr lang="en-US" sz="1200">
                  <a:solidFill>
                    <a:srgbClr val="000000"/>
                  </a:solidFill>
                  <a:latin typeface="Segoe Sans Display" pitchFamily="2" charset="0"/>
                  <a:cs typeface="Segoe Sans Display" pitchFamily="2" charset="0"/>
                </a:rPr>
              </a:br>
              <a:r>
                <a:rPr lang="en-US" sz="1050">
                  <a:solidFill>
                    <a:srgbClr val="000000"/>
                  </a:solidFill>
                  <a:latin typeface="Segoe Sans Display" pitchFamily="2" charset="0"/>
                  <a:cs typeface="Segoe Sans Display" pitchFamily="2" charset="0"/>
                </a:rPr>
                <a:t>Customize agents using pro dev tools like Microsoft 365 Agents SDK, VS code &amp; Azure AI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" pitchFamily="2" charset="0"/>
                <a:ea typeface="+mn-ea"/>
                <a:cs typeface="Segoe Sans Display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05261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3.7037E-7 L 0 0.02893 " pathEditMode="relative" rAng="0" ptsTypes="AA">
                                      <p:cBhvr>
                                        <p:cTn id="12" dur="7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E3055-306A-FDC4-9A91-5EB193086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7D6E3-9A02-6EB4-546A-279EDB4E9404}"/>
              </a:ext>
            </a:extLst>
          </p:cNvPr>
          <p:cNvSpPr txBox="1">
            <a:spLocks/>
          </p:cNvSpPr>
          <p:nvPr/>
        </p:nvSpPr>
        <p:spPr>
          <a:xfrm>
            <a:off x="1088097" y="462463"/>
            <a:ext cx="10012758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0" kern="1200" cap="none" spc="-50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ctr" defTabSz="93274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UI" pitchFamily="34" charset="0"/>
              </a:rPr>
              <a:t>Microsoft Agentic Ecosystem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DCEBD0-273C-75B8-A269-56F187EC4CF5}"/>
              </a:ext>
            </a:extLst>
          </p:cNvPr>
          <p:cNvSpPr txBox="1"/>
          <p:nvPr/>
        </p:nvSpPr>
        <p:spPr>
          <a:xfrm>
            <a:off x="1530372" y="1079725"/>
            <a:ext cx="914400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Pct val="90000"/>
              <a:buFontTx/>
              <a:buNone/>
              <a:tabLst/>
              <a:defRPr/>
            </a:pPr>
            <a:r>
              <a:rPr kumimoji="0" lang="en-US" sz="2400" b="0" i="0" u="none" strike="noStrike" kern="1200" cap="none" spc="-50" normalizeH="0" baseline="0" noProof="0">
                <a:ln w="3175">
                  <a:noFill/>
                </a:ln>
                <a:solidFill>
                  <a:srgbClr val="50E6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rPr>
              <a:t>Build and extend across your integrated Microsoft platform</a:t>
            </a:r>
          </a:p>
        </p:txBody>
      </p:sp>
      <p:grpSp>
        <p:nvGrpSpPr>
          <p:cNvPr id="4" name="!!NetworkLines">
            <a:extLst>
              <a:ext uri="{FF2B5EF4-FFF2-40B4-BE49-F238E27FC236}">
                <a16:creationId xmlns:a16="http://schemas.microsoft.com/office/drawing/2014/main" id="{4A525A4B-C360-5E10-8477-E6A6EA463751}"/>
              </a:ext>
            </a:extLst>
          </p:cNvPr>
          <p:cNvGrpSpPr/>
          <p:nvPr/>
        </p:nvGrpSpPr>
        <p:grpSpPr>
          <a:xfrm>
            <a:off x="7234512" y="2651413"/>
            <a:ext cx="4371653" cy="2780342"/>
            <a:chOff x="26278919" y="7127751"/>
            <a:chExt cx="11858730" cy="6919351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7428D35-463E-DF4D-1C0B-36ECC3F8FF02}"/>
                </a:ext>
              </a:extLst>
            </p:cNvPr>
            <p:cNvSpPr/>
            <p:nvPr/>
          </p:nvSpPr>
          <p:spPr>
            <a:xfrm>
              <a:off x="26278919" y="7130936"/>
              <a:ext cx="4299641" cy="3471138"/>
            </a:xfrm>
            <a:custGeom>
              <a:avLst/>
              <a:gdLst>
                <a:gd name="connsiteX0" fmla="*/ 0 w 4010353"/>
                <a:gd name="connsiteY0" fmla="*/ 2428280 h 2428280"/>
                <a:gd name="connsiteX1" fmla="*/ 4010354 w 4010353"/>
                <a:gd name="connsiteY1" fmla="*/ 0 h 2428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10353" h="2428280">
                  <a:moveTo>
                    <a:pt x="0" y="2428280"/>
                  </a:moveTo>
                  <a:lnTo>
                    <a:pt x="4010354" y="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9C84E77-53DD-6876-282A-6D543362CE9D}"/>
                </a:ext>
              </a:extLst>
            </p:cNvPr>
            <p:cNvSpPr/>
            <p:nvPr/>
          </p:nvSpPr>
          <p:spPr>
            <a:xfrm>
              <a:off x="26278919" y="8893798"/>
              <a:ext cx="6723610" cy="1708275"/>
            </a:xfrm>
            <a:custGeom>
              <a:avLst/>
              <a:gdLst>
                <a:gd name="connsiteX0" fmla="*/ 0 w 6271233"/>
                <a:gd name="connsiteY0" fmla="*/ 1397819 h 1397819"/>
                <a:gd name="connsiteX1" fmla="*/ 6271234 w 6271233"/>
                <a:gd name="connsiteY1" fmla="*/ 0 h 139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71233" h="1397819">
                  <a:moveTo>
                    <a:pt x="0" y="1397819"/>
                  </a:moveTo>
                  <a:lnTo>
                    <a:pt x="6271234" y="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46BA43EA-CC5A-70AF-F3F5-B94CA03AAC72}"/>
                </a:ext>
              </a:extLst>
            </p:cNvPr>
            <p:cNvSpPr/>
            <p:nvPr/>
          </p:nvSpPr>
          <p:spPr>
            <a:xfrm>
              <a:off x="26278919" y="10602074"/>
              <a:ext cx="4090583" cy="352768"/>
            </a:xfrm>
            <a:custGeom>
              <a:avLst/>
              <a:gdLst>
                <a:gd name="connsiteX0" fmla="*/ 0 w 5237844"/>
                <a:gd name="connsiteY0" fmla="*/ 0 h 601528"/>
                <a:gd name="connsiteX1" fmla="*/ 5237845 w 5237844"/>
                <a:gd name="connsiteY1" fmla="*/ 601528 h 601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37844" h="601528">
                  <a:moveTo>
                    <a:pt x="0" y="0"/>
                  </a:moveTo>
                  <a:lnTo>
                    <a:pt x="5237845" y="601528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EFF91C4-0066-C37C-19E0-25CF377E052A}"/>
                </a:ext>
              </a:extLst>
            </p:cNvPr>
            <p:cNvSpPr/>
            <p:nvPr/>
          </p:nvSpPr>
          <p:spPr>
            <a:xfrm>
              <a:off x="26278919" y="10602073"/>
              <a:ext cx="3725726" cy="3405436"/>
            </a:xfrm>
            <a:custGeom>
              <a:avLst/>
              <a:gdLst>
                <a:gd name="connsiteX0" fmla="*/ 0 w 3475052"/>
                <a:gd name="connsiteY0" fmla="*/ 0 h 2786544"/>
                <a:gd name="connsiteX1" fmla="*/ 3475052 w 3475052"/>
                <a:gd name="connsiteY1" fmla="*/ 2786545 h 2786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75052" h="2786544">
                  <a:moveTo>
                    <a:pt x="0" y="0"/>
                  </a:moveTo>
                  <a:lnTo>
                    <a:pt x="3475052" y="2786545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6CC400E-CF1E-B18A-F99A-D3F1591F2127}"/>
                </a:ext>
              </a:extLst>
            </p:cNvPr>
            <p:cNvSpPr/>
            <p:nvPr/>
          </p:nvSpPr>
          <p:spPr>
            <a:xfrm>
              <a:off x="26278919" y="10602073"/>
              <a:ext cx="6894546" cy="3445028"/>
            </a:xfrm>
            <a:custGeom>
              <a:avLst/>
              <a:gdLst>
                <a:gd name="connsiteX0" fmla="*/ 0 w 6430668"/>
                <a:gd name="connsiteY0" fmla="*/ 0 h 2818941"/>
                <a:gd name="connsiteX1" fmla="*/ 6430669 w 6430668"/>
                <a:gd name="connsiteY1" fmla="*/ 2818942 h 2818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430668" h="2818941">
                  <a:moveTo>
                    <a:pt x="0" y="0"/>
                  </a:moveTo>
                  <a:lnTo>
                    <a:pt x="6430669" y="2818942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C5B22E-9413-6DBB-100E-5F05E781AF71}"/>
                </a:ext>
              </a:extLst>
            </p:cNvPr>
            <p:cNvSpPr/>
            <p:nvPr/>
          </p:nvSpPr>
          <p:spPr>
            <a:xfrm>
              <a:off x="30391111" y="10961209"/>
              <a:ext cx="2782355" cy="3085893"/>
            </a:xfrm>
            <a:custGeom>
              <a:avLst/>
              <a:gdLst>
                <a:gd name="connsiteX0" fmla="*/ 0 w 1192823"/>
                <a:gd name="connsiteY0" fmla="*/ 0 h 2217413"/>
                <a:gd name="connsiteX1" fmla="*/ 1192823 w 1192823"/>
                <a:gd name="connsiteY1" fmla="*/ 2217414 h 2217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2823" h="2217413">
                  <a:moveTo>
                    <a:pt x="0" y="0"/>
                  </a:moveTo>
                  <a:lnTo>
                    <a:pt x="1192823" y="2217414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47937D1-FD64-AB05-ED2B-77430503B350}"/>
                </a:ext>
              </a:extLst>
            </p:cNvPr>
            <p:cNvSpPr/>
            <p:nvPr/>
          </p:nvSpPr>
          <p:spPr>
            <a:xfrm>
              <a:off x="30004646" y="10961209"/>
              <a:ext cx="374168" cy="3046300"/>
            </a:xfrm>
            <a:custGeom>
              <a:avLst/>
              <a:gdLst>
                <a:gd name="connsiteX0" fmla="*/ 0 w 1762792"/>
                <a:gd name="connsiteY0" fmla="*/ 2185017 h 2185016"/>
                <a:gd name="connsiteX1" fmla="*/ 1762793 w 1762792"/>
                <a:gd name="connsiteY1" fmla="*/ 0 h 218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2792" h="2185016">
                  <a:moveTo>
                    <a:pt x="0" y="2185017"/>
                  </a:moveTo>
                  <a:lnTo>
                    <a:pt x="1762793" y="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833CBE0-1F1C-1AB6-633C-738996B10C49}"/>
                </a:ext>
              </a:extLst>
            </p:cNvPr>
            <p:cNvSpPr/>
            <p:nvPr/>
          </p:nvSpPr>
          <p:spPr>
            <a:xfrm>
              <a:off x="30004645" y="14007510"/>
              <a:ext cx="3168819" cy="39592"/>
            </a:xfrm>
            <a:custGeom>
              <a:avLst/>
              <a:gdLst>
                <a:gd name="connsiteX0" fmla="*/ 0 w 2955615"/>
                <a:gd name="connsiteY0" fmla="*/ 0 h 32397"/>
                <a:gd name="connsiteX1" fmla="*/ 2955616 w 2955615"/>
                <a:gd name="connsiteY1" fmla="*/ 32397 h 3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5615" h="32397">
                  <a:moveTo>
                    <a:pt x="0" y="0"/>
                  </a:moveTo>
                  <a:lnTo>
                    <a:pt x="2955616" y="32397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8573730-09B9-3966-D256-8FE62024C976}"/>
                </a:ext>
              </a:extLst>
            </p:cNvPr>
            <p:cNvSpPr/>
            <p:nvPr/>
          </p:nvSpPr>
          <p:spPr>
            <a:xfrm flipH="1">
              <a:off x="30391111" y="7134121"/>
              <a:ext cx="197436" cy="3820720"/>
            </a:xfrm>
            <a:custGeom>
              <a:avLst/>
              <a:gdLst>
                <a:gd name="connsiteX0" fmla="*/ 1227491 w 1227491"/>
                <a:gd name="connsiteY0" fmla="*/ 3029809 h 3029808"/>
                <a:gd name="connsiteX1" fmla="*/ 0 w 1227491"/>
                <a:gd name="connsiteY1" fmla="*/ 0 h 3029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7491" h="3029808">
                  <a:moveTo>
                    <a:pt x="1227491" y="3029809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3C33BF6-2EDC-CB0C-38F0-505F49EFDF72}"/>
                </a:ext>
              </a:extLst>
            </p:cNvPr>
            <p:cNvSpPr/>
            <p:nvPr/>
          </p:nvSpPr>
          <p:spPr>
            <a:xfrm flipV="1">
              <a:off x="30600169" y="7127752"/>
              <a:ext cx="5043463" cy="174465"/>
            </a:xfrm>
            <a:custGeom>
              <a:avLst/>
              <a:gdLst>
                <a:gd name="connsiteX0" fmla="*/ 0 w 4724284"/>
                <a:gd name="connsiteY0" fmla="*/ 271872 h 271871"/>
                <a:gd name="connsiteX1" fmla="*/ 4724285 w 4724284"/>
                <a:gd name="connsiteY1" fmla="*/ 0 h 271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24284" h="271871">
                  <a:moveTo>
                    <a:pt x="0" y="271872"/>
                  </a:moveTo>
                  <a:lnTo>
                    <a:pt x="4724285" y="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6D95139-2930-0B95-3E90-97EF9C48E0AD}"/>
                </a:ext>
              </a:extLst>
            </p:cNvPr>
            <p:cNvSpPr/>
            <p:nvPr/>
          </p:nvSpPr>
          <p:spPr>
            <a:xfrm>
              <a:off x="33002529" y="7302217"/>
              <a:ext cx="2641102" cy="1591580"/>
            </a:xfrm>
            <a:custGeom>
              <a:avLst/>
              <a:gdLst>
                <a:gd name="connsiteX0" fmla="*/ 2463405 w 2463404"/>
                <a:gd name="connsiteY0" fmla="*/ 0 h 1302332"/>
                <a:gd name="connsiteX1" fmla="*/ 0 w 2463404"/>
                <a:gd name="connsiteY1" fmla="*/ 1302333 h 130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63404" h="1302332">
                  <a:moveTo>
                    <a:pt x="2463405" y="0"/>
                  </a:moveTo>
                  <a:lnTo>
                    <a:pt x="0" y="1302333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ED2B90F-3DA3-90C3-2B82-49D191758596}"/>
                </a:ext>
              </a:extLst>
            </p:cNvPr>
            <p:cNvSpPr/>
            <p:nvPr/>
          </p:nvSpPr>
          <p:spPr>
            <a:xfrm>
              <a:off x="30578560" y="7127751"/>
              <a:ext cx="2423969" cy="1766046"/>
            </a:xfrm>
            <a:custGeom>
              <a:avLst/>
              <a:gdLst>
                <a:gd name="connsiteX0" fmla="*/ 0 w 2260879"/>
                <a:gd name="connsiteY0" fmla="*/ 0 h 1030460"/>
                <a:gd name="connsiteX1" fmla="*/ 2260880 w 2260879"/>
                <a:gd name="connsiteY1" fmla="*/ 1030461 h 1030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60879" h="1030460">
                  <a:moveTo>
                    <a:pt x="0" y="0"/>
                  </a:moveTo>
                  <a:lnTo>
                    <a:pt x="2260880" y="1030461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D17A8E7-5ADD-05A1-4A69-D5BAD2A97FA0}"/>
                </a:ext>
              </a:extLst>
            </p:cNvPr>
            <p:cNvSpPr/>
            <p:nvPr/>
          </p:nvSpPr>
          <p:spPr>
            <a:xfrm>
              <a:off x="33002529" y="8893798"/>
              <a:ext cx="1992850" cy="2493414"/>
            </a:xfrm>
            <a:custGeom>
              <a:avLst/>
              <a:gdLst>
                <a:gd name="connsiteX0" fmla="*/ 0 w 1858767"/>
                <a:gd name="connsiteY0" fmla="*/ 0 h 2040270"/>
                <a:gd name="connsiteX1" fmla="*/ 1858767 w 1858767"/>
                <a:gd name="connsiteY1" fmla="*/ 2040271 h 204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58767" h="2040270">
                  <a:moveTo>
                    <a:pt x="0" y="0"/>
                  </a:moveTo>
                  <a:lnTo>
                    <a:pt x="1858767" y="2040271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6A28BA1-F1DC-2038-CD45-CE45CD461C59}"/>
                </a:ext>
              </a:extLst>
            </p:cNvPr>
            <p:cNvSpPr/>
            <p:nvPr/>
          </p:nvSpPr>
          <p:spPr>
            <a:xfrm>
              <a:off x="30388728" y="8893798"/>
              <a:ext cx="2613802" cy="2067413"/>
            </a:xfrm>
            <a:custGeom>
              <a:avLst/>
              <a:gdLst>
                <a:gd name="connsiteX0" fmla="*/ 1033388 w 1033388"/>
                <a:gd name="connsiteY0" fmla="*/ 0 h 1999347"/>
                <a:gd name="connsiteX1" fmla="*/ 0 w 1033388"/>
                <a:gd name="connsiteY1" fmla="*/ 1999348 h 199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33388" h="1999347">
                  <a:moveTo>
                    <a:pt x="1033388" y="0"/>
                  </a:moveTo>
                  <a:lnTo>
                    <a:pt x="0" y="1999348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406511D-94A7-BAE4-9DC6-AF9AF4AE2412}"/>
                </a:ext>
              </a:extLst>
            </p:cNvPr>
            <p:cNvSpPr/>
            <p:nvPr/>
          </p:nvSpPr>
          <p:spPr>
            <a:xfrm>
              <a:off x="33173465" y="11387213"/>
              <a:ext cx="1821914" cy="2659889"/>
            </a:xfrm>
            <a:custGeom>
              <a:avLst/>
              <a:gdLst>
                <a:gd name="connsiteX0" fmla="*/ 1699332 w 1699332"/>
                <a:gd name="connsiteY0" fmla="*/ 0 h 2176490"/>
                <a:gd name="connsiteX1" fmla="*/ 0 w 1699332"/>
                <a:gd name="connsiteY1" fmla="*/ 2176491 h 217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99332" h="2176490">
                  <a:moveTo>
                    <a:pt x="1699332" y="0"/>
                  </a:moveTo>
                  <a:lnTo>
                    <a:pt x="0" y="2176491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CAD5AC8-A43E-6A0D-FFF0-EC7A9E4E5899}"/>
                </a:ext>
              </a:extLst>
            </p:cNvPr>
            <p:cNvSpPr/>
            <p:nvPr/>
          </p:nvSpPr>
          <p:spPr>
            <a:xfrm>
              <a:off x="34995379" y="11387213"/>
              <a:ext cx="1456811" cy="2235399"/>
            </a:xfrm>
            <a:custGeom>
              <a:avLst/>
              <a:gdLst>
                <a:gd name="connsiteX0" fmla="*/ 0 w 943485"/>
                <a:gd name="connsiteY0" fmla="*/ 0 h 2305132"/>
                <a:gd name="connsiteX1" fmla="*/ 943486 w 943485"/>
                <a:gd name="connsiteY1" fmla="*/ 2305133 h 230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43485" h="2305132">
                  <a:moveTo>
                    <a:pt x="0" y="0"/>
                  </a:moveTo>
                  <a:lnTo>
                    <a:pt x="943486" y="2305133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75057FF-7452-8574-5E09-140BB48B5D14}"/>
                </a:ext>
              </a:extLst>
            </p:cNvPr>
            <p:cNvSpPr/>
            <p:nvPr/>
          </p:nvSpPr>
          <p:spPr>
            <a:xfrm>
              <a:off x="34995380" y="10450945"/>
              <a:ext cx="3142263" cy="936268"/>
            </a:xfrm>
            <a:custGeom>
              <a:avLst/>
              <a:gdLst>
                <a:gd name="connsiteX0" fmla="*/ 0 w 2841426"/>
                <a:gd name="connsiteY0" fmla="*/ 171080 h 171080"/>
                <a:gd name="connsiteX1" fmla="*/ 2841426 w 2841426"/>
                <a:gd name="connsiteY1" fmla="*/ 0 h 17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41426" h="171080">
                  <a:moveTo>
                    <a:pt x="0" y="171080"/>
                  </a:moveTo>
                  <a:lnTo>
                    <a:pt x="2841426" y="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844D60E-1EC7-836C-14DD-E8FE3B2936FB}"/>
                </a:ext>
              </a:extLst>
            </p:cNvPr>
            <p:cNvSpPr/>
            <p:nvPr/>
          </p:nvSpPr>
          <p:spPr>
            <a:xfrm>
              <a:off x="35643634" y="7302218"/>
              <a:ext cx="2494008" cy="3135278"/>
            </a:xfrm>
            <a:custGeom>
              <a:avLst/>
              <a:gdLst>
                <a:gd name="connsiteX0" fmla="*/ 0 w 2236788"/>
                <a:gd name="connsiteY0" fmla="*/ 0 h 3171522"/>
                <a:gd name="connsiteX1" fmla="*/ 2236788 w 2236788"/>
                <a:gd name="connsiteY1" fmla="*/ 3171523 h 317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6788" h="3171522">
                  <a:moveTo>
                    <a:pt x="0" y="0"/>
                  </a:moveTo>
                  <a:lnTo>
                    <a:pt x="2236788" y="3171523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E9DDDD1-B7EE-9A94-991F-A986DA5D3920}"/>
                </a:ext>
              </a:extLst>
            </p:cNvPr>
            <p:cNvSpPr/>
            <p:nvPr/>
          </p:nvSpPr>
          <p:spPr>
            <a:xfrm>
              <a:off x="34995380" y="7302217"/>
              <a:ext cx="648253" cy="4084995"/>
            </a:xfrm>
            <a:custGeom>
              <a:avLst/>
              <a:gdLst>
                <a:gd name="connsiteX0" fmla="*/ 604638 w 604637"/>
                <a:gd name="connsiteY0" fmla="*/ 0 h 3342603"/>
                <a:gd name="connsiteX1" fmla="*/ 0 w 604637"/>
                <a:gd name="connsiteY1" fmla="*/ 3342603 h 334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4637" h="3342603">
                  <a:moveTo>
                    <a:pt x="604638" y="0"/>
                  </a:moveTo>
                  <a:lnTo>
                    <a:pt x="0" y="3342603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1F92E349-76BB-6E3B-0016-DABBC57900B2}"/>
                </a:ext>
              </a:extLst>
            </p:cNvPr>
            <p:cNvSpPr/>
            <p:nvPr/>
          </p:nvSpPr>
          <p:spPr>
            <a:xfrm>
              <a:off x="33002529" y="8893799"/>
              <a:ext cx="5135120" cy="1557146"/>
            </a:xfrm>
            <a:custGeom>
              <a:avLst/>
              <a:gdLst>
                <a:gd name="connsiteX0" fmla="*/ 0 w 4700193"/>
                <a:gd name="connsiteY0" fmla="*/ 0 h 1869190"/>
                <a:gd name="connsiteX1" fmla="*/ 4700193 w 4700193"/>
                <a:gd name="connsiteY1" fmla="*/ 1869190 h 1869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00193" h="1869190">
                  <a:moveTo>
                    <a:pt x="0" y="0"/>
                  </a:moveTo>
                  <a:lnTo>
                    <a:pt x="4700193" y="1869190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86EC321-FF00-DA69-C37A-F5C1E17899CF}"/>
                </a:ext>
              </a:extLst>
            </p:cNvPr>
            <p:cNvSpPr/>
            <p:nvPr/>
          </p:nvSpPr>
          <p:spPr>
            <a:xfrm>
              <a:off x="30376853" y="10961211"/>
              <a:ext cx="4618527" cy="482093"/>
            </a:xfrm>
            <a:custGeom>
              <a:avLst/>
              <a:gdLst>
                <a:gd name="connsiteX0" fmla="*/ 0 w 2892155"/>
                <a:gd name="connsiteY0" fmla="*/ 0 h 40922"/>
                <a:gd name="connsiteX1" fmla="*/ 2892155 w 2892155"/>
                <a:gd name="connsiteY1" fmla="*/ 40923 h 4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2155" h="40922">
                  <a:moveTo>
                    <a:pt x="0" y="0"/>
                  </a:moveTo>
                  <a:lnTo>
                    <a:pt x="2892155" y="40923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B9A6EA1-475D-8EAE-4670-0509D9E91DDB}"/>
                </a:ext>
              </a:extLst>
            </p:cNvPr>
            <p:cNvSpPr/>
            <p:nvPr/>
          </p:nvSpPr>
          <p:spPr>
            <a:xfrm>
              <a:off x="33002529" y="8893798"/>
              <a:ext cx="170935" cy="5153304"/>
            </a:xfrm>
            <a:custGeom>
              <a:avLst/>
              <a:gdLst>
                <a:gd name="connsiteX0" fmla="*/ 0 w 159434"/>
                <a:gd name="connsiteY0" fmla="*/ 0 h 4216761"/>
                <a:gd name="connsiteX1" fmla="*/ 159435 w 159434"/>
                <a:gd name="connsiteY1" fmla="*/ 4216762 h 421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434" h="4216761">
                  <a:moveTo>
                    <a:pt x="0" y="0"/>
                  </a:moveTo>
                  <a:lnTo>
                    <a:pt x="159435" y="4216762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B2703DD-E345-BE03-FFC3-89E9B207F619}"/>
                </a:ext>
              </a:extLst>
            </p:cNvPr>
            <p:cNvSpPr/>
            <p:nvPr/>
          </p:nvSpPr>
          <p:spPr>
            <a:xfrm>
              <a:off x="36452194" y="10450945"/>
              <a:ext cx="1685447" cy="3165222"/>
            </a:xfrm>
            <a:custGeom>
              <a:avLst/>
              <a:gdLst>
                <a:gd name="connsiteX0" fmla="*/ 1897940 w 1897940"/>
                <a:gd name="connsiteY0" fmla="*/ 0 h 2476212"/>
                <a:gd name="connsiteX1" fmla="*/ 0 w 1897940"/>
                <a:gd name="connsiteY1" fmla="*/ 2476213 h 24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97940" h="2476212">
                  <a:moveTo>
                    <a:pt x="1897940" y="0"/>
                  </a:moveTo>
                  <a:lnTo>
                    <a:pt x="0" y="2476213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2A93005-7CC4-C6AA-5C86-A23CF2A3CC7E}"/>
                </a:ext>
              </a:extLst>
            </p:cNvPr>
            <p:cNvSpPr/>
            <p:nvPr/>
          </p:nvSpPr>
          <p:spPr>
            <a:xfrm flipV="1">
              <a:off x="33173464" y="13622612"/>
              <a:ext cx="3278721" cy="424490"/>
            </a:xfrm>
            <a:custGeom>
              <a:avLst/>
              <a:gdLst>
                <a:gd name="connsiteX0" fmla="*/ 0 w 2642818"/>
                <a:gd name="connsiteY0" fmla="*/ 0 h 128641"/>
                <a:gd name="connsiteX1" fmla="*/ 2642818 w 2642818"/>
                <a:gd name="connsiteY1" fmla="*/ 128642 h 128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2818" h="128641">
                  <a:moveTo>
                    <a:pt x="0" y="0"/>
                  </a:moveTo>
                  <a:lnTo>
                    <a:pt x="2642818" y="128642"/>
                  </a:lnTo>
                </a:path>
              </a:pathLst>
            </a:custGeom>
            <a:noFill/>
            <a:ln w="12700" cap="rnd" cmpd="sng" algn="ctr">
              <a:solidFill>
                <a:srgbClr val="0078D4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9032ACB-D201-B043-C9E6-476220940C60}"/>
                </a:ext>
              </a:extLst>
            </p:cNvPr>
            <p:cNvSpPr/>
            <p:nvPr/>
          </p:nvSpPr>
          <p:spPr>
            <a:xfrm>
              <a:off x="35643633" y="7302218"/>
              <a:ext cx="808560" cy="6313945"/>
            </a:xfrm>
            <a:custGeom>
              <a:avLst/>
              <a:gdLst>
                <a:gd name="connsiteX0" fmla="*/ 0 w 338847"/>
                <a:gd name="connsiteY0" fmla="*/ 0 h 5647735"/>
                <a:gd name="connsiteX1" fmla="*/ 338848 w 338847"/>
                <a:gd name="connsiteY1" fmla="*/ 5647736 h 56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8847" h="5647735">
                  <a:moveTo>
                    <a:pt x="0" y="0"/>
                  </a:moveTo>
                  <a:lnTo>
                    <a:pt x="338848" y="5647736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CAF19E2-28C1-59BC-7A3C-6B7BE1C877EC}"/>
                </a:ext>
              </a:extLst>
            </p:cNvPr>
            <p:cNvSpPr/>
            <p:nvPr/>
          </p:nvSpPr>
          <p:spPr>
            <a:xfrm>
              <a:off x="33173465" y="10437494"/>
              <a:ext cx="4964177" cy="3609607"/>
            </a:xfrm>
            <a:custGeom>
              <a:avLst/>
              <a:gdLst>
                <a:gd name="connsiteX0" fmla="*/ 4540758 w 4540758"/>
                <a:gd name="connsiteY0" fmla="*/ 0 h 2347571"/>
                <a:gd name="connsiteX1" fmla="*/ 0 w 4540758"/>
                <a:gd name="connsiteY1" fmla="*/ 2347571 h 2347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40758" h="2347571">
                  <a:moveTo>
                    <a:pt x="4540758" y="0"/>
                  </a:moveTo>
                  <a:lnTo>
                    <a:pt x="0" y="2347571"/>
                  </a:lnTo>
                </a:path>
              </a:pathLst>
            </a:custGeom>
            <a:ln w="9525" cap="flat">
              <a:solidFill>
                <a:srgbClr val="FFFFFF">
                  <a:lumMod val="75000"/>
                </a:srgbClr>
              </a:solidFill>
              <a:prstDash val="dash"/>
              <a:miter/>
            </a:ln>
          </p:spPr>
          <p:txBody>
            <a:bodyPr rot="0" spcFirstLastPara="0" vertOverflow="overflow" horzOverflow="overflow" vert="horz" wrap="square" lIns="21771" tIns="10886" rIns="21771" bIns="108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2535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3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AC62E89-D569-F8E0-FD25-A984BF6E71F9}"/>
              </a:ext>
            </a:extLst>
          </p:cNvPr>
          <p:cNvGrpSpPr/>
          <p:nvPr/>
        </p:nvGrpSpPr>
        <p:grpSpPr>
          <a:xfrm>
            <a:off x="11311756" y="3741551"/>
            <a:ext cx="533381" cy="579900"/>
            <a:chOff x="36782287" y="9539321"/>
            <a:chExt cx="1796350" cy="1796350"/>
          </a:xfrm>
        </p:grpSpPr>
        <p:sp>
          <p:nvSpPr>
            <p:cNvPr id="49" name="Box">
              <a:extLst>
                <a:ext uri="{FF2B5EF4-FFF2-40B4-BE49-F238E27FC236}">
                  <a16:creationId xmlns:a16="http://schemas.microsoft.com/office/drawing/2014/main" id="{C69F3A98-768D-0494-6C56-4C632BE00DB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50" name="Graphic 82">
              <a:extLst>
                <a:ext uri="{FF2B5EF4-FFF2-40B4-BE49-F238E27FC236}">
                  <a16:creationId xmlns:a16="http://schemas.microsoft.com/office/drawing/2014/main" id="{09389679-5921-83D3-C28E-D12FC3C9BB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BD9CE90-4A00-D0DB-AC2E-3E5C199125BF}"/>
              </a:ext>
            </a:extLst>
          </p:cNvPr>
          <p:cNvGrpSpPr/>
          <p:nvPr/>
        </p:nvGrpSpPr>
        <p:grpSpPr>
          <a:xfrm>
            <a:off x="8136218" y="3811486"/>
            <a:ext cx="662214" cy="721810"/>
            <a:chOff x="36782287" y="9539321"/>
            <a:chExt cx="1796350" cy="1796350"/>
          </a:xfrm>
        </p:grpSpPr>
        <p:sp>
          <p:nvSpPr>
            <p:cNvPr id="52" name="Box">
              <a:extLst>
                <a:ext uri="{FF2B5EF4-FFF2-40B4-BE49-F238E27FC236}">
                  <a16:creationId xmlns:a16="http://schemas.microsoft.com/office/drawing/2014/main" id="{7625275B-D0BA-586B-016F-776DEBFE89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53" name="Graphic 82">
              <a:extLst>
                <a:ext uri="{FF2B5EF4-FFF2-40B4-BE49-F238E27FC236}">
                  <a16:creationId xmlns:a16="http://schemas.microsoft.com/office/drawing/2014/main" id="{F7BC37D0-CBBB-E527-619F-BA329376BF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850F81F-5ECD-2386-FB08-50577D89025F}"/>
              </a:ext>
            </a:extLst>
          </p:cNvPr>
          <p:cNvGrpSpPr/>
          <p:nvPr/>
        </p:nvGrpSpPr>
        <p:grpSpPr>
          <a:xfrm>
            <a:off x="10375076" y="2501427"/>
            <a:ext cx="465183" cy="507047"/>
            <a:chOff x="36782287" y="9539321"/>
            <a:chExt cx="1796350" cy="1796350"/>
          </a:xfrm>
        </p:grpSpPr>
        <p:sp>
          <p:nvSpPr>
            <p:cNvPr id="55" name="Box">
              <a:extLst>
                <a:ext uri="{FF2B5EF4-FFF2-40B4-BE49-F238E27FC236}">
                  <a16:creationId xmlns:a16="http://schemas.microsoft.com/office/drawing/2014/main" id="{984370DC-A836-0956-D0BD-0D3CC958480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56" name="Graphic 82">
              <a:extLst>
                <a:ext uri="{FF2B5EF4-FFF2-40B4-BE49-F238E27FC236}">
                  <a16:creationId xmlns:a16="http://schemas.microsoft.com/office/drawing/2014/main" id="{FEE74827-F03A-A1F9-F545-3465B00401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951AD2D-DD5B-DF87-1E89-91A78B77E025}"/>
              </a:ext>
            </a:extLst>
          </p:cNvPr>
          <p:cNvGrpSpPr/>
          <p:nvPr/>
        </p:nvGrpSpPr>
        <p:grpSpPr>
          <a:xfrm>
            <a:off x="8309253" y="2351479"/>
            <a:ext cx="465183" cy="507047"/>
            <a:chOff x="36782287" y="9539321"/>
            <a:chExt cx="1796350" cy="1796350"/>
          </a:xfrm>
        </p:grpSpPr>
        <p:sp>
          <p:nvSpPr>
            <p:cNvPr id="58" name="Box">
              <a:extLst>
                <a:ext uri="{FF2B5EF4-FFF2-40B4-BE49-F238E27FC236}">
                  <a16:creationId xmlns:a16="http://schemas.microsoft.com/office/drawing/2014/main" id="{CC8E43EB-6D06-5DB5-1DB5-6FF841174A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59" name="Graphic 82">
              <a:extLst>
                <a:ext uri="{FF2B5EF4-FFF2-40B4-BE49-F238E27FC236}">
                  <a16:creationId xmlns:a16="http://schemas.microsoft.com/office/drawing/2014/main" id="{442D2BC2-7779-2FE1-7C1F-A715E8EE40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28AFF42-E2FB-6D13-2776-42934AEC3A0E}"/>
              </a:ext>
            </a:extLst>
          </p:cNvPr>
          <p:cNvGrpSpPr/>
          <p:nvPr/>
        </p:nvGrpSpPr>
        <p:grpSpPr>
          <a:xfrm>
            <a:off x="9365519" y="5164495"/>
            <a:ext cx="465183" cy="507047"/>
            <a:chOff x="36782287" y="9539321"/>
            <a:chExt cx="1796350" cy="1796350"/>
          </a:xfrm>
        </p:grpSpPr>
        <p:sp>
          <p:nvSpPr>
            <p:cNvPr id="61" name="Box">
              <a:extLst>
                <a:ext uri="{FF2B5EF4-FFF2-40B4-BE49-F238E27FC236}">
                  <a16:creationId xmlns:a16="http://schemas.microsoft.com/office/drawing/2014/main" id="{34F6D144-EB97-07AB-9B07-2CC686F7BDF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62" name="Graphic 82">
              <a:extLst>
                <a:ext uri="{FF2B5EF4-FFF2-40B4-BE49-F238E27FC236}">
                  <a16:creationId xmlns:a16="http://schemas.microsoft.com/office/drawing/2014/main" id="{BE9E145A-0594-F102-6EE5-1AF1C1F19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A6C5614-D851-F524-DB9A-7931CCF05EFF}"/>
              </a:ext>
            </a:extLst>
          </p:cNvPr>
          <p:cNvGrpSpPr/>
          <p:nvPr/>
        </p:nvGrpSpPr>
        <p:grpSpPr>
          <a:xfrm>
            <a:off x="10190543" y="4196306"/>
            <a:ext cx="279783" cy="304963"/>
            <a:chOff x="36782287" y="9539321"/>
            <a:chExt cx="1796350" cy="1796350"/>
          </a:xfrm>
        </p:grpSpPr>
        <p:sp>
          <p:nvSpPr>
            <p:cNvPr id="64" name="Box">
              <a:extLst>
                <a:ext uri="{FF2B5EF4-FFF2-40B4-BE49-F238E27FC236}">
                  <a16:creationId xmlns:a16="http://schemas.microsoft.com/office/drawing/2014/main" id="{521E3936-B040-BD60-22D8-C5205E41F3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65" name="Graphic 82">
              <a:extLst>
                <a:ext uri="{FF2B5EF4-FFF2-40B4-BE49-F238E27FC236}">
                  <a16:creationId xmlns:a16="http://schemas.microsoft.com/office/drawing/2014/main" id="{B02F7DF7-C0C3-3DB8-6C55-5314D05E4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5672E26-4F92-1E23-C663-14D979DF26B8}"/>
              </a:ext>
            </a:extLst>
          </p:cNvPr>
          <p:cNvGrpSpPr/>
          <p:nvPr/>
        </p:nvGrpSpPr>
        <p:grpSpPr>
          <a:xfrm>
            <a:off x="9374130" y="3173578"/>
            <a:ext cx="279783" cy="304963"/>
            <a:chOff x="36782287" y="9539321"/>
            <a:chExt cx="1796350" cy="1796350"/>
          </a:xfrm>
        </p:grpSpPr>
        <p:sp>
          <p:nvSpPr>
            <p:cNvPr id="67" name="Box">
              <a:extLst>
                <a:ext uri="{FF2B5EF4-FFF2-40B4-BE49-F238E27FC236}">
                  <a16:creationId xmlns:a16="http://schemas.microsoft.com/office/drawing/2014/main" id="{B8767764-C6C9-687E-258A-1351B86D7C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68" name="Graphic 82">
              <a:extLst>
                <a:ext uri="{FF2B5EF4-FFF2-40B4-BE49-F238E27FC236}">
                  <a16:creationId xmlns:a16="http://schemas.microsoft.com/office/drawing/2014/main" id="{BF6564E8-F3EC-2BD1-69EF-D31B0455A7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9B0988E-0C64-3433-7259-595A621A7F01}"/>
              </a:ext>
            </a:extLst>
          </p:cNvPr>
          <p:cNvGrpSpPr/>
          <p:nvPr/>
        </p:nvGrpSpPr>
        <p:grpSpPr>
          <a:xfrm>
            <a:off x="8150590" y="5251606"/>
            <a:ext cx="279783" cy="304963"/>
            <a:chOff x="36782287" y="9539321"/>
            <a:chExt cx="1796350" cy="1796350"/>
          </a:xfrm>
        </p:grpSpPr>
        <p:sp>
          <p:nvSpPr>
            <p:cNvPr id="70" name="Box">
              <a:extLst>
                <a:ext uri="{FF2B5EF4-FFF2-40B4-BE49-F238E27FC236}">
                  <a16:creationId xmlns:a16="http://schemas.microsoft.com/office/drawing/2014/main" id="{C17E1936-36E2-2528-4C11-E4356B15B50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71" name="Graphic 82">
              <a:extLst>
                <a:ext uri="{FF2B5EF4-FFF2-40B4-BE49-F238E27FC236}">
                  <a16:creationId xmlns:a16="http://schemas.microsoft.com/office/drawing/2014/main" id="{A6A9E8A3-92FA-D12C-293F-0EAE070551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43A9C38-ADD2-F0C0-7AF7-675AC9F3F70D}"/>
              </a:ext>
            </a:extLst>
          </p:cNvPr>
          <p:cNvGrpSpPr/>
          <p:nvPr/>
        </p:nvGrpSpPr>
        <p:grpSpPr>
          <a:xfrm>
            <a:off x="10792287" y="5105037"/>
            <a:ext cx="279783" cy="304963"/>
            <a:chOff x="36782287" y="9539321"/>
            <a:chExt cx="1796350" cy="1796350"/>
          </a:xfrm>
        </p:grpSpPr>
        <p:sp>
          <p:nvSpPr>
            <p:cNvPr id="73" name="Box">
              <a:extLst>
                <a:ext uri="{FF2B5EF4-FFF2-40B4-BE49-F238E27FC236}">
                  <a16:creationId xmlns:a16="http://schemas.microsoft.com/office/drawing/2014/main" id="{78094838-BA2D-9E56-20DE-A2A30F39DA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82287" y="9539321"/>
              <a:ext cx="1796350" cy="1796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3BC4"/>
                </a:gs>
                <a:gs pos="80000">
                  <a:srgbClr val="0078D4"/>
                </a:gs>
              </a:gsLst>
              <a:path path="circle">
                <a:fillToRect l="100000" t="100000"/>
              </a:path>
              <a:tileRect r="-100000" b="-100000"/>
            </a:gradFill>
            <a:effectLst>
              <a:outerShdw blurRad="63500" algn="tl" rotWithShape="0">
                <a:srgbClr val="FFFFFF">
                  <a:lumMod val="50000"/>
                  <a:alpha val="30000"/>
                </a:srgbClr>
              </a:outerShdw>
            </a:effectLst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200"/>
                </a:spcAft>
                <a:buClrTx/>
                <a:buSzPct val="90000"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Semibold"/>
                <a:ea typeface="+mn-ea"/>
                <a:cs typeface="+mn-cs"/>
              </a:endParaRPr>
            </a:p>
          </p:txBody>
        </p:sp>
        <p:sp>
          <p:nvSpPr>
            <p:cNvPr id="74" name="Graphic 82">
              <a:extLst>
                <a:ext uri="{FF2B5EF4-FFF2-40B4-BE49-F238E27FC236}">
                  <a16:creationId xmlns:a16="http://schemas.microsoft.com/office/drawing/2014/main" id="{0D479C8D-2741-75BD-1FA5-D9A9C8BA6F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54531" y="10078219"/>
              <a:ext cx="651862" cy="704649"/>
            </a:xfrm>
            <a:custGeom>
              <a:avLst/>
              <a:gdLst>
                <a:gd name="connsiteX0" fmla="*/ 318461 w 1071287"/>
                <a:gd name="connsiteY0" fmla="*/ 217133 h 1158042"/>
                <a:gd name="connsiteX1" fmla="*/ 536173 w 1071287"/>
                <a:gd name="connsiteY1" fmla="*/ 0 h 1158042"/>
                <a:gd name="connsiteX2" fmla="*/ 753305 w 1071287"/>
                <a:gd name="connsiteY2" fmla="*/ 217133 h 1158042"/>
                <a:gd name="connsiteX3" fmla="*/ 579599 w 1071287"/>
                <a:gd name="connsiteY3" fmla="*/ 430212 h 1158042"/>
                <a:gd name="connsiteX4" fmla="*/ 579599 w 1071287"/>
                <a:gd name="connsiteY4" fmla="*/ 550069 h 1158042"/>
                <a:gd name="connsiteX5" fmla="*/ 767781 w 1071287"/>
                <a:gd name="connsiteY5" fmla="*/ 550069 h 1158042"/>
                <a:gd name="connsiteX6" fmla="*/ 898060 w 1071287"/>
                <a:gd name="connsiteY6" fmla="*/ 680349 h 1158042"/>
                <a:gd name="connsiteX7" fmla="*/ 898060 w 1071287"/>
                <a:gd name="connsiteY7" fmla="*/ 680349 h 1158042"/>
                <a:gd name="connsiteX8" fmla="*/ 898060 w 1071287"/>
                <a:gd name="connsiteY8" fmla="*/ 727828 h 1158042"/>
                <a:gd name="connsiteX9" fmla="*/ 1066555 w 1071287"/>
                <a:gd name="connsiteY9" fmla="*/ 984913 h 1158042"/>
                <a:gd name="connsiteX10" fmla="*/ 854634 w 1071287"/>
                <a:gd name="connsiteY10" fmla="*/ 1158040 h 1158042"/>
                <a:gd name="connsiteX11" fmla="*/ 636922 w 1071287"/>
                <a:gd name="connsiteY11" fmla="*/ 940908 h 1158042"/>
                <a:gd name="connsiteX12" fmla="*/ 811207 w 1071287"/>
                <a:gd name="connsiteY12" fmla="*/ 727828 h 1158042"/>
                <a:gd name="connsiteX13" fmla="*/ 811207 w 1071287"/>
                <a:gd name="connsiteY13" fmla="*/ 680349 h 1158042"/>
                <a:gd name="connsiteX14" fmla="*/ 767781 w 1071287"/>
                <a:gd name="connsiteY14" fmla="*/ 636922 h 1158042"/>
                <a:gd name="connsiteX15" fmla="*/ 304565 w 1071287"/>
                <a:gd name="connsiteY15" fmla="*/ 636922 h 1158042"/>
                <a:gd name="connsiteX16" fmla="*/ 261138 w 1071287"/>
                <a:gd name="connsiteY16" fmla="*/ 680349 h 1158042"/>
                <a:gd name="connsiteX17" fmla="*/ 261138 w 1071287"/>
                <a:gd name="connsiteY17" fmla="*/ 727828 h 1158042"/>
                <a:gd name="connsiteX18" fmla="*/ 429633 w 1071287"/>
                <a:gd name="connsiteY18" fmla="*/ 984913 h 1158042"/>
                <a:gd name="connsiteX19" fmla="*/ 217712 w 1071287"/>
                <a:gd name="connsiteY19" fmla="*/ 1158040 h 1158042"/>
                <a:gd name="connsiteX20" fmla="*/ 0 w 1071287"/>
                <a:gd name="connsiteY20" fmla="*/ 941487 h 1158042"/>
                <a:gd name="connsiteX21" fmla="*/ 174285 w 1071287"/>
                <a:gd name="connsiteY21" fmla="*/ 728407 h 1158042"/>
                <a:gd name="connsiteX22" fmla="*/ 174285 w 1071287"/>
                <a:gd name="connsiteY22" fmla="*/ 680928 h 1158042"/>
                <a:gd name="connsiteX23" fmla="*/ 304565 w 1071287"/>
                <a:gd name="connsiteY23" fmla="*/ 550648 h 1158042"/>
                <a:gd name="connsiteX24" fmla="*/ 492746 w 1071287"/>
                <a:gd name="connsiteY24" fmla="*/ 550648 h 1158042"/>
                <a:gd name="connsiteX25" fmla="*/ 492746 w 1071287"/>
                <a:gd name="connsiteY25" fmla="*/ 430791 h 1158042"/>
                <a:gd name="connsiteX26" fmla="*/ 319040 w 1071287"/>
                <a:gd name="connsiteY26" fmla="*/ 217712 h 1158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071287" h="1158042">
                  <a:moveTo>
                    <a:pt x="318461" y="217133"/>
                  </a:moveTo>
                  <a:cubicBezTo>
                    <a:pt x="318461" y="97275"/>
                    <a:pt x="415736" y="0"/>
                    <a:pt x="536173" y="0"/>
                  </a:cubicBezTo>
                  <a:cubicBezTo>
                    <a:pt x="656030" y="0"/>
                    <a:pt x="753305" y="97275"/>
                    <a:pt x="753305" y="217133"/>
                  </a:cubicBezTo>
                  <a:cubicBezTo>
                    <a:pt x="753305" y="320198"/>
                    <a:pt x="680349" y="409367"/>
                    <a:pt x="579599" y="430212"/>
                  </a:cubicBezTo>
                  <a:lnTo>
                    <a:pt x="579599" y="550069"/>
                  </a:lnTo>
                  <a:lnTo>
                    <a:pt x="767781" y="550069"/>
                  </a:lnTo>
                  <a:cubicBezTo>
                    <a:pt x="839579" y="550069"/>
                    <a:pt x="898060" y="608550"/>
                    <a:pt x="898060" y="680349"/>
                  </a:cubicBezTo>
                  <a:lnTo>
                    <a:pt x="898060" y="680349"/>
                  </a:lnTo>
                  <a:lnTo>
                    <a:pt x="898060" y="727828"/>
                  </a:lnTo>
                  <a:cubicBezTo>
                    <a:pt x="1015601" y="752147"/>
                    <a:pt x="1091453" y="867372"/>
                    <a:pt x="1066555" y="984913"/>
                  </a:cubicBezTo>
                  <a:cubicBezTo>
                    <a:pt x="1045710" y="1085663"/>
                    <a:pt x="957120" y="1158040"/>
                    <a:pt x="854634" y="1158040"/>
                  </a:cubicBezTo>
                  <a:cubicBezTo>
                    <a:pt x="734776" y="1158040"/>
                    <a:pt x="637501" y="1061344"/>
                    <a:pt x="636922" y="940908"/>
                  </a:cubicBezTo>
                  <a:cubicBezTo>
                    <a:pt x="636922" y="837263"/>
                    <a:pt x="709300" y="748094"/>
                    <a:pt x="811207" y="727828"/>
                  </a:cubicBezTo>
                  <a:lnTo>
                    <a:pt x="811207" y="680349"/>
                  </a:lnTo>
                  <a:cubicBezTo>
                    <a:pt x="811207" y="656609"/>
                    <a:pt x="791520" y="636922"/>
                    <a:pt x="767781" y="636922"/>
                  </a:cubicBezTo>
                  <a:lnTo>
                    <a:pt x="304565" y="636922"/>
                  </a:lnTo>
                  <a:cubicBezTo>
                    <a:pt x="280825" y="636922"/>
                    <a:pt x="261138" y="656609"/>
                    <a:pt x="261138" y="680349"/>
                  </a:cubicBezTo>
                  <a:lnTo>
                    <a:pt x="261138" y="727828"/>
                  </a:lnTo>
                  <a:cubicBezTo>
                    <a:pt x="378679" y="752147"/>
                    <a:pt x="454531" y="867372"/>
                    <a:pt x="429633" y="984913"/>
                  </a:cubicBezTo>
                  <a:cubicBezTo>
                    <a:pt x="408788" y="1085663"/>
                    <a:pt x="320198" y="1158040"/>
                    <a:pt x="217712" y="1158040"/>
                  </a:cubicBezTo>
                  <a:cubicBezTo>
                    <a:pt x="97854" y="1158619"/>
                    <a:pt x="0" y="1061344"/>
                    <a:pt x="0" y="941487"/>
                  </a:cubicBezTo>
                  <a:cubicBezTo>
                    <a:pt x="0" y="837842"/>
                    <a:pt x="72378" y="748673"/>
                    <a:pt x="174285" y="728407"/>
                  </a:cubicBezTo>
                  <a:lnTo>
                    <a:pt x="174285" y="680928"/>
                  </a:lnTo>
                  <a:cubicBezTo>
                    <a:pt x="174285" y="609129"/>
                    <a:pt x="232766" y="550648"/>
                    <a:pt x="304565" y="550648"/>
                  </a:cubicBezTo>
                  <a:lnTo>
                    <a:pt x="492746" y="550648"/>
                  </a:lnTo>
                  <a:lnTo>
                    <a:pt x="492746" y="430791"/>
                  </a:lnTo>
                  <a:cubicBezTo>
                    <a:pt x="391418" y="409946"/>
                    <a:pt x="319040" y="321356"/>
                    <a:pt x="319040" y="217712"/>
                  </a:cubicBezTo>
                  <a:close/>
                </a:path>
              </a:pathLst>
            </a:custGeom>
            <a:solidFill>
              <a:srgbClr val="F4F3F5"/>
            </a:solidFill>
            <a:ln w="11579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77410" tIns="38705" rIns="77410" bIns="387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076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Variable Display Semib" pitchFamily="2" charset="0"/>
                <a:ea typeface="+mn-ea"/>
                <a:cs typeface="Segoe Sans Display Semibold" pitchFamily="2" charset="0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25B897E-E23A-8559-B9D7-37168F9B9393}"/>
              </a:ext>
            </a:extLst>
          </p:cNvPr>
          <p:cNvGrpSpPr/>
          <p:nvPr/>
        </p:nvGrpSpPr>
        <p:grpSpPr>
          <a:xfrm>
            <a:off x="5431975" y="2965067"/>
            <a:ext cx="3022508" cy="2444934"/>
            <a:chOff x="577014" y="2673772"/>
            <a:chExt cx="4444021" cy="2552065"/>
          </a:xfrm>
          <a:scene3d>
            <a:camera prst="isometricLeftDown"/>
            <a:lightRig rig="threePt" dir="t"/>
          </a:scene3d>
        </p:grpSpPr>
        <p:sp>
          <p:nvSpPr>
            <p:cNvPr id="76" name="Rectangle: Rounded Corners 53">
              <a:extLst>
                <a:ext uri="{FF2B5EF4-FFF2-40B4-BE49-F238E27FC236}">
                  <a16:creationId xmlns:a16="http://schemas.microsoft.com/office/drawing/2014/main" id="{3C17F0C9-5462-EC80-EA74-2E8233C4E11E}"/>
                </a:ext>
              </a:extLst>
            </p:cNvPr>
            <p:cNvSpPr/>
            <p:nvPr/>
          </p:nvSpPr>
          <p:spPr bwMode="auto">
            <a:xfrm>
              <a:off x="577014" y="2673772"/>
              <a:ext cx="4444021" cy="2552065"/>
            </a:xfrm>
            <a:prstGeom prst="roundRect">
              <a:avLst>
                <a:gd name="adj" fmla="val 13890"/>
              </a:avLst>
            </a:prstGeom>
            <a:gradFill>
              <a:gsLst>
                <a:gs pos="100000">
                  <a:srgbClr val="2CC6C3"/>
                </a:gs>
                <a:gs pos="64000">
                  <a:srgbClr val="0078D4"/>
                </a:gs>
                <a:gs pos="0">
                  <a:srgbClr val="C03BC4"/>
                </a:gs>
              </a:gsLst>
              <a:lin ang="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09B5BB43-7CD5-4D91-8305-75028022B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1314" y="2855087"/>
              <a:ext cx="4140112" cy="2128974"/>
            </a:xfrm>
            <a:prstGeom prst="rect">
              <a:avLst/>
            </a:prstGeom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1C3E3A6-55AA-B183-DD68-4E1BA10ADC27}"/>
              </a:ext>
            </a:extLst>
          </p:cNvPr>
          <p:cNvGrpSpPr/>
          <p:nvPr/>
        </p:nvGrpSpPr>
        <p:grpSpPr>
          <a:xfrm>
            <a:off x="4598510" y="2984186"/>
            <a:ext cx="1901319" cy="1781996"/>
            <a:chOff x="6266609" y="3269072"/>
            <a:chExt cx="1901319" cy="1781996"/>
          </a:xfrm>
        </p:grpSpPr>
        <p:sp>
          <p:nvSpPr>
            <p:cNvPr id="79" name="Rectangle: Rounded Corners 53">
              <a:extLst>
                <a:ext uri="{FF2B5EF4-FFF2-40B4-BE49-F238E27FC236}">
                  <a16:creationId xmlns:a16="http://schemas.microsoft.com/office/drawing/2014/main" id="{15E78E10-D198-0DA5-0BA9-D2B5F6B295A2}"/>
                </a:ext>
              </a:extLst>
            </p:cNvPr>
            <p:cNvSpPr/>
            <p:nvPr/>
          </p:nvSpPr>
          <p:spPr bwMode="auto">
            <a:xfrm>
              <a:off x="6266609" y="3269072"/>
              <a:ext cx="1901319" cy="1781996"/>
            </a:xfrm>
            <a:prstGeom prst="roundRect">
              <a:avLst>
                <a:gd name="adj" fmla="val 13890"/>
              </a:avLst>
            </a:prstGeom>
            <a:gradFill>
              <a:gsLst>
                <a:gs pos="100000">
                  <a:srgbClr val="2CC6C3"/>
                </a:gs>
                <a:gs pos="64000">
                  <a:srgbClr val="0078D4"/>
                </a:gs>
                <a:gs pos="0">
                  <a:srgbClr val="C03BC4"/>
                </a:gs>
              </a:gsLst>
              <a:lin ang="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  <a:scene3d>
              <a:camera prst="isometricLeftDown"/>
              <a:lightRig rig="threePt" dir="t"/>
            </a:scene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80" name="Graphic 79">
              <a:extLst>
                <a:ext uri="{FF2B5EF4-FFF2-40B4-BE49-F238E27FC236}">
                  <a16:creationId xmlns:a16="http://schemas.microsoft.com/office/drawing/2014/main" id="{6B33633E-2294-47CD-1259-52D128F124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19190" y="3782734"/>
              <a:ext cx="691994" cy="691994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94F6EBBE-96D7-1E35-FD70-1CC2F8A9B3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4715" y="2534315"/>
            <a:ext cx="2541881" cy="3026308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grpSp>
        <p:nvGrpSpPr>
          <p:cNvPr id="82" name="Group 81">
            <a:extLst>
              <a:ext uri="{FF2B5EF4-FFF2-40B4-BE49-F238E27FC236}">
                <a16:creationId xmlns:a16="http://schemas.microsoft.com/office/drawing/2014/main" id="{591DF69F-7E07-CDF3-4AA0-A98CED2B51F2}"/>
              </a:ext>
            </a:extLst>
          </p:cNvPr>
          <p:cNvGrpSpPr/>
          <p:nvPr/>
        </p:nvGrpSpPr>
        <p:grpSpPr>
          <a:xfrm>
            <a:off x="2143711" y="3098598"/>
            <a:ext cx="1901319" cy="1781996"/>
            <a:chOff x="2549687" y="2026603"/>
            <a:chExt cx="1901319" cy="1781996"/>
          </a:xfrm>
        </p:grpSpPr>
        <p:sp>
          <p:nvSpPr>
            <p:cNvPr id="83" name="Rectangle: Rounded Corners 53">
              <a:extLst>
                <a:ext uri="{FF2B5EF4-FFF2-40B4-BE49-F238E27FC236}">
                  <a16:creationId xmlns:a16="http://schemas.microsoft.com/office/drawing/2014/main" id="{1D2EA287-EB3D-5FAE-87E5-CA798D49D3F0}"/>
                </a:ext>
              </a:extLst>
            </p:cNvPr>
            <p:cNvSpPr/>
            <p:nvPr/>
          </p:nvSpPr>
          <p:spPr bwMode="auto">
            <a:xfrm>
              <a:off x="2549687" y="2026603"/>
              <a:ext cx="1901319" cy="1781996"/>
            </a:xfrm>
            <a:prstGeom prst="roundRect">
              <a:avLst>
                <a:gd name="adj" fmla="val 13890"/>
              </a:avLst>
            </a:prstGeom>
            <a:gradFill>
              <a:gsLst>
                <a:gs pos="100000">
                  <a:srgbClr val="2CC6C3"/>
                </a:gs>
                <a:gs pos="64000">
                  <a:srgbClr val="0078D4"/>
                </a:gs>
                <a:gs pos="0">
                  <a:srgbClr val="C03BC4"/>
                </a:gs>
              </a:gsLst>
              <a:lin ang="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  <a:scene3d>
              <a:camera prst="isometricLeftDown"/>
              <a:lightRig rig="threePt" dir="t"/>
            </a:scene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ED1135A9-0584-3E0D-94F7-69387475A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3" b="2923"/>
            <a:stretch/>
          </p:blipFill>
          <p:spPr>
            <a:xfrm>
              <a:off x="3239887" y="2534355"/>
              <a:ext cx="628240" cy="591515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6797FB4-7967-C382-594F-6798D2A938EF}"/>
              </a:ext>
            </a:extLst>
          </p:cNvPr>
          <p:cNvGrpSpPr/>
          <p:nvPr/>
        </p:nvGrpSpPr>
        <p:grpSpPr>
          <a:xfrm>
            <a:off x="1166030" y="3180465"/>
            <a:ext cx="1901319" cy="1781996"/>
            <a:chOff x="448968" y="2006793"/>
            <a:chExt cx="1901319" cy="1781996"/>
          </a:xfrm>
        </p:grpSpPr>
        <p:sp>
          <p:nvSpPr>
            <p:cNvPr id="86" name="Rectangle: Rounded Corners 53">
              <a:extLst>
                <a:ext uri="{FF2B5EF4-FFF2-40B4-BE49-F238E27FC236}">
                  <a16:creationId xmlns:a16="http://schemas.microsoft.com/office/drawing/2014/main" id="{13150927-E960-78D0-CA89-C25A2C04B517}"/>
                </a:ext>
              </a:extLst>
            </p:cNvPr>
            <p:cNvSpPr/>
            <p:nvPr/>
          </p:nvSpPr>
          <p:spPr bwMode="auto">
            <a:xfrm>
              <a:off x="448968" y="2006793"/>
              <a:ext cx="1901319" cy="1781996"/>
            </a:xfrm>
            <a:prstGeom prst="roundRect">
              <a:avLst>
                <a:gd name="adj" fmla="val 13890"/>
              </a:avLst>
            </a:prstGeom>
            <a:gradFill>
              <a:gsLst>
                <a:gs pos="100000">
                  <a:srgbClr val="2CC6C3"/>
                </a:gs>
                <a:gs pos="64000">
                  <a:srgbClr val="0078D4"/>
                </a:gs>
                <a:gs pos="0">
                  <a:srgbClr val="C03BC4"/>
                </a:gs>
              </a:gsLst>
              <a:lin ang="0" scaled="0"/>
            </a:gra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  <a:scene3d>
              <a:camera prst="isometricLeftDown"/>
              <a:lightRig rig="threePt" dir="t"/>
            </a:scene3d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FC7139C8-4100-B50B-E4D8-493EF2BE89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23" b="2923"/>
            <a:stretch/>
          </p:blipFill>
          <p:spPr>
            <a:xfrm>
              <a:off x="1235228" y="2723515"/>
              <a:ext cx="370192" cy="348551"/>
            </a:xfrm>
            <a:prstGeom prst="rect">
              <a:avLst/>
            </a:prstGeom>
            <a:scene3d>
              <a:camera prst="isometricLeftDown"/>
              <a:lightRig rig="threePt" dir="t"/>
            </a:scene3d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94A0FA00-2E70-8C82-1782-F65990C8838B}"/>
              </a:ext>
            </a:extLst>
          </p:cNvPr>
          <p:cNvSpPr txBox="1"/>
          <p:nvPr/>
        </p:nvSpPr>
        <p:spPr>
          <a:xfrm>
            <a:off x="1173744" y="1796065"/>
            <a:ext cx="7005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Chat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9450A46-28F8-3330-37BE-E6DF9671CD17}"/>
              </a:ext>
            </a:extLst>
          </p:cNvPr>
          <p:cNvSpPr txBox="1"/>
          <p:nvPr/>
        </p:nvSpPr>
        <p:spPr>
          <a:xfrm>
            <a:off x="2388109" y="1793901"/>
            <a:ext cx="7005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M365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1FB0DFF-FEDF-418D-A7F7-D1EB9999ED8F}"/>
              </a:ext>
            </a:extLst>
          </p:cNvPr>
          <p:cNvSpPr txBox="1"/>
          <p:nvPr/>
        </p:nvSpPr>
        <p:spPr>
          <a:xfrm>
            <a:off x="3613495" y="1796065"/>
            <a:ext cx="9329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Agents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206CBB0-5D20-631C-03C5-BE4070F740F5}"/>
              </a:ext>
            </a:extLst>
          </p:cNvPr>
          <p:cNvSpPr txBox="1"/>
          <p:nvPr/>
        </p:nvSpPr>
        <p:spPr>
          <a:xfrm>
            <a:off x="4900835" y="1796065"/>
            <a:ext cx="7005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Copilot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Studio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69BFC82-7B1A-3615-295D-FA3B73B9D52B}"/>
              </a:ext>
            </a:extLst>
          </p:cNvPr>
          <p:cNvSpPr txBox="1"/>
          <p:nvPr/>
        </p:nvSpPr>
        <p:spPr>
          <a:xfrm>
            <a:off x="6287753" y="1799807"/>
            <a:ext cx="107260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AI Foundry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&amp; Azure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3D46144-0E38-FDF4-25DD-A20A1B64CA7F}"/>
              </a:ext>
            </a:extLst>
          </p:cNvPr>
          <p:cNvSpPr txBox="1"/>
          <p:nvPr/>
        </p:nvSpPr>
        <p:spPr>
          <a:xfrm>
            <a:off x="8781555" y="1777650"/>
            <a:ext cx="14643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3</a:t>
            </a:r>
            <a:r>
              <a:rPr kumimoji="0" lang="en-US" sz="16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rd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Party &amp;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Custom Agents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47E6053-46C5-B620-2800-0EBEB5B8733D}"/>
              </a:ext>
            </a:extLst>
          </p:cNvPr>
          <p:cNvSpPr txBox="1"/>
          <p:nvPr/>
        </p:nvSpPr>
        <p:spPr>
          <a:xfrm>
            <a:off x="2150122" y="5725939"/>
            <a:ext cx="93859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Personal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Productivity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F4D6341-800E-A58F-F160-5B5E7D65D0E6}"/>
              </a:ext>
            </a:extLst>
          </p:cNvPr>
          <p:cNvSpPr txBox="1"/>
          <p:nvPr/>
        </p:nvSpPr>
        <p:spPr>
          <a:xfrm>
            <a:off x="3932119" y="5725939"/>
            <a:ext cx="9385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Business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Productivity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363C7A9-9596-ED0E-3969-BEB69CD02B61}"/>
              </a:ext>
            </a:extLst>
          </p:cNvPr>
          <p:cNvSpPr txBox="1"/>
          <p:nvPr/>
        </p:nvSpPr>
        <p:spPr>
          <a:xfrm>
            <a:off x="8255175" y="5725938"/>
            <a:ext cx="93153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Extensibility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8683D0B-CDBE-3CCE-1634-8FF6AAEFCD0F}"/>
              </a:ext>
            </a:extLst>
          </p:cNvPr>
          <p:cNvSpPr txBox="1"/>
          <p:nvPr/>
        </p:nvSpPr>
        <p:spPr>
          <a:xfrm>
            <a:off x="5764195" y="5725938"/>
            <a:ext cx="120725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Customizability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3084C516-8581-671F-A42D-0FFF714228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166030" y="3957637"/>
            <a:ext cx="201827" cy="0"/>
          </a:xfrm>
          <a:prstGeom prst="straightConnector1">
            <a:avLst/>
          </a:prstGeom>
          <a:solidFill>
            <a:schemeClr val="bg1"/>
          </a:solidFill>
          <a:ln w="25400" cap="rnd">
            <a:gradFill flip="none" rotWithShape="1">
              <a:gsLst>
                <a:gs pos="0">
                  <a:srgbClr val="FF5C39"/>
                </a:gs>
                <a:gs pos="32000">
                  <a:srgbClr val="C03BC4"/>
                </a:gs>
                <a:gs pos="68000">
                  <a:srgbClr val="0078D4"/>
                </a:gs>
                <a:gs pos="100000">
                  <a:srgbClr val="399A91"/>
                </a:gs>
              </a:gsLst>
              <a:path path="circle">
                <a:fillToRect l="100000" t="100000"/>
              </a:path>
              <a:tileRect r="-100000" b="-100000"/>
            </a:gradFill>
            <a:headEnd type="none" w="lg" len="sm"/>
            <a:tailEnd type="arrow" w="lg" len="sm"/>
          </a:ln>
          <a:effectLst>
            <a:outerShdw blurRad="63500" dist="63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9BDE7963-4DC9-88F2-B1F2-42FFD2246A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88024" y="4110037"/>
            <a:ext cx="230406" cy="0"/>
          </a:xfrm>
          <a:prstGeom prst="straightConnector1">
            <a:avLst/>
          </a:prstGeom>
          <a:solidFill>
            <a:schemeClr val="bg1"/>
          </a:solidFill>
          <a:ln w="25400" cap="rnd">
            <a:gradFill flip="none" rotWithShape="1">
              <a:gsLst>
                <a:gs pos="0">
                  <a:srgbClr val="FF5C39"/>
                </a:gs>
                <a:gs pos="32000">
                  <a:srgbClr val="C03BC4"/>
                </a:gs>
                <a:gs pos="68000">
                  <a:srgbClr val="0078D4"/>
                </a:gs>
                <a:gs pos="100000">
                  <a:srgbClr val="399A91"/>
                </a:gs>
              </a:gsLst>
              <a:path path="circle">
                <a:fillToRect l="100000" t="100000"/>
              </a:path>
              <a:tileRect r="-100000" b="-100000"/>
            </a:gradFill>
            <a:headEnd type="none" w="lg" len="sm"/>
            <a:tailEnd type="arrow" w="lg" len="sm"/>
          </a:ln>
          <a:effectLst>
            <a:outerShdw blurRad="63500" dist="63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Picture 99">
            <a:extLst>
              <a:ext uri="{FF2B5EF4-FFF2-40B4-BE49-F238E27FC236}">
                <a16:creationId xmlns:a16="http://schemas.microsoft.com/office/drawing/2014/main" id="{273DF5E4-0FFA-3DC7-DD9C-C54538DE48D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" b="2923"/>
          <a:stretch/>
        </p:blipFill>
        <p:spPr>
          <a:xfrm>
            <a:off x="3078773" y="4501090"/>
            <a:ext cx="252153" cy="237413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pic>
        <p:nvPicPr>
          <p:cNvPr id="101" name="Graphic 100">
            <a:extLst>
              <a:ext uri="{FF2B5EF4-FFF2-40B4-BE49-F238E27FC236}">
                <a16:creationId xmlns:a16="http://schemas.microsoft.com/office/drawing/2014/main" id="{94DC8430-E9B5-2FB1-106E-A50C579BF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05698" y="4666645"/>
            <a:ext cx="245211" cy="245211"/>
          </a:xfrm>
          <a:prstGeom prst="rect">
            <a:avLst/>
          </a:prstGeom>
          <a:scene3d>
            <a:camera prst="isometricLeftDown"/>
            <a:lightRig rig="threePt" dir="t"/>
          </a:scene3d>
        </p:spPr>
      </p:pic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ED517072-0B06-7D64-2ABB-DA8F8737D8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1923143" y="3875626"/>
            <a:ext cx="201827" cy="0"/>
          </a:xfrm>
          <a:prstGeom prst="straightConnector1">
            <a:avLst/>
          </a:prstGeom>
          <a:solidFill>
            <a:schemeClr val="bg1"/>
          </a:solidFill>
          <a:ln w="25400" cap="rnd">
            <a:gradFill flip="none" rotWithShape="1">
              <a:gsLst>
                <a:gs pos="0">
                  <a:srgbClr val="FF5C39"/>
                </a:gs>
                <a:gs pos="32000">
                  <a:srgbClr val="C03BC4"/>
                </a:gs>
                <a:gs pos="68000">
                  <a:srgbClr val="0078D4"/>
                </a:gs>
                <a:gs pos="100000">
                  <a:srgbClr val="399A91"/>
                </a:gs>
              </a:gsLst>
              <a:path path="circle">
                <a:fillToRect l="100000" t="100000"/>
              </a:path>
              <a:tileRect r="-100000" b="-100000"/>
            </a:gradFill>
            <a:headEnd type="none" w="lg" len="sm"/>
            <a:tailEnd type="arrow" w="lg" len="sm"/>
          </a:ln>
          <a:effectLst>
            <a:outerShdw blurRad="63500" dist="63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4248B7F2-3952-FF0E-B542-B6844D567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1845137" y="4028026"/>
            <a:ext cx="230406" cy="0"/>
          </a:xfrm>
          <a:prstGeom prst="straightConnector1">
            <a:avLst/>
          </a:prstGeom>
          <a:solidFill>
            <a:schemeClr val="bg1"/>
          </a:solidFill>
          <a:ln w="25400" cap="rnd">
            <a:gradFill flip="none" rotWithShape="1">
              <a:gsLst>
                <a:gs pos="0">
                  <a:srgbClr val="FF5C39"/>
                </a:gs>
                <a:gs pos="32000">
                  <a:srgbClr val="C03BC4"/>
                </a:gs>
                <a:gs pos="68000">
                  <a:srgbClr val="0078D4"/>
                </a:gs>
                <a:gs pos="100000">
                  <a:srgbClr val="399A91"/>
                </a:gs>
              </a:gsLst>
              <a:path path="circle">
                <a:fillToRect l="100000" t="100000"/>
              </a:path>
              <a:tileRect r="-100000" b="-100000"/>
            </a:gradFill>
            <a:headEnd type="none" w="lg" len="sm"/>
            <a:tailEnd type="arrow" w="lg" len="sm"/>
          </a:ln>
          <a:effectLst>
            <a:outerShdw blurRad="63500" dist="63500" dir="2700000" algn="tl" rotWithShape="0">
              <a:srgbClr val="000000">
                <a:alpha val="5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016A61A9-A675-72A1-3E44-B82794EAD7E4}"/>
              </a:ext>
            </a:extLst>
          </p:cNvPr>
          <p:cNvSpPr txBox="1"/>
          <p:nvPr/>
        </p:nvSpPr>
        <p:spPr>
          <a:xfrm>
            <a:off x="4111534" y="6446197"/>
            <a:ext cx="463094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0E6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Data               Security             Governance 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4BA524D-E55D-DCF4-F773-AA89FAC70D10}"/>
              </a:ext>
            </a:extLst>
          </p:cNvPr>
          <p:cNvCxnSpPr/>
          <p:nvPr/>
        </p:nvCxnSpPr>
        <p:spPr>
          <a:xfrm>
            <a:off x="1874257" y="6412523"/>
            <a:ext cx="8785391" cy="0"/>
          </a:xfrm>
          <a:prstGeom prst="line">
            <a:avLst/>
          </a:prstGeom>
          <a:ln>
            <a:solidFill>
              <a:schemeClr val="tx1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85407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0A79A-3D25-49AC-5285-6603BCBB4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Major Components of Copilot Studio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0D2361-D920-C100-48B5-CF9443E624FA}"/>
              </a:ext>
            </a:extLst>
          </p:cNvPr>
          <p:cNvGraphicFramePr>
            <a:graphicFrameLocks noGrp="1"/>
          </p:cNvGraphicFramePr>
          <p:nvPr>
            <p:ph sz="quarter" idx="10"/>
          </p:nvPr>
        </p:nvGraphicFramePr>
        <p:xfrm>
          <a:off x="799148" y="1219512"/>
          <a:ext cx="10806854" cy="550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186511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67CC3-E2E4-1F95-2B4C-CE93B0730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8">
            <a:extLst>
              <a:ext uri="{FF2B5EF4-FFF2-40B4-BE49-F238E27FC236}">
                <a16:creationId xmlns:a16="http://schemas.microsoft.com/office/drawing/2014/main" id="{7A05A835-0DB7-C6FF-ECEC-84C794BD385F}"/>
              </a:ext>
            </a:extLst>
          </p:cNvPr>
          <p:cNvSpPr txBox="1">
            <a:spLocks/>
          </p:cNvSpPr>
          <p:nvPr/>
        </p:nvSpPr>
        <p:spPr>
          <a:xfrm>
            <a:off x="586740" y="380747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Transforming Business Process with Copilot Studio 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5B73930-1879-CB84-7CB4-20C33529D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036" y="1195015"/>
            <a:ext cx="8929927" cy="5282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5">
            <a:extLst>
              <a:ext uri="{FF2B5EF4-FFF2-40B4-BE49-F238E27FC236}">
                <a16:creationId xmlns:a16="http://schemas.microsoft.com/office/drawing/2014/main" id="{05B254C2-E9D9-7CD1-D822-0A2439BEC1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74507" y="2806616"/>
            <a:ext cx="799029" cy="79902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04060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6E9E1-32C8-E194-CD88-EB47D7F6C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4340A7F-CA83-D84F-89D0-7D0347FF79F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75056" y="523851"/>
            <a:ext cx="6816436" cy="6463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-50" normalizeH="0" baseline="0" noProof="0">
                <a:ln w="3175">
                  <a:noFill/>
                </a:ln>
                <a:solidFill>
                  <a:srgbClr val="091F2C"/>
                </a:solidFill>
                <a:effectLst/>
                <a:uLnTx/>
                <a:uFillTx/>
                <a:latin typeface="Segoe Sans Display Semibold"/>
                <a:ea typeface="+mn-ea"/>
                <a:cs typeface="Segoe Sans Display" pitchFamily="2" charset="0"/>
              </a:rPr>
              <a:t>Copilot Studio agent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1" descr="Illustration of how multi-agent orchestration works in Copilot Studio">
            <a:extLst>
              <a:ext uri="{FF2B5EF4-FFF2-40B4-BE49-F238E27FC236}">
                <a16:creationId xmlns:a16="http://schemas.microsoft.com/office/drawing/2014/main" id="{9527FCCE-4D31-F3B0-27CF-88224777EE2B}"/>
              </a:ext>
            </a:extLst>
          </p:cNvPr>
          <p:cNvGrpSpPr/>
          <p:nvPr/>
        </p:nvGrpSpPr>
        <p:grpSpPr>
          <a:xfrm>
            <a:off x="588962" y="1463040"/>
            <a:ext cx="11017821" cy="4809172"/>
            <a:chOff x="588962" y="1463040"/>
            <a:chExt cx="11017821" cy="4809172"/>
          </a:xfrm>
        </p:grpSpPr>
        <p:sp>
          <p:nvSpPr>
            <p:cNvPr id="48" name="box 1">
              <a:extLst>
                <a:ext uri="{FF2B5EF4-FFF2-40B4-BE49-F238E27FC236}">
                  <a16:creationId xmlns:a16="http://schemas.microsoft.com/office/drawing/2014/main" id="{BEA1777D-A985-96C4-FD7B-59F7229165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8915400" y="1463040"/>
              <a:ext cx="2691383" cy="4809172"/>
            </a:xfrm>
            <a:prstGeom prst="roundRect">
              <a:avLst>
                <a:gd name="adj" fmla="val 5331"/>
              </a:avLst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blurRad="203200" sx="102000" sy="102000" algn="ctr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219456" tIns="175565" rIns="219456" bIns="17556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defTabSz="1118966" fontAlgn="base">
                <a:spcBef>
                  <a:spcPct val="0"/>
                </a:spcBef>
                <a:spcAft>
                  <a:spcPct val="0"/>
                </a:spcAft>
                <a:defRPr sz="2400" kern="0">
                  <a:solidFill>
                    <a:srgbClr val="FFFFFF"/>
                  </a:solidFill>
                  <a:latin typeface="Segoe UI"/>
                  <a:cs typeface="Segoe UI" pitchFamily="34" charset="0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111896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FAB07F1-6DE6-3166-2A98-03CC80F10D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046654" y="1613376"/>
              <a:ext cx="2428875" cy="1025544"/>
            </a:xfrm>
            <a:prstGeom prst="roundRect">
              <a:avLst>
                <a:gd name="adj" fmla="val 6905"/>
              </a:avLst>
            </a:prstGeom>
            <a:solidFill>
              <a:srgbClr val="FFFFFF"/>
            </a:solidFill>
            <a:ln w="25400">
              <a:noFill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E81062A-0090-17C0-095B-2E0B824AD0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046654" y="2782466"/>
              <a:ext cx="2428875" cy="1025544"/>
            </a:xfrm>
            <a:prstGeom prst="roundRect">
              <a:avLst>
                <a:gd name="adj" fmla="val 6905"/>
              </a:avLst>
            </a:prstGeom>
            <a:solidFill>
              <a:srgbClr val="FFFFFF"/>
            </a:solidFill>
            <a:ln w="25400">
              <a:noFill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endParaRP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FB1852D7-B17D-E8CE-AA4E-8A4C5F4B12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046654" y="3939399"/>
              <a:ext cx="2428875" cy="1025544"/>
            </a:xfrm>
            <a:prstGeom prst="roundRect">
              <a:avLst>
                <a:gd name="adj" fmla="val 6905"/>
              </a:avLst>
            </a:prstGeom>
            <a:solidFill>
              <a:srgbClr val="FFFFFF"/>
            </a:solidFill>
            <a:ln w="25400">
              <a:noFill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endParaRP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86571698-2857-620A-26AA-5F11BDF9A4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9046654" y="5096332"/>
              <a:ext cx="2428875" cy="1025544"/>
            </a:xfrm>
            <a:prstGeom prst="roundRect">
              <a:avLst>
                <a:gd name="adj" fmla="val 6905"/>
              </a:avLst>
            </a:prstGeom>
            <a:solidFill>
              <a:srgbClr val="FFFFFF"/>
            </a:solidFill>
            <a:ln w="25400">
              <a:noFill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endParaRP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4EBB61C2-C2C3-A741-CA11-D36260199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9222327" y="1853637"/>
              <a:ext cx="545022" cy="545022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6310B5A4-30D0-3D51-9F95-AA0ACA3F3E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21788" y="3022188"/>
              <a:ext cx="546100" cy="546100"/>
            </a:xfrm>
            <a:prstGeom prst="rect">
              <a:avLst/>
            </a:prstGeom>
          </p:spPr>
        </p:pic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620E6C21-F7BD-CF35-39A5-EC116C68FE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7488" y="4066047"/>
              <a:ext cx="774700" cy="7722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Graphic 76">
              <a:extLst>
                <a:ext uri="{FF2B5EF4-FFF2-40B4-BE49-F238E27FC236}">
                  <a16:creationId xmlns:a16="http://schemas.microsoft.com/office/drawing/2014/main" id="{551D5CD5-5554-30CC-F60B-AFC9F9F42C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221787" y="5342043"/>
              <a:ext cx="534123" cy="534123"/>
            </a:xfrm>
            <a:prstGeom prst="rect">
              <a:avLst/>
            </a:prstGeom>
          </p:spPr>
        </p:pic>
        <p:sp>
          <p:nvSpPr>
            <p:cNvPr id="83" name="box 1">
              <a:extLst>
                <a:ext uri="{FF2B5EF4-FFF2-40B4-BE49-F238E27FC236}">
                  <a16:creationId xmlns:a16="http://schemas.microsoft.com/office/drawing/2014/main" id="{A1003C71-CD69-8CAD-F45F-51D464ADC7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588962" y="1463040"/>
              <a:ext cx="7653338" cy="4809172"/>
            </a:xfrm>
            <a:prstGeom prst="roundRect">
              <a:avLst>
                <a:gd name="adj" fmla="val 3444"/>
              </a:avLst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>
              <a:outerShdw blurRad="203200" sx="102000" sy="102000" algn="ctr" rotWithShape="0">
                <a:prstClr val="black">
                  <a:alpha val="18000"/>
                </a:prstClr>
              </a:outerShdw>
            </a:effectLst>
          </p:spPr>
          <p:txBody>
            <a:bodyPr rot="0" spcFirstLastPara="0" vertOverflow="overflow" horzOverflow="overflow" vert="horz" wrap="square" lIns="219456" tIns="175565" rIns="219456" bIns="175565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defTabSz="1118966" fontAlgn="base">
                <a:spcBef>
                  <a:spcPct val="0"/>
                </a:spcBef>
                <a:spcAft>
                  <a:spcPct val="0"/>
                </a:spcAft>
                <a:defRPr sz="2400" kern="0">
                  <a:solidFill>
                    <a:srgbClr val="FFFFFF"/>
                  </a:solidFill>
                  <a:latin typeface="Segoe UI"/>
                  <a:cs typeface="Segoe UI" pitchFamily="34" charset="0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1118966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endParaRPr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2E0E5932-5CCE-62D0-CF73-DB2609FC6CFE}"/>
                </a:ext>
              </a:extLst>
            </p:cNvPr>
            <p:cNvSpPr/>
            <p:nvPr/>
          </p:nvSpPr>
          <p:spPr bwMode="auto">
            <a:xfrm rot="16200000">
              <a:off x="-1205208" y="3556961"/>
              <a:ext cx="4515399" cy="621329"/>
            </a:xfrm>
            <a:prstGeom prst="roundRect">
              <a:avLst>
                <a:gd name="adj" fmla="val 7102"/>
              </a:avLst>
            </a:prstGeom>
            <a:solidFill>
              <a:srgbClr val="FFFFFF"/>
            </a:solidFill>
            <a:ln w="25400">
              <a:noFill/>
            </a:ln>
            <a:effectLst>
              <a:outerShdw blurRad="127000"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Orchestrator</a:t>
              </a: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0CB1EB50-D0B5-A7D2-C014-789A6FF77378}"/>
                </a:ext>
              </a:extLst>
            </p:cNvPr>
            <p:cNvSpPr/>
            <p:nvPr/>
          </p:nvSpPr>
          <p:spPr bwMode="auto">
            <a:xfrm>
              <a:off x="1515970" y="1609926"/>
              <a:ext cx="1522513" cy="816757"/>
            </a:xfrm>
            <a:prstGeom prst="roundRect">
              <a:avLst>
                <a:gd name="adj" fmla="val 7102"/>
              </a:avLst>
            </a:prstGeom>
            <a:solidFill>
              <a:srgbClr val="0077D3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Topic</a:t>
              </a:r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0A0C967F-E052-379B-7661-27A149306C1C}"/>
                </a:ext>
              </a:extLst>
            </p:cNvPr>
            <p:cNvSpPr/>
            <p:nvPr/>
          </p:nvSpPr>
          <p:spPr bwMode="auto">
            <a:xfrm>
              <a:off x="3199622" y="1609926"/>
              <a:ext cx="1522513" cy="816757"/>
            </a:xfrm>
            <a:prstGeom prst="roundRect">
              <a:avLst>
                <a:gd name="adj" fmla="val 7102"/>
              </a:avLst>
            </a:prstGeom>
            <a:solidFill>
              <a:srgbClr val="0077D3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Topic</a:t>
              </a:r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844C3FAA-7605-3107-DFB7-523BD9B7654E}"/>
                </a:ext>
              </a:extLst>
            </p:cNvPr>
            <p:cNvSpPr/>
            <p:nvPr/>
          </p:nvSpPr>
          <p:spPr bwMode="auto">
            <a:xfrm>
              <a:off x="4883274" y="1609926"/>
              <a:ext cx="1522513" cy="816757"/>
            </a:xfrm>
            <a:prstGeom prst="roundRect">
              <a:avLst>
                <a:gd name="adj" fmla="val 7102"/>
              </a:avLst>
            </a:prstGeom>
            <a:solidFill>
              <a:srgbClr val="C03BC4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Agent</a:t>
              </a:r>
            </a:p>
          </p:txBody>
        </p:sp>
        <p:sp>
          <p:nvSpPr>
            <p:cNvPr id="88" name="Rectangle: Rounded Corners 87">
              <a:extLst>
                <a:ext uri="{FF2B5EF4-FFF2-40B4-BE49-F238E27FC236}">
                  <a16:creationId xmlns:a16="http://schemas.microsoft.com/office/drawing/2014/main" id="{306A6C97-6F6A-9224-80DB-6B5F59A6B11F}"/>
                </a:ext>
              </a:extLst>
            </p:cNvPr>
            <p:cNvSpPr/>
            <p:nvPr/>
          </p:nvSpPr>
          <p:spPr bwMode="auto">
            <a:xfrm>
              <a:off x="6566924" y="1609926"/>
              <a:ext cx="1522513" cy="816757"/>
            </a:xfrm>
            <a:prstGeom prst="roundRect">
              <a:avLst>
                <a:gd name="adj" fmla="val 7102"/>
              </a:avLst>
            </a:prstGeom>
            <a:solidFill>
              <a:srgbClr val="C03BC4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Agent</a:t>
              </a:r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49EF9AD6-6CAD-E28C-E8F1-1C1EBC705708}"/>
                </a:ext>
              </a:extLst>
            </p:cNvPr>
            <p:cNvSpPr/>
            <p:nvPr/>
          </p:nvSpPr>
          <p:spPr bwMode="auto">
            <a:xfrm>
              <a:off x="1515970" y="2548839"/>
              <a:ext cx="2039637" cy="529168"/>
            </a:xfrm>
            <a:prstGeom prst="roundRect">
              <a:avLst>
                <a:gd name="adj" fmla="val 7102"/>
              </a:avLst>
            </a:prstGeom>
            <a:noFill/>
            <a:ln w="2540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Knowledge</a:t>
              </a: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D78AB48A-2079-0C8E-AC2D-1EB33376B64A}"/>
                </a:ext>
              </a:extLst>
            </p:cNvPr>
            <p:cNvSpPr/>
            <p:nvPr/>
          </p:nvSpPr>
          <p:spPr bwMode="auto">
            <a:xfrm>
              <a:off x="1523769" y="3177645"/>
              <a:ext cx="2039637" cy="662191"/>
            </a:xfrm>
            <a:prstGeom prst="roundRect">
              <a:avLst>
                <a:gd name="adj" fmla="val 6628"/>
              </a:avLst>
            </a:prstGeom>
            <a:solidFill>
              <a:srgbClr val="D9E5F0"/>
            </a:solidFill>
            <a:ln w="317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Public websites</a:t>
              </a:r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0D69B1AB-CBF9-DF05-099C-00C173724432}"/>
                </a:ext>
              </a:extLst>
            </p:cNvPr>
            <p:cNvSpPr/>
            <p:nvPr/>
          </p:nvSpPr>
          <p:spPr bwMode="auto">
            <a:xfrm>
              <a:off x="1515970" y="3939475"/>
              <a:ext cx="2039637" cy="662191"/>
            </a:xfrm>
            <a:prstGeom prst="roundRect">
              <a:avLst>
                <a:gd name="adj" fmla="val 6628"/>
              </a:avLst>
            </a:prstGeom>
            <a:solidFill>
              <a:schemeClr val="accent1">
                <a:alpha val="12000"/>
              </a:schemeClr>
            </a:solidFill>
            <a:ln w="317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SharePoint</a:t>
              </a: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832BBC7A-DAA3-3C11-9D6A-ECF730B58003}"/>
                </a:ext>
              </a:extLst>
            </p:cNvPr>
            <p:cNvSpPr/>
            <p:nvPr/>
          </p:nvSpPr>
          <p:spPr bwMode="auto">
            <a:xfrm>
              <a:off x="1515969" y="4701305"/>
              <a:ext cx="2039637" cy="662191"/>
            </a:xfrm>
            <a:prstGeom prst="roundRect">
              <a:avLst>
                <a:gd name="adj" fmla="val 6628"/>
              </a:avLst>
            </a:prstGeom>
            <a:solidFill>
              <a:schemeClr val="accent1">
                <a:alpha val="12000"/>
              </a:schemeClr>
            </a:solidFill>
            <a:ln w="317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Dataverse</a:t>
              </a: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EF11CB40-91B8-2893-8A09-15A5A690794F}"/>
                </a:ext>
              </a:extLst>
            </p:cNvPr>
            <p:cNvSpPr/>
            <p:nvPr/>
          </p:nvSpPr>
          <p:spPr bwMode="auto">
            <a:xfrm>
              <a:off x="1523767" y="5463135"/>
              <a:ext cx="2039637" cy="662191"/>
            </a:xfrm>
            <a:prstGeom prst="roundRect">
              <a:avLst>
                <a:gd name="adj" fmla="val 6628"/>
              </a:avLst>
            </a:prstGeom>
            <a:solidFill>
              <a:schemeClr val="accent1">
                <a:alpha val="12000"/>
              </a:schemeClr>
            </a:solidFill>
            <a:ln w="317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Files</a:t>
              </a: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650AF0DF-9467-043E-6217-95C2F3D610FE}"/>
                </a:ext>
              </a:extLst>
            </p:cNvPr>
            <p:cNvSpPr/>
            <p:nvPr/>
          </p:nvSpPr>
          <p:spPr bwMode="auto">
            <a:xfrm>
              <a:off x="3692050" y="2548839"/>
              <a:ext cx="4397387" cy="529168"/>
            </a:xfrm>
            <a:prstGeom prst="roundRect">
              <a:avLst>
                <a:gd name="adj" fmla="val 7102"/>
              </a:avLst>
            </a:prstGeom>
            <a:noFill/>
            <a:ln w="25400">
              <a:noFill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32472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Segoe Sans Display Semibold" pitchFamily="2" charset="0"/>
                </a:rPr>
                <a:t>Tools</a:t>
              </a: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5B508263-E6B7-401A-24B6-D783D171A974}"/>
                </a:ext>
              </a:extLst>
            </p:cNvPr>
            <p:cNvSpPr/>
            <p:nvPr/>
          </p:nvSpPr>
          <p:spPr bwMode="auto">
            <a:xfrm>
              <a:off x="3692050" y="3177645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rgbClr val="E1DCEC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Connector</a:t>
              </a: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E727014C-B1BD-4140-B842-11F56AFA3595}"/>
                </a:ext>
              </a:extLst>
            </p:cNvPr>
            <p:cNvSpPr/>
            <p:nvPr/>
          </p:nvSpPr>
          <p:spPr bwMode="auto">
            <a:xfrm>
              <a:off x="5178603" y="3177645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chemeClr val="accent4">
                <a:alpha val="15232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Flow</a:t>
              </a: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2FAD7F67-DC01-F674-93A7-5E4AC02D2EF9}"/>
                </a:ext>
              </a:extLst>
            </p:cNvPr>
            <p:cNvSpPr/>
            <p:nvPr/>
          </p:nvSpPr>
          <p:spPr bwMode="auto">
            <a:xfrm>
              <a:off x="6678317" y="3177645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chemeClr val="accent4">
                <a:alpha val="15232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Prompt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B758C225-6DC0-45E4-5E33-205962CF0A68}"/>
                </a:ext>
              </a:extLst>
            </p:cNvPr>
            <p:cNvSpPr/>
            <p:nvPr/>
          </p:nvSpPr>
          <p:spPr bwMode="auto">
            <a:xfrm>
              <a:off x="3692051" y="4690661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chemeClr val="accent4">
                <a:alpha val="15232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MCP</a:t>
              </a: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93AA525B-78F7-7DDF-23F8-9402C0379D9C}"/>
                </a:ext>
              </a:extLst>
            </p:cNvPr>
            <p:cNvSpPr/>
            <p:nvPr/>
          </p:nvSpPr>
          <p:spPr bwMode="auto">
            <a:xfrm>
              <a:off x="5178603" y="4690661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chemeClr val="accent4">
                <a:alpha val="15232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Computer use</a:t>
              </a: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4885F491-6537-38B0-9B74-197716AE8455}"/>
                </a:ext>
              </a:extLst>
            </p:cNvPr>
            <p:cNvSpPr/>
            <p:nvPr/>
          </p:nvSpPr>
          <p:spPr bwMode="auto">
            <a:xfrm>
              <a:off x="6678319" y="4690661"/>
              <a:ext cx="1411119" cy="1434665"/>
            </a:xfrm>
            <a:prstGeom prst="roundRect">
              <a:avLst>
                <a:gd name="adj" fmla="val 7102"/>
              </a:avLst>
            </a:prstGeom>
            <a:solidFill>
              <a:schemeClr val="accent4">
                <a:alpha val="15232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 Semibold"/>
                  <a:ea typeface="+mn-ea"/>
                  <a:cs typeface="+mn-cs"/>
                </a:rPr>
                <a:t>Rest API</a:t>
              </a:r>
            </a:p>
          </p:txBody>
        </p:sp>
        <p:cxnSp>
          <p:nvCxnSpPr>
            <p:cNvPr id="78" name="Straight Arrow Connector 77" descr="An arrow pointing right">
              <a:extLst>
                <a:ext uri="{FF2B5EF4-FFF2-40B4-BE49-F238E27FC236}">
                  <a16:creationId xmlns:a16="http://schemas.microsoft.com/office/drawing/2014/main" id="{7BCE813F-0A93-6CC5-D3E8-CEA5B7268DB8}"/>
                </a:ext>
              </a:extLst>
            </p:cNvPr>
            <p:cNvCxnSpPr/>
            <p:nvPr/>
          </p:nvCxnSpPr>
          <p:spPr>
            <a:xfrm>
              <a:off x="8367440" y="3714750"/>
              <a:ext cx="482080" cy="0"/>
            </a:xfrm>
            <a:prstGeom prst="straightConnector1">
              <a:avLst/>
            </a:prstGeom>
            <a:ln w="38100" cap="rnd" cmpd="sng" algn="ctr">
              <a:gradFill flip="none" rotWithShape="1">
                <a:gsLst>
                  <a:gs pos="5000">
                    <a:srgbClr val="0077D3"/>
                  </a:gs>
                  <a:gs pos="77000">
                    <a:srgbClr val="C03BC4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  <a:headEnd type="none" w="lg" len="med"/>
              <a:tailEnd type="arrow" w="lg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9" name="Straight Arrow Connector 78" descr="An arrow pointing left">
              <a:extLst>
                <a:ext uri="{FF2B5EF4-FFF2-40B4-BE49-F238E27FC236}">
                  <a16:creationId xmlns:a16="http://schemas.microsoft.com/office/drawing/2014/main" id="{C1415497-D77E-BB74-2A85-25D3A6A21273}"/>
                </a:ext>
              </a:extLst>
            </p:cNvPr>
            <p:cNvCxnSpPr/>
            <p:nvPr/>
          </p:nvCxnSpPr>
          <p:spPr>
            <a:xfrm flipH="1">
              <a:off x="8308182" y="4020502"/>
              <a:ext cx="535600" cy="0"/>
            </a:xfrm>
            <a:prstGeom prst="straightConnector1">
              <a:avLst/>
            </a:prstGeom>
            <a:ln w="38100" cap="rnd" cmpd="sng" algn="ctr">
              <a:gradFill flip="none" rotWithShape="1">
                <a:gsLst>
                  <a:gs pos="5000">
                    <a:srgbClr val="0077D3"/>
                  </a:gs>
                  <a:gs pos="77000">
                    <a:srgbClr val="C03BC4"/>
                  </a:gs>
                </a:gsLst>
                <a:path path="circle">
                  <a:fillToRect l="100000" t="100000"/>
                </a:path>
                <a:tileRect r="-100000" b="-100000"/>
              </a:gradFill>
              <a:prstDash val="solid"/>
              <a:round/>
              <a:headEnd type="none" w="lg" len="med"/>
              <a:tailEnd type="arrow" w="lg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57627FA-D37E-4F0C-2323-BD64D29A16FC}"/>
                </a:ext>
              </a:extLst>
            </p:cNvPr>
            <p:cNvSpPr txBox="1"/>
            <p:nvPr/>
          </p:nvSpPr>
          <p:spPr>
            <a:xfrm>
              <a:off x="9944100" y="1767466"/>
              <a:ext cx="1442985" cy="7173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Copilot Studio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agents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3878C50-6C3B-1D5B-97D0-D1A7AE7C53B6}"/>
                </a:ext>
              </a:extLst>
            </p:cNvPr>
            <p:cNvSpPr txBox="1"/>
            <p:nvPr/>
          </p:nvSpPr>
          <p:spPr>
            <a:xfrm>
              <a:off x="9944100" y="2936556"/>
              <a:ext cx="1442985" cy="7173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M365 Agents SDK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292C1B4-67C3-9980-3797-87CFD6EB9595}"/>
                </a:ext>
              </a:extLst>
            </p:cNvPr>
            <p:cNvSpPr txBox="1"/>
            <p:nvPr/>
          </p:nvSpPr>
          <p:spPr>
            <a:xfrm>
              <a:off x="9944100" y="4093489"/>
              <a:ext cx="1442985" cy="7173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Azure Foundry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A580F06-4848-BCDF-DE26-6619D8E4BF0F}"/>
                </a:ext>
              </a:extLst>
            </p:cNvPr>
            <p:cNvSpPr txBox="1"/>
            <p:nvPr/>
          </p:nvSpPr>
          <p:spPr>
            <a:xfrm>
              <a:off x="9944100" y="5250422"/>
              <a:ext cx="1442985" cy="7173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ans Display" pitchFamily="2" charset="0"/>
                  <a:ea typeface="+mn-ea"/>
                  <a:cs typeface="Segoe Sans Display" pitchFamily="2" charset="0"/>
                </a:rPr>
                <a:t>Fabric Data agents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5644252B-5020-83F2-2E8F-D3CC109F2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88963" y="498714"/>
            <a:ext cx="696607" cy="69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2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22222E-6 L 4.16667E-7 0.03542 " pathEditMode="relative" rAng="0" ptsTypes="AA">
                                      <p:cBhvr>
                                        <p:cTn id="9" dur="7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S Ignite 16:9 Template Dark">
  <a:themeElements>
    <a:clrScheme name="Custom 16">
      <a:dk1>
        <a:srgbClr val="091F2C"/>
      </a:dk1>
      <a:lt1>
        <a:srgbClr val="FFFFFF"/>
      </a:lt1>
      <a:dk2>
        <a:srgbClr val="2A446F"/>
      </a:dk2>
      <a:lt2>
        <a:srgbClr val="E8E6DF"/>
      </a:lt2>
      <a:accent1>
        <a:srgbClr val="8661C5"/>
      </a:accent1>
      <a:accent2>
        <a:srgbClr val="8DE971"/>
      </a:accent2>
      <a:accent3>
        <a:srgbClr val="0078D4"/>
      </a:accent3>
      <a:accent4>
        <a:srgbClr val="D7D2CB"/>
      </a:accent4>
      <a:accent5>
        <a:srgbClr val="FFE399"/>
      </a:accent5>
      <a:accent6>
        <a:srgbClr val="D2D2D2"/>
      </a:accent6>
      <a:hlink>
        <a:srgbClr val="D59ED7"/>
      </a:hlink>
      <a:folHlink>
        <a:srgbClr val="D59ED7"/>
      </a:folHlink>
    </a:clrScheme>
    <a:fontScheme name="Custom 3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S_Ignite_2024_16-9 Event-template.potx  -  Last saved by user" id="{25E4B35E-646D-4F3A-8D0B-C2BDF548142B}" vid="{8A17B14A-69D5-4F26-BC7B-8547BA50C10C}"/>
    </a:ext>
  </a:extLst>
</a:theme>
</file>

<file path=ppt/theme/theme2.xml><?xml version="1.0" encoding="utf-8"?>
<a:theme xmlns:a="http://schemas.openxmlformats.org/drawingml/2006/main" name="Copilot Studio Template">
  <a:themeElements>
    <a:clrScheme name="Copilot Studio">
      <a:dk1>
        <a:srgbClr val="000000"/>
      </a:dk1>
      <a:lt1>
        <a:srgbClr val="FFFFFF"/>
      </a:lt1>
      <a:dk2>
        <a:srgbClr val="14938C"/>
      </a:dk2>
      <a:lt2>
        <a:srgbClr val="0090A8"/>
      </a:lt2>
      <a:accent1>
        <a:srgbClr val="374649"/>
      </a:accent1>
      <a:accent2>
        <a:srgbClr val="50E6FF"/>
      </a:accent2>
      <a:accent3>
        <a:srgbClr val="742774"/>
      </a:accent3>
      <a:accent4>
        <a:srgbClr val="2A446F"/>
      </a:accent4>
      <a:accent5>
        <a:srgbClr val="222043"/>
      </a:accent5>
      <a:accent6>
        <a:srgbClr val="0078D4"/>
      </a:accent6>
      <a:hlink>
        <a:srgbClr val="0078D4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A38B"/>
    </a:custClr>
    <a:custClr name="Light Red">
      <a:srgbClr val="FF5C39"/>
    </a:custClr>
    <a:custClr name="Red">
      <a:srgbClr val="F4364C"/>
    </a:custClr>
    <a:custClr name="Dark Red">
      <a:srgbClr val="73262F"/>
    </a:custClr>
    <a:custClr name="Light Purple">
      <a:srgbClr val="C5B4E3"/>
    </a:custClr>
    <a:custClr name="Light Violet">
      <a:srgbClr val="D59ED7"/>
    </a:custClr>
    <a:custClr name="Red Violet">
      <a:srgbClr val="C03BC4"/>
    </a:custClr>
    <a:custClr name="Dark Violet">
      <a:srgbClr val="702573"/>
    </a:custClr>
    <a:custClr name="Light Teal">
      <a:srgbClr val="B9DCD2"/>
    </a:custClr>
    <a:custClr name="Light Blue">
      <a:srgbClr val="8DC8E8"/>
    </a:custClr>
    <a:custClr name="Brilliant Blue">
      <a:srgbClr val="0078D4"/>
    </a:custClr>
    <a:custClr name="Dark Blue">
      <a:srgbClr val="2A446F"/>
    </a:custClr>
    <a:custClr name="Light Green">
      <a:srgbClr val="D4EC8E"/>
    </a:custClr>
    <a:custClr name="Green">
      <a:srgbClr val="8DE971"/>
    </a:custClr>
    <a:custClr name="Biscay Green">
      <a:srgbClr val="49C5B1"/>
    </a:custClr>
    <a:custClr name="Dark Teal">
      <a:srgbClr val="225B62"/>
    </a:custClr>
    <a:custClr name="Pure White">
      <a:srgbClr val="FFFFFF"/>
    </a:custClr>
    <a:custClr name="Off White">
      <a:srgbClr val="F4F3F5"/>
    </a:custClr>
    <a:custClr name="Extra Light Gray">
      <a:srgbClr val="F2F2F2"/>
    </a:custClr>
    <a:custClr name="Pure Black">
      <a:srgbClr val="000000"/>
    </a:custClr>
  </a:custClrLst>
  <a:extLst>
    <a:ext uri="{05A4C25C-085E-4340-85A3-A5531E510DB2}">
      <thm15:themeFamily xmlns:thm15="http://schemas.microsoft.com/office/thememl/2012/main" name="Presentation1" id="{652C1184-2488-449E-A844-5E413F9B44B9}" vid="{6D0986AC-F46A-4ED2-8B22-83492290F949}"/>
    </a:ext>
  </a:extLst>
</a:theme>
</file>

<file path=ppt/theme/theme3.xml><?xml version="1.0" encoding="utf-8"?>
<a:theme xmlns:a="http://schemas.openxmlformats.org/drawingml/2006/main" name="MS Tech Connect 16:9 Template Dark">
  <a:themeElements>
    <a:clrScheme name="Custom 2">
      <a:dk1>
        <a:srgbClr val="091F2C"/>
      </a:dk1>
      <a:lt1>
        <a:srgbClr val="FFFFFF"/>
      </a:lt1>
      <a:dk2>
        <a:srgbClr val="2A446F"/>
      </a:dk2>
      <a:lt2>
        <a:srgbClr val="E8E6DF"/>
      </a:lt2>
      <a:accent1>
        <a:srgbClr val="0078D4"/>
      </a:accent1>
      <a:accent2>
        <a:srgbClr val="49C5B1"/>
      </a:accent2>
      <a:accent3>
        <a:srgbClr val="8661C5"/>
      </a:accent3>
      <a:accent4>
        <a:srgbClr val="D7D2CB"/>
      </a:accent4>
      <a:accent5>
        <a:srgbClr val="8DE971"/>
      </a:accent5>
      <a:accent6>
        <a:srgbClr val="D2D2D2"/>
      </a:accent6>
      <a:hlink>
        <a:srgbClr val="D59ED7"/>
      </a:hlink>
      <a:folHlink>
        <a:srgbClr val="D59ED7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1" id="{311087ED-5ADD-864F-85AB-424CBC16AED1}" vid="{F7B51A1E-0150-C141-84C9-94C472F5BF0F}"/>
    </a:ext>
  </a:extLst>
</a:theme>
</file>

<file path=ppt/theme/theme4.xml><?xml version="1.0" encoding="utf-8"?>
<a:theme xmlns:a="http://schemas.openxmlformats.org/drawingml/2006/main" name="8_Power Platform Template">
  <a:themeElements>
    <a:clrScheme name="Custom 8">
      <a:dk1>
        <a:srgbClr val="000000"/>
      </a:dk1>
      <a:lt1>
        <a:srgbClr val="FFFFFF"/>
      </a:lt1>
      <a:dk2>
        <a:srgbClr val="2A446F"/>
      </a:dk2>
      <a:lt2>
        <a:srgbClr val="0078D4"/>
      </a:lt2>
      <a:accent1>
        <a:srgbClr val="374649"/>
      </a:accent1>
      <a:accent2>
        <a:srgbClr val="50E6FF"/>
      </a:accent2>
      <a:accent3>
        <a:srgbClr val="742774"/>
      </a:accent3>
      <a:accent4>
        <a:srgbClr val="0B556A"/>
      </a:accent4>
      <a:accent5>
        <a:srgbClr val="222043"/>
      </a:accent5>
      <a:accent6>
        <a:srgbClr val="14938C"/>
      </a:accent6>
      <a:hlink>
        <a:srgbClr val="0078D4"/>
      </a:hlink>
      <a:folHlink>
        <a:srgbClr val="50E6FF"/>
      </a:folHlink>
    </a:clrScheme>
    <a:fontScheme name="Microsoft 2019 Brand Templates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A38B"/>
    </a:custClr>
    <a:custClr name="Light Red">
      <a:srgbClr val="FF5C39"/>
    </a:custClr>
    <a:custClr name="Red">
      <a:srgbClr val="F4364C"/>
    </a:custClr>
    <a:custClr name="Dark Red">
      <a:srgbClr val="73262F"/>
    </a:custClr>
    <a:custClr name="Light Purple">
      <a:srgbClr val="C5B4E3"/>
    </a:custClr>
    <a:custClr name="Light Violet">
      <a:srgbClr val="D59ED7"/>
    </a:custClr>
    <a:custClr name="Red Violet">
      <a:srgbClr val="C03BC4"/>
    </a:custClr>
    <a:custClr name="Dark Violet">
      <a:srgbClr val="702573"/>
    </a:custClr>
    <a:custClr name="Light Teal">
      <a:srgbClr val="B9DCD2"/>
    </a:custClr>
    <a:custClr name="Light Blue">
      <a:srgbClr val="8DC8E8"/>
    </a:custClr>
    <a:custClr name="Brilliant Blue">
      <a:srgbClr val="0078D4"/>
    </a:custClr>
    <a:custClr name="Dark Blue">
      <a:srgbClr val="2A446F"/>
    </a:custClr>
    <a:custClr name="Light Green">
      <a:srgbClr val="D4EC8E"/>
    </a:custClr>
    <a:custClr name="Green">
      <a:srgbClr val="8DE971"/>
    </a:custClr>
    <a:custClr name="Biscay Green">
      <a:srgbClr val="49C5B1"/>
    </a:custClr>
    <a:custClr name="Dark Teal">
      <a:srgbClr val="225B62"/>
    </a:custClr>
    <a:custClr name="Pure White">
      <a:srgbClr val="FFFFFF"/>
    </a:custClr>
    <a:custClr name="Off White">
      <a:srgbClr val="F4F3F5"/>
    </a:custClr>
    <a:custClr name="Extra Light Gray">
      <a:srgbClr val="F2F2F2"/>
    </a:custClr>
    <a:custClr name="Pure Black">
      <a:srgbClr val="000000"/>
    </a:custClr>
  </a:custClrLst>
  <a:extLst>
    <a:ext uri="{05A4C25C-085E-4340-85A3-A5531E510DB2}">
      <thm15:themeFamily xmlns:thm15="http://schemas.microsoft.com/office/thememl/2012/main" name="Presentation1" id="{652C1184-2488-449E-A844-5E413F9B44B9}" vid="{6D0986AC-F46A-4ED2-8B22-83492290F949}"/>
    </a:ext>
  </a:extLst>
</a:theme>
</file>

<file path=ppt/theme/theme5.xml><?xml version="1.0" encoding="utf-8"?>
<a:theme xmlns:a="http://schemas.openxmlformats.org/drawingml/2006/main" name="1_Microsoft 365 Copilot Template">
  <a:themeElements>
    <a:clrScheme name="Microsoft 365 Copilot">
      <a:dk1>
        <a:srgbClr val="091F2C"/>
      </a:dk1>
      <a:lt1>
        <a:srgbClr val="FFFFFF"/>
      </a:lt1>
      <a:dk2>
        <a:srgbClr val="000000"/>
      </a:dk2>
      <a:lt2>
        <a:srgbClr val="FFF8F5"/>
      </a:lt2>
      <a:accent1>
        <a:srgbClr val="0078D4"/>
      </a:accent1>
      <a:accent2>
        <a:srgbClr val="C03BC4"/>
      </a:accent2>
      <a:accent3>
        <a:srgbClr val="FFA38B"/>
      </a:accent3>
      <a:accent4>
        <a:srgbClr val="8661C5"/>
      </a:accent4>
      <a:accent5>
        <a:srgbClr val="8DC8E8"/>
      </a:accent5>
      <a:accent6>
        <a:srgbClr val="FF5C39"/>
      </a:accent6>
      <a:hlink>
        <a:srgbClr val="0078D4"/>
      </a:hlink>
      <a:folHlink>
        <a:srgbClr val="C03BC4"/>
      </a:folHlink>
    </a:clrScheme>
    <a:fontScheme name="FantasyxMSFT">
      <a:majorFont>
        <a:latin typeface="Segoe Sans Display Semibold"/>
        <a:ea typeface=""/>
        <a:cs typeface=""/>
      </a:majorFont>
      <a:minorFont>
        <a:latin typeface="Segoe Sans Display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>
            <a:solidFill>
              <a:schemeClr val="bg1"/>
            </a:soli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6350">
          <a:solidFill>
            <a:srgbClr val="D9D9D6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Presentation10" id="{6B613F45-8EC8-42F9-932C-3D812BC0A41E}" vid="{731B3710-7283-4EED-B3B1-B5DA5FEB4743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1CA5C76A3A7148B502CA3C69F4C903" ma:contentTypeVersion="49" ma:contentTypeDescription="Create a new document." ma:contentTypeScope="" ma:versionID="41c4ea83df841c8a1ddf795b26ead60c">
  <xsd:schema xmlns:xsd="http://www.w3.org/2001/XMLSchema" xmlns:xs="http://www.w3.org/2001/XMLSchema" xmlns:p="http://schemas.microsoft.com/office/2006/metadata/properties" xmlns:ns1="http://schemas.microsoft.com/sharepoint/v3" xmlns:ns2="5164c192-e522-4d89-a5bb-3cb209f039bd" xmlns:ns3="f5d7644a-4532-4813-a815-b54215be4a0c" xmlns:ns4="230e9df3-be65-4c73-a93b-d1236ebd677e" targetNamespace="http://schemas.microsoft.com/office/2006/metadata/properties" ma:root="true" ma:fieldsID="7d57a1ab3f7241c4f5825f80116f0008" ns1:_="" ns2:_="" ns3:_="" ns4:_="">
    <xsd:import namespace="http://schemas.microsoft.com/sharepoint/v3"/>
    <xsd:import namespace="5164c192-e522-4d89-a5bb-3cb209f039bd"/>
    <xsd:import namespace="f5d7644a-4532-4813-a815-b54215be4a0c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KeyPoints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  <xsd:element ref="ns2:MediaServiceBillingMetadata" minOccurs="0"/>
                <xsd:element ref="ns2:Adoptionpillar" minOccurs="0"/>
                <xsd:element ref="ns2:Session" minOccurs="0"/>
                <xsd:element ref="ns2:Contentstatus" minOccurs="0"/>
                <xsd:element ref="ns2:Review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AverageRating" ma:index="32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3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4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5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6" nillable="true" ma:displayName="Number of Likes" ma:internalName="LikesCount">
      <xsd:simpleType>
        <xsd:restriction base="dms:Unknown"/>
      </xsd:simpleType>
    </xsd:element>
    <xsd:element name="LikedBy" ma:index="37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64c192-e522-4d89-a5bb-3cb209f039bd" elementFormDefault="qualified">
    <xsd:import namespace="http://schemas.microsoft.com/office/2006/documentManagement/types"/>
    <xsd:import namespace="http://schemas.microsoft.com/office/infopath/2007/PartnerControls"/>
    <xsd:element name="MediaServiceKeyPoints" ma:index="2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hidden="true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hidden="true" ma:internalName="MediaServiceLocation" ma:readOnly="true">
      <xsd:simpleType>
        <xsd:restriction base="dms:Text"/>
      </xsd:simpleType>
    </xsd:element>
    <xsd:element name="MediaServiceOCR" ma:index="15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LengthInSeconds" ma:index="22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29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3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8" nillable="true" ma:displayName="MediaServiceBillingMetadata" ma:hidden="true" ma:internalName="MediaServiceBillingMetadata" ma:readOnly="true">
      <xsd:simpleType>
        <xsd:restriction base="dms:Text"/>
      </xsd:simpleType>
    </xsd:element>
    <xsd:element name="Adoptionpillar" ma:index="39" nillable="true" ma:displayName="Adoption pillar" ma:format="Dropdown" ma:internalName="Adoptionpillar">
      <xsd:simpleType>
        <xsd:restriction base="dms:Choice">
          <xsd:enumeration value="Strategy"/>
          <xsd:enumeration value="Plan"/>
          <xsd:enumeration value="Secure"/>
          <xsd:enumeration value="Govern"/>
          <xsd:enumeration value="Operate"/>
          <xsd:enumeration value="Ready"/>
          <xsd:enumeration value="Nurture"/>
        </xsd:restriction>
      </xsd:simpleType>
    </xsd:element>
    <xsd:element name="Session" ma:index="40" nillable="true" ma:displayName="Date" ma:format="DateTime" ma:internalName="Session">
      <xsd:simpleType>
        <xsd:restriction base="dms:DateTime"/>
      </xsd:simpleType>
    </xsd:element>
    <xsd:element name="Contentstatus" ma:index="41" nillable="true" ma:displayName="Content status" ma:format="Dropdown" ma:internalName="Contentstatus">
      <xsd:simpleType>
        <xsd:restriction base="dms:Choice">
          <xsd:enumeration value="Keep"/>
          <xsd:enumeration value="Revise"/>
          <xsd:enumeration value="Retire"/>
        </xsd:restriction>
      </xsd:simpleType>
    </xsd:element>
    <xsd:element name="Reviewcomments" ma:index="42" nillable="true" ma:displayName="Review comments" ma:format="Dropdown" ma:internalName="Review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d7644a-4532-4813-a815-b54215be4a0c" elementFormDefault="qualified">
    <xsd:import namespace="http://schemas.microsoft.com/office/2006/documentManagement/types"/>
    <xsd:import namespace="http://schemas.microsoft.com/office/infopath/2007/PartnerControls"/>
    <xsd:element name="SharedWithUsers" ma:index="6" nillable="true" ma:displayName="Shared With" ma:description="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7" nillable="true" ma:displayName="Shared With Details" ma:description="" ma:hidden="true" ma:internalName="SharedWithDetails" ma:readOnly="true">
      <xsd:simpleType>
        <xsd:restriction base="dms:Note"/>
      </xsd:simpleType>
    </xsd:element>
    <xsd:element name="LastSharedByUser" ma:index="8" nillable="true" ma:displayName="Last Shared By User" ma:description="" ma:hidden="true" ma:internalName="LastSharedByUser" ma:readOnly="true">
      <xsd:simpleType>
        <xsd:restriction base="dms:Note"/>
      </xsd:simpleType>
    </xsd:element>
    <xsd:element name="LastSharedByTime" ma:index="9" nillable="true" ma:displayName="Last Shared By Time" ma:description="" ma:hidden="true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54b3b5bf-8119-46f1-8c02-b8499b97b8f8}" ma:internalName="TaxCatchAll" ma:readOnly="false" ma:showField="CatchAllData" ma:web="f5d7644a-4532-4813-a815-b54215be4a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ikesCount xmlns="http://schemas.microsoft.com/sharepoint/v3" xsi:nil="true"/>
    <Ratings xmlns="http://schemas.microsoft.com/sharepoint/v3" xsi:nil="true"/>
    <lcf76f155ced4ddcb4097134ff3c332f xmlns="5164c192-e522-4d89-a5bb-3cb209f039bd">
      <Terms xmlns="http://schemas.microsoft.com/office/infopath/2007/PartnerControls"/>
    </lcf76f155ced4ddcb4097134ff3c332f>
    <MediaServiceKeyPoints xmlns="5164c192-e522-4d89-a5bb-3cb209f039bd" xsi:nil="true"/>
    <_ip_UnifiedCompliancePolicyProperties xmlns="http://schemas.microsoft.com/sharepoint/v3" xsi:nil="true"/>
    <LikedBy xmlns="http://schemas.microsoft.com/sharepoint/v3">
      <UserInfo>
        <DisplayName/>
        <AccountId xsi:nil="true"/>
        <AccountType/>
      </UserInfo>
    </LikedBy>
    <TaxCatchAll xmlns="230e9df3-be65-4c73-a93b-d1236ebd677e" xsi:nil="true"/>
    <RatedBy xmlns="http://schemas.microsoft.com/sharepoint/v3">
      <UserInfo>
        <DisplayName/>
        <AccountId xsi:nil="true"/>
        <AccountType/>
      </UserInfo>
    </RatedBy>
    <Adoptionpillar xmlns="5164c192-e522-4d89-a5bb-3cb209f039bd" xsi:nil="true"/>
    <Session xmlns="5164c192-e522-4d89-a5bb-3cb209f039bd" xsi:nil="true"/>
    <Reviewcomments xmlns="5164c192-e522-4d89-a5bb-3cb209f039bd" xsi:nil="true"/>
    <Contentstatus xmlns="5164c192-e522-4d89-a5bb-3cb209f039b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18029E-D9C3-4A27-B5B5-1C1D5F9D4A37}">
  <ds:schemaRefs>
    <ds:schemaRef ds:uri="230e9df3-be65-4c73-a93b-d1236ebd677e"/>
    <ds:schemaRef ds:uri="5164c192-e522-4d89-a5bb-3cb209f039bd"/>
    <ds:schemaRef ds:uri="f5d7644a-4532-4813-a815-b54215be4a0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63EE5F2-C9C1-43A8-8EB3-A395DDA2229D}">
  <ds:schemaRefs>
    <ds:schemaRef ds:uri="http://purl.org/dc/elements/1.1/"/>
    <ds:schemaRef ds:uri="230e9df3-be65-4c73-a93b-d1236ebd677e"/>
    <ds:schemaRef ds:uri="http://www.w3.org/XML/1998/namespace"/>
    <ds:schemaRef ds:uri="5164c192-e522-4d89-a5bb-3cb209f039bd"/>
    <ds:schemaRef ds:uri="http://schemas.microsoft.com/sharepoint/v3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f5d7644a-4532-4813-a815-b54215be4a0c"/>
  </ds:schemaRefs>
</ds:datastoreItem>
</file>

<file path=customXml/itemProps3.xml><?xml version="1.0" encoding="utf-8"?>
<ds:datastoreItem xmlns:ds="http://schemas.openxmlformats.org/officeDocument/2006/customXml" ds:itemID="{0B9C0084-C1B4-4C4F-8C54-60E00CA27EF7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1192</Words>
  <Application>Microsoft Office PowerPoint</Application>
  <PresentationFormat>Widescreen</PresentationFormat>
  <Paragraphs>297</Paragraphs>
  <Slides>21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21</vt:i4>
      </vt:variant>
    </vt:vector>
  </HeadingPairs>
  <TitlesOfParts>
    <vt:vector size="40" baseType="lpstr">
      <vt:lpstr>Aptos</vt:lpstr>
      <vt:lpstr>Aptos SemiBold</vt:lpstr>
      <vt:lpstr>Arial</vt:lpstr>
      <vt:lpstr>Calibri</vt:lpstr>
      <vt:lpstr>Consolas</vt:lpstr>
      <vt:lpstr>Segoe Sans Display</vt:lpstr>
      <vt:lpstr>Segoe Sans Display Semibold</vt:lpstr>
      <vt:lpstr>Segoe Sans Text Semibold</vt:lpstr>
      <vt:lpstr>Segoe UI</vt:lpstr>
      <vt:lpstr>Segoe UI Semibold</vt:lpstr>
      <vt:lpstr>Segoe UI Semilight</vt:lpstr>
      <vt:lpstr>Segoe UI Variable Display Semib</vt:lpstr>
      <vt:lpstr>Segoe UI Variable Small</vt:lpstr>
      <vt:lpstr>Wingdings</vt:lpstr>
      <vt:lpstr>MS Ignite 16:9 Template Dark</vt:lpstr>
      <vt:lpstr>Copilot Studio Template</vt:lpstr>
      <vt:lpstr>MS Tech Connect 16:9 Template Dark</vt:lpstr>
      <vt:lpstr>8_Power Platform Template</vt:lpstr>
      <vt:lpstr>1_Microsoft 365 Copilot Template</vt:lpstr>
      <vt:lpstr>PowerPoint Presentation</vt:lpstr>
      <vt:lpstr>Meet your hosts</vt:lpstr>
      <vt:lpstr>What is an agent?</vt:lpstr>
      <vt:lpstr>Spectrum of agents </vt:lpstr>
      <vt:lpstr>Microsoft Copilot Studio</vt:lpstr>
      <vt:lpstr>PowerPoint Presentation</vt:lpstr>
      <vt:lpstr>Major Components of Copilot Studio</vt:lpstr>
      <vt:lpstr>PowerPoint Presentation</vt:lpstr>
      <vt:lpstr>Copilot Studio agent</vt:lpstr>
      <vt:lpstr>PowerPoint Presentation</vt:lpstr>
      <vt:lpstr>Knowledge</vt:lpstr>
      <vt:lpstr>Generative answers architecture</vt:lpstr>
      <vt:lpstr>Tools</vt:lpstr>
      <vt:lpstr>Copilot Studio Demo</vt:lpstr>
      <vt:lpstr>Variables Overview</vt:lpstr>
      <vt:lpstr>Agents Overview</vt:lpstr>
      <vt:lpstr>Channels</vt:lpstr>
      <vt:lpstr>Copilot Studio Demo</vt:lpstr>
      <vt:lpstr>Analytics Overview</vt:lpstr>
      <vt:lpstr>Copilot Studio Demo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Ashleigh Nyazema</dc:creator>
  <cp:lastModifiedBy>Ashleigh Nyazema</cp:lastModifiedBy>
  <cp:revision>5</cp:revision>
  <dcterms:created xsi:type="dcterms:W3CDTF">2025-02-03T19:51:22Z</dcterms:created>
  <dcterms:modified xsi:type="dcterms:W3CDTF">2025-11-26T17:36:20Z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0x0101008E1CA5C76A3A7148B502CA3C69F4C903</vt:lpwstr>
  </property>
  <property fmtid="{D5CDD505-2E9C-101B-9397-08002B2CF9AE}" pid="3" name="MediaServiceImageTags">
    <vt:lpwstr/>
  </property>
</Properties>
</file>